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ink/ink18.xml" ContentType="application/vnd.ms-officeink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ink/ink16.xml" ContentType="application/vnd.ms-officeink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ink/ink14.xml" ContentType="application/vnd.ms-officeink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ink/ink17.xml" ContentType="application/vnd.ms-officeink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ink/ink15.xml" ContentType="application/vnd.ms-officeink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8"/>
  </p:notesMasterIdLst>
  <p:sldIdLst>
    <p:sldId id="271" r:id="rId3"/>
    <p:sldId id="275" r:id="rId4"/>
    <p:sldId id="276" r:id="rId5"/>
    <p:sldId id="311" r:id="rId6"/>
    <p:sldId id="295" r:id="rId7"/>
    <p:sldId id="299" r:id="rId8"/>
    <p:sldId id="274" r:id="rId9"/>
    <p:sldId id="282" r:id="rId10"/>
    <p:sldId id="281" r:id="rId11"/>
    <p:sldId id="312" r:id="rId12"/>
    <p:sldId id="278" r:id="rId13"/>
    <p:sldId id="302" r:id="rId14"/>
    <p:sldId id="300" r:id="rId15"/>
    <p:sldId id="303" r:id="rId16"/>
    <p:sldId id="279" r:id="rId17"/>
    <p:sldId id="280" r:id="rId18"/>
    <p:sldId id="310" r:id="rId19"/>
    <p:sldId id="286" r:id="rId20"/>
    <p:sldId id="287" r:id="rId21"/>
    <p:sldId id="304" r:id="rId22"/>
    <p:sldId id="306" r:id="rId23"/>
    <p:sldId id="263" r:id="rId24"/>
    <p:sldId id="288" r:id="rId25"/>
    <p:sldId id="289" r:id="rId26"/>
    <p:sldId id="31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385BFA-195E-4E9F-9E8A-86900EEC6D5D}">
      <p14:sectionPr xmlns:p14="http://schemas.microsoft.com/office/powerpoint/2007/7/12/main" xmlns="">
        <p14:section name="Default Section" slideIdLst="271 275 276" id="{3396629D-21B1-4E34-BE58-2948F53A262B}"/>
        <p14:section name="Motivation" slideIdLst="311 295 299 274 282 281" id="{0591B901-35B3-40DA-96B9-900344C05839}"/>
        <p14:section name="Architecture" slideIdLst="312 278 302 300 303 279 280" id="{696A2286-1BCF-4D54-8B08-0636A53A5BEE}"/>
        <p14:section name="Experiments" slideIdLst="310 286 287 304 306" id="{B218EEE5-A5A2-4755-8677-553E51A39D29}"/>
        <p14:section name="Conclusions" slideIdLst="263 288 289 313" id="{3B6BF5C8-7412-4F8D-BD2D-09F8E5A0C80D}"/>
      </p14:sectionPr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  <p:extLst>
    <p:ext uri="{E76CE94A-603C-4142-B9EB-6D1370010A27}">
      <p14:discardImageEditData xmlns:p14="http://schemas.microsoft.com/office/powerpoint/2007/7/12/main" xmlns="" val="0"/>
    </p:ext>
    <p:ext uri="{D31A062A-798A-4329-ABDD-BBA856620510}">
      <p14:defaultImageDpi xmlns:p14="http://schemas.microsoft.com/office/powerpoint/2007/7/12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24" autoAdjust="0"/>
    <p:restoredTop sz="86410"/>
  </p:normalViewPr>
  <p:slideViewPr>
    <p:cSldViewPr>
      <p:cViewPr>
        <p:scale>
          <a:sx n="80" d="100"/>
          <a:sy n="80" d="100"/>
        </p:scale>
        <p:origin x="-456" y="-3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esper\papers\ripley\replicaPlo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Memory footprint, in MB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spPr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c:spPr>
          <c:dPt>
            <c:idx val="0"/>
            <c:spPr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c:spPr>
          </c:dPt>
          <c:dPt>
            <c:idx val="1"/>
            <c:spPr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c:spPr>
          </c:dPt>
          <c:dPt>
            <c:idx val="2"/>
            <c:spPr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c:spPr>
          </c:dPt>
          <c:cat>
            <c:strRef>
              <c:f>Sheet2!$B$2:$B$4</c:f>
              <c:strCache>
                <c:ptCount val="3"/>
                <c:pt idx="0">
                  <c:v>Ripley emulator</c:v>
                </c:pt>
                <c:pt idx="1">
                  <c:v>Internet Explorer</c:v>
                </c:pt>
                <c:pt idx="2">
                  <c:v>Firefox</c:v>
                </c:pt>
              </c:strCache>
            </c:strRef>
          </c:cat>
          <c:val>
            <c:numRef>
              <c:f>Sheet2!$C$2:$C$4</c:f>
              <c:numCache>
                <c:formatCode>General</c:formatCode>
                <c:ptCount val="3"/>
                <c:pt idx="0">
                  <c:v>4</c:v>
                </c:pt>
                <c:pt idx="1">
                  <c:v>62</c:v>
                </c:pt>
                <c:pt idx="2">
                  <c:v>74</c:v>
                </c:pt>
              </c:numCache>
            </c:numRef>
          </c:val>
        </c:ser>
        <c:dLbls/>
        <c:axId val="246531200"/>
        <c:axId val="246532736"/>
      </c:barChart>
      <c:catAx>
        <c:axId val="246531200"/>
        <c:scaling>
          <c:orientation val="minMax"/>
        </c:scaling>
        <c:axPos val="l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46532736"/>
        <c:crosses val="autoZero"/>
        <c:auto val="1"/>
        <c:lblAlgn val="ctr"/>
        <c:lblOffset val="100"/>
      </c:catAx>
      <c:valAx>
        <c:axId val="246532736"/>
        <c:scaling>
          <c:orientation val="minMax"/>
        </c:scaling>
        <c:axPos val="b"/>
        <c:majorGridlines>
          <c:spPr>
            <a:ln>
              <a:solidFill>
                <a:schemeClr val="accent2"/>
              </a:solidFill>
              <a:prstDash val="lgDash"/>
            </a:ln>
          </c:spPr>
        </c:majorGridlines>
        <c:numFmt formatCode="General" sourceLinked="1"/>
        <c:tickLblPos val="nextTo"/>
        <c:spPr>
          <a:ln>
            <a:solidFill>
              <a:schemeClr val="accent1">
                <a:lumMod val="75000"/>
              </a:schemeClr>
            </a:solidFill>
          </a:ln>
        </c:spPr>
        <c:crossAx val="246531200"/>
        <c:crosses val="autoZero"/>
        <c:crossBetween val="between"/>
        <c:minorUnit val="5"/>
      </c:valAx>
    </c:plotArea>
    <c:plotVisOnly val="1"/>
    <c:dispBlanksAs val="zero"/>
  </c:chart>
  <c:spPr>
    <a:noFill/>
    <a:ln>
      <a:noFill/>
    </a:ln>
  </c:spPr>
  <c:txPr>
    <a:bodyPr/>
    <a:lstStyle/>
    <a:p>
      <a:pPr>
        <a:defRPr sz="1050">
          <a:solidFill>
            <a:schemeClr val="bg1"/>
          </a:solidFill>
        </a:defRPr>
      </a:pPr>
      <a:endParaRPr lang="en-US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3D8C0-FA8A-4985-BDDE-052328DBF08E}" type="doc">
      <dgm:prSet loTypeId="urn:microsoft.com/office/officeart/2005/8/layout/cycle1" loCatId="cycle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A7708F3-30FF-440C-8FF2-5927B3652AEC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Move code to the server for security</a:t>
          </a:r>
          <a:endParaRPr lang="en-US" dirty="0"/>
        </a:p>
      </dgm:t>
    </dgm:pt>
    <dgm:pt modelId="{216BBEFE-E21C-457E-835B-8B61FB56B23A}" type="parTrans" cxnId="{D30400E9-FA8B-44C2-BADC-F1AB834C789B}">
      <dgm:prSet/>
      <dgm:spPr/>
      <dgm:t>
        <a:bodyPr/>
        <a:lstStyle/>
        <a:p>
          <a:endParaRPr lang="en-US"/>
        </a:p>
      </dgm:t>
    </dgm:pt>
    <dgm:pt modelId="{8EAC445A-71EC-4FFF-A2B9-42D0FD45EA50}" type="sibTrans" cxnId="{D30400E9-FA8B-44C2-BADC-F1AB834C789B}">
      <dgm:prSet/>
      <dgm:spPr/>
      <dgm:t>
        <a:bodyPr/>
        <a:lstStyle/>
        <a:p>
          <a:endParaRPr lang="en-US"/>
        </a:p>
      </dgm:t>
    </dgm:pt>
    <dgm:pt modelId="{2332F544-8901-431F-99FE-B988C24992E5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Move code to client for performance</a:t>
          </a:r>
          <a:endParaRPr lang="en-US" dirty="0"/>
        </a:p>
      </dgm:t>
    </dgm:pt>
    <dgm:pt modelId="{68F9F12E-E1F2-4D5C-BAC4-323DB966E20D}" type="parTrans" cxnId="{0AC9F990-972F-40D3-BE4C-2C547B6CA3EE}">
      <dgm:prSet/>
      <dgm:spPr/>
      <dgm:t>
        <a:bodyPr/>
        <a:lstStyle/>
        <a:p>
          <a:endParaRPr lang="en-US"/>
        </a:p>
      </dgm:t>
    </dgm:pt>
    <dgm:pt modelId="{BD64310B-85BC-44C9-8AC7-4E28B9F57BE5}" type="sibTrans" cxnId="{0AC9F990-972F-40D3-BE4C-2C547B6CA3EE}">
      <dgm:prSet/>
      <dgm:spPr/>
      <dgm:t>
        <a:bodyPr/>
        <a:lstStyle/>
        <a:p>
          <a:endParaRPr lang="en-US"/>
        </a:p>
      </dgm:t>
    </dgm:pt>
    <dgm:pt modelId="{6835BDB5-74C5-441D-876E-539B0A48A243}" type="pres">
      <dgm:prSet presAssocID="{24E3D8C0-FA8A-4985-BDDE-052328DBF0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A81DBF-8ABE-42EF-8BBE-7ACB51F6C4D9}" type="pres">
      <dgm:prSet presAssocID="{FA7708F3-30FF-440C-8FF2-5927B3652AEC}" presName="dummy" presStyleCnt="0"/>
      <dgm:spPr/>
      <dgm:t>
        <a:bodyPr/>
        <a:lstStyle/>
        <a:p>
          <a:endParaRPr lang="en-US"/>
        </a:p>
      </dgm:t>
    </dgm:pt>
    <dgm:pt modelId="{553637AE-67B0-4DDB-8CB7-9FCCD704673B}" type="pres">
      <dgm:prSet presAssocID="{FA7708F3-30FF-440C-8FF2-5927B3652AEC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13DCA-41B0-4912-AED8-F7B2EE49F6B9}" type="pres">
      <dgm:prSet presAssocID="{8EAC445A-71EC-4FFF-A2B9-42D0FD45EA50}" presName="sibTrans" presStyleLbl="node1" presStyleIdx="0" presStyleCnt="2"/>
      <dgm:spPr/>
      <dgm:t>
        <a:bodyPr/>
        <a:lstStyle/>
        <a:p>
          <a:endParaRPr lang="en-US"/>
        </a:p>
      </dgm:t>
    </dgm:pt>
    <dgm:pt modelId="{1070C798-10D2-4086-8C26-0EEDC53EC69A}" type="pres">
      <dgm:prSet presAssocID="{2332F544-8901-431F-99FE-B988C24992E5}" presName="dummy" presStyleCnt="0"/>
      <dgm:spPr/>
      <dgm:t>
        <a:bodyPr/>
        <a:lstStyle/>
        <a:p>
          <a:endParaRPr lang="en-US"/>
        </a:p>
      </dgm:t>
    </dgm:pt>
    <dgm:pt modelId="{DE188197-2E92-439B-BF82-4065A189DE7A}" type="pres">
      <dgm:prSet presAssocID="{2332F544-8901-431F-99FE-B988C24992E5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94BEA-6E63-4583-AED8-667DEFF9C540}" type="pres">
      <dgm:prSet presAssocID="{BD64310B-85BC-44C9-8AC7-4E28B9F57BE5}" presName="sibTrans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0AC9F990-972F-40D3-BE4C-2C547B6CA3EE}" srcId="{24E3D8C0-FA8A-4985-BDDE-052328DBF08E}" destId="{2332F544-8901-431F-99FE-B988C24992E5}" srcOrd="1" destOrd="0" parTransId="{68F9F12E-E1F2-4D5C-BAC4-323DB966E20D}" sibTransId="{BD64310B-85BC-44C9-8AC7-4E28B9F57BE5}"/>
    <dgm:cxn modelId="{D30400E9-FA8B-44C2-BADC-F1AB834C789B}" srcId="{24E3D8C0-FA8A-4985-BDDE-052328DBF08E}" destId="{FA7708F3-30FF-440C-8FF2-5927B3652AEC}" srcOrd="0" destOrd="0" parTransId="{216BBEFE-E21C-457E-835B-8B61FB56B23A}" sibTransId="{8EAC445A-71EC-4FFF-A2B9-42D0FD45EA50}"/>
    <dgm:cxn modelId="{A6D5C271-8AF5-48A8-94EE-B7650795A071}" type="presOf" srcId="{FA7708F3-30FF-440C-8FF2-5927B3652AEC}" destId="{553637AE-67B0-4DDB-8CB7-9FCCD704673B}" srcOrd="0" destOrd="0" presId="urn:microsoft.com/office/officeart/2005/8/layout/cycle1"/>
    <dgm:cxn modelId="{822D05F4-4782-4A08-A52F-5C44FBDC4FF2}" type="presOf" srcId="{24E3D8C0-FA8A-4985-BDDE-052328DBF08E}" destId="{6835BDB5-74C5-441D-876E-539B0A48A243}" srcOrd="0" destOrd="0" presId="urn:microsoft.com/office/officeart/2005/8/layout/cycle1"/>
    <dgm:cxn modelId="{F7B85EBE-501B-49F5-8318-C6DE6365E472}" type="presOf" srcId="{BD64310B-85BC-44C9-8AC7-4E28B9F57BE5}" destId="{40494BEA-6E63-4583-AED8-667DEFF9C540}" srcOrd="0" destOrd="0" presId="urn:microsoft.com/office/officeart/2005/8/layout/cycle1"/>
    <dgm:cxn modelId="{CC8F388B-AD71-4310-A3B2-1F78F7CD6347}" type="presOf" srcId="{2332F544-8901-431F-99FE-B988C24992E5}" destId="{DE188197-2E92-439B-BF82-4065A189DE7A}" srcOrd="0" destOrd="0" presId="urn:microsoft.com/office/officeart/2005/8/layout/cycle1"/>
    <dgm:cxn modelId="{879C1B9E-1DA5-46F2-A5AA-E34081F73578}" type="presOf" srcId="{8EAC445A-71EC-4FFF-A2B9-42D0FD45EA50}" destId="{53513DCA-41B0-4912-AED8-F7B2EE49F6B9}" srcOrd="0" destOrd="0" presId="urn:microsoft.com/office/officeart/2005/8/layout/cycle1"/>
    <dgm:cxn modelId="{6CF1AED1-C3D1-4789-B671-89A6272446A9}" type="presParOf" srcId="{6835BDB5-74C5-441D-876E-539B0A48A243}" destId="{6AA81DBF-8ABE-42EF-8BBE-7ACB51F6C4D9}" srcOrd="0" destOrd="0" presId="urn:microsoft.com/office/officeart/2005/8/layout/cycle1"/>
    <dgm:cxn modelId="{6538E3D2-524E-41CF-8C01-D8E753744790}" type="presParOf" srcId="{6835BDB5-74C5-441D-876E-539B0A48A243}" destId="{553637AE-67B0-4DDB-8CB7-9FCCD704673B}" srcOrd="1" destOrd="0" presId="urn:microsoft.com/office/officeart/2005/8/layout/cycle1"/>
    <dgm:cxn modelId="{32E94550-B428-4540-B5F5-2419BFFE0E2A}" type="presParOf" srcId="{6835BDB5-74C5-441D-876E-539B0A48A243}" destId="{53513DCA-41B0-4912-AED8-F7B2EE49F6B9}" srcOrd="2" destOrd="0" presId="urn:microsoft.com/office/officeart/2005/8/layout/cycle1"/>
    <dgm:cxn modelId="{BC3AA126-7815-4ACD-8AC1-BC8C87243C4D}" type="presParOf" srcId="{6835BDB5-74C5-441D-876E-539B0A48A243}" destId="{1070C798-10D2-4086-8C26-0EEDC53EC69A}" srcOrd="3" destOrd="0" presId="urn:microsoft.com/office/officeart/2005/8/layout/cycle1"/>
    <dgm:cxn modelId="{1BAD0D46-BCE5-4F38-8612-09F4010379A6}" type="presParOf" srcId="{6835BDB5-74C5-441D-876E-539B0A48A243}" destId="{DE188197-2E92-439B-BF82-4065A189DE7A}" srcOrd="4" destOrd="0" presId="urn:microsoft.com/office/officeart/2005/8/layout/cycle1"/>
    <dgm:cxn modelId="{A2A2FD51-77E8-4908-A447-7F82D088ADD0}" type="presParOf" srcId="{6835BDB5-74C5-441D-876E-539B0A48A243}" destId="{40494BEA-6E63-4583-AED8-667DEFF9C540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06E5E3-8DC3-40E1-AF36-7A0FC61E2B89}" type="doc">
      <dgm:prSet loTypeId="urn:microsoft.com/office/officeart/2005/8/layout/vList4#1" loCatId="list" qsTypeId="urn:microsoft.com/office/officeart/2005/8/quickstyle/simple1" qsCatId="simple" csTypeId="urn:microsoft.com/office/officeart/2005/8/colors/colorful3" csCatId="colorful" phldr="1"/>
      <dgm:spPr>
        <a:scene3d>
          <a:camera prst="orthographicFront"/>
          <a:lightRig rig="threePt" dir="t"/>
        </a:scene3d>
      </dgm:spPr>
      <dgm:t>
        <a:bodyPr/>
        <a:lstStyle/>
        <a:p>
          <a:endParaRPr lang="en-US"/>
        </a:p>
      </dgm:t>
    </dgm:pt>
    <dgm:pt modelId="{84F5B540-40D8-45B3-8AE3-A97535ED3E5E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Network:</a:t>
          </a:r>
          <a:endParaRPr lang="en-US" b="1" dirty="0"/>
        </a:p>
      </dgm:t>
    </dgm:pt>
    <dgm:pt modelId="{69825364-2C29-4ACB-A9F4-C50DDCCA72CF}" type="parTrans" cxnId="{48C51C36-C408-44F4-B279-C7DE14343FAA}">
      <dgm:prSet/>
      <dgm:spPr/>
      <dgm:t>
        <a:bodyPr/>
        <a:lstStyle/>
        <a:p>
          <a:endParaRPr lang="en-US"/>
        </a:p>
      </dgm:t>
    </dgm:pt>
    <dgm:pt modelId="{03C491BD-7CA3-4F2D-9E06-B021DC90858F}" type="sibTrans" cxnId="{48C51C36-C408-44F4-B279-C7DE14343FAA}">
      <dgm:prSet/>
      <dgm:spPr/>
      <dgm:t>
        <a:bodyPr/>
        <a:lstStyle/>
        <a:p>
          <a:endParaRPr lang="en-US"/>
        </a:p>
      </dgm:t>
    </dgm:pt>
    <dgm:pt modelId="{204E7C55-57D5-4DA1-9BB9-983C38D7B6FB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Event stream compresses extremely well</a:t>
          </a:r>
          <a:endParaRPr lang="en-US" dirty="0"/>
        </a:p>
      </dgm:t>
    </dgm:pt>
    <dgm:pt modelId="{2B3D471D-C127-410A-A037-FF8781943076}" type="parTrans" cxnId="{AD87483F-7B1C-4ACE-A6AE-1709EC4816C6}">
      <dgm:prSet/>
      <dgm:spPr/>
      <dgm:t>
        <a:bodyPr/>
        <a:lstStyle/>
        <a:p>
          <a:endParaRPr lang="en-US"/>
        </a:p>
      </dgm:t>
    </dgm:pt>
    <dgm:pt modelId="{97426045-3AA6-464C-8F59-F88981441003}" type="sibTrans" cxnId="{AD87483F-7B1C-4ACE-A6AE-1709EC4816C6}">
      <dgm:prSet/>
      <dgm:spPr/>
      <dgm:t>
        <a:bodyPr/>
        <a:lstStyle/>
        <a:p>
          <a:endParaRPr lang="en-US"/>
        </a:p>
      </dgm:t>
    </dgm:pt>
    <dgm:pt modelId="{A5CE4F53-68D9-4E77-A91A-71DB8C6D05AE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/>
            <a:t>Memory:</a:t>
          </a:r>
          <a:endParaRPr lang="en-US" b="1" dirty="0"/>
        </a:p>
      </dgm:t>
    </dgm:pt>
    <dgm:pt modelId="{5D090021-0D51-48EE-987B-8A0020B05A7A}" type="parTrans" cxnId="{AAC7A855-C7C3-4B3B-9FEE-037C2C7CB258}">
      <dgm:prSet/>
      <dgm:spPr/>
      <dgm:t>
        <a:bodyPr/>
        <a:lstStyle/>
        <a:p>
          <a:endParaRPr lang="en-US"/>
        </a:p>
      </dgm:t>
    </dgm:pt>
    <dgm:pt modelId="{E50C043D-3C39-43F6-B2FE-FCB1809DE3EF}" type="sibTrans" cxnId="{AAC7A855-C7C3-4B3B-9FEE-037C2C7CB258}">
      <dgm:prSet/>
      <dgm:spPr/>
      <dgm:t>
        <a:bodyPr/>
        <a:lstStyle/>
        <a:p>
          <a:endParaRPr lang="en-US"/>
        </a:p>
      </dgm:t>
    </dgm:pt>
    <dgm:pt modelId="{B1C5877A-B7F6-4D4D-9554-88CF94E3D80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About 1 MB per connected client</a:t>
          </a:r>
          <a:endParaRPr lang="en-US" dirty="0"/>
        </a:p>
      </dgm:t>
    </dgm:pt>
    <dgm:pt modelId="{6A92D1F7-B259-4A65-B31C-6833668EE98B}" type="parTrans" cxnId="{D297B268-A4CB-4AB1-B63C-D4D596DEF41D}">
      <dgm:prSet/>
      <dgm:spPr/>
      <dgm:t>
        <a:bodyPr/>
        <a:lstStyle/>
        <a:p>
          <a:endParaRPr lang="en-US"/>
        </a:p>
      </dgm:t>
    </dgm:pt>
    <dgm:pt modelId="{1134F6B9-FB75-47E9-964D-B87A21A1B063}" type="sibTrans" cxnId="{D297B268-A4CB-4AB1-B63C-D4D596DEF41D}">
      <dgm:prSet/>
      <dgm:spPr/>
      <dgm:t>
        <a:bodyPr/>
        <a:lstStyle/>
        <a:p>
          <a:endParaRPr lang="en-US"/>
        </a:p>
      </dgm:t>
    </dgm:pt>
    <dgm:pt modelId="{E560FF58-3C06-49AE-8ACF-E702C8AC8E00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2-3 bytes per user event (key press, mouse, etc.)</a:t>
          </a:r>
        </a:p>
      </dgm:t>
    </dgm:pt>
    <dgm:pt modelId="{4D6E591C-74E0-4702-996B-26F808E74FC9}" type="parTrans" cxnId="{D9AB6A55-BACC-4682-8B1E-580CC1CB24B7}">
      <dgm:prSet/>
      <dgm:spPr/>
      <dgm:t>
        <a:bodyPr/>
        <a:lstStyle/>
        <a:p>
          <a:endParaRPr lang="en-US"/>
        </a:p>
      </dgm:t>
    </dgm:pt>
    <dgm:pt modelId="{A13CE410-1234-4D18-960B-A6A0A48BC6F3}" type="sibTrans" cxnId="{D9AB6A55-BACC-4682-8B1E-580CC1CB24B7}">
      <dgm:prSet/>
      <dgm:spPr/>
      <dgm:t>
        <a:bodyPr/>
        <a:lstStyle/>
        <a:p>
          <a:endParaRPr lang="en-US"/>
        </a:p>
      </dgm:t>
    </dgm:pt>
    <dgm:pt modelId="{F98F2D90-53FC-47FE-A943-3A86C71E1E6A}">
      <dgm:prSet/>
      <dgm:spPr>
        <a:solidFill>
          <a:srgbClr val="0070C0"/>
        </a:solidFill>
      </dgm:spPr>
      <dgm:t>
        <a:bodyPr/>
        <a:lstStyle/>
        <a:p>
          <a:r>
            <a:rPr lang="en-US" dirty="0" smtClean="0"/>
            <a:t>Can scale to 1,000’s of clients per server</a:t>
          </a:r>
          <a:endParaRPr lang="en-US" dirty="0"/>
        </a:p>
      </dgm:t>
    </dgm:pt>
    <dgm:pt modelId="{DDFB46C1-A159-440A-8C02-7960AFD41CB3}" type="parTrans" cxnId="{F42DF9FB-0597-4051-8A6C-70614326BF98}">
      <dgm:prSet/>
      <dgm:spPr/>
      <dgm:t>
        <a:bodyPr/>
        <a:lstStyle/>
        <a:p>
          <a:endParaRPr lang="en-US"/>
        </a:p>
      </dgm:t>
    </dgm:pt>
    <dgm:pt modelId="{BA4A0912-1DC7-43A3-8BC7-D7488BD09CAC}" type="sibTrans" cxnId="{F42DF9FB-0597-4051-8A6C-70614326BF98}">
      <dgm:prSet/>
      <dgm:spPr/>
      <dgm:t>
        <a:bodyPr/>
        <a:lstStyle/>
        <a:p>
          <a:endParaRPr lang="en-US"/>
        </a:p>
      </dgm:t>
    </dgm:pt>
    <dgm:pt modelId="{FB59A6B0-DB1E-44EF-9A76-D7691144B197}">
      <dgm:prSet phldrT="[Text]"/>
      <dgm:spPr>
        <a:solidFill>
          <a:srgbClr val="9900FF"/>
        </a:solidFill>
      </dgm:spPr>
      <dgm:t>
        <a:bodyPr/>
        <a:lstStyle/>
        <a:p>
          <a:r>
            <a:rPr lang="en-US" b="1" smtClean="0"/>
            <a:t>CPU:</a:t>
          </a:r>
          <a:endParaRPr lang="en-US" dirty="0"/>
        </a:p>
      </dgm:t>
    </dgm:pt>
    <dgm:pt modelId="{24A0BE21-CC62-4DA6-A7E7-AA90A001D788}" type="parTrans" cxnId="{C3841A14-85C6-421B-B695-A33110D6F1AD}">
      <dgm:prSet/>
      <dgm:spPr/>
      <dgm:t>
        <a:bodyPr/>
        <a:lstStyle/>
        <a:p>
          <a:endParaRPr lang="en-US"/>
        </a:p>
      </dgm:t>
    </dgm:pt>
    <dgm:pt modelId="{46D1B317-C7FD-400E-9A0C-03FB0179E92C}" type="sibTrans" cxnId="{C3841A14-85C6-421B-B695-A33110D6F1AD}">
      <dgm:prSet/>
      <dgm:spPr/>
      <dgm:t>
        <a:bodyPr/>
        <a:lstStyle/>
        <a:p>
          <a:endParaRPr lang="en-US"/>
        </a:p>
      </dgm:t>
    </dgm:pt>
    <dgm:pt modelId="{3F678AE1-5C25-4F80-84E1-298EA0FF735E}">
      <dgm:prSet phldrT="[Text]"/>
      <dgm:spPr>
        <a:solidFill>
          <a:srgbClr val="9900FF"/>
        </a:solidFill>
      </dgm:spPr>
      <dgm:t>
        <a:bodyPr/>
        <a:lstStyle/>
        <a:p>
          <a:r>
            <a:rPr lang="en-US" dirty="0" smtClean="0"/>
            <a:t>Client: Several </a:t>
          </a:r>
          <a:r>
            <a:rPr lang="en-US" i="1" dirty="0" smtClean="0"/>
            <a:t>ms </a:t>
          </a:r>
          <a:r>
            <a:rPr lang="en-US" dirty="0" smtClean="0"/>
            <a:t>of overhead added for event capture</a:t>
          </a:r>
          <a:endParaRPr lang="en-US" dirty="0"/>
        </a:p>
      </dgm:t>
    </dgm:pt>
    <dgm:pt modelId="{D143AE2E-71F6-424E-9A07-940DE57BB21D}" type="parTrans" cxnId="{0201DD2F-BAA5-4249-B90E-E00BD9EB76FC}">
      <dgm:prSet/>
      <dgm:spPr/>
      <dgm:t>
        <a:bodyPr/>
        <a:lstStyle/>
        <a:p>
          <a:endParaRPr lang="en-US"/>
        </a:p>
      </dgm:t>
    </dgm:pt>
    <dgm:pt modelId="{938E03E7-5A7B-4112-AF10-0D9DEA00BE29}" type="sibTrans" cxnId="{0201DD2F-BAA5-4249-B90E-E00BD9EB76FC}">
      <dgm:prSet/>
      <dgm:spPr/>
      <dgm:t>
        <a:bodyPr/>
        <a:lstStyle/>
        <a:p>
          <a:endParaRPr lang="en-US"/>
        </a:p>
      </dgm:t>
    </dgm:pt>
    <dgm:pt modelId="{DE85B4E9-65C1-4CC5-8315-6CCE0D95B2B3}">
      <dgm:prSet/>
      <dgm:spPr>
        <a:solidFill>
          <a:srgbClr val="9900FF"/>
        </a:solidFill>
      </dgm:spPr>
      <dgm:t>
        <a:bodyPr/>
        <a:lstStyle/>
        <a:p>
          <a:r>
            <a:rPr lang="en-US" dirty="0" smtClean="0"/>
            <a:t>Server: Several </a:t>
          </a:r>
          <a:r>
            <a:rPr lang="en-US" i="1" dirty="0" smtClean="0"/>
            <a:t>ms</a:t>
          </a:r>
          <a:r>
            <a:rPr lang="en-US" dirty="0" smtClean="0"/>
            <a:t> for server-side checking</a:t>
          </a:r>
          <a:endParaRPr lang="en-US"/>
        </a:p>
      </dgm:t>
    </dgm:pt>
    <dgm:pt modelId="{B8227D05-D6F3-4DA8-A582-2092F73BDB26}" type="parTrans" cxnId="{C10760E7-580E-485C-B2B3-BCD18B8F4F3C}">
      <dgm:prSet/>
      <dgm:spPr/>
      <dgm:t>
        <a:bodyPr/>
        <a:lstStyle/>
        <a:p>
          <a:endParaRPr lang="en-US"/>
        </a:p>
      </dgm:t>
    </dgm:pt>
    <dgm:pt modelId="{52F71777-38EC-42E4-B6D3-7D2105E52358}" type="sibTrans" cxnId="{C10760E7-580E-485C-B2B3-BCD18B8F4F3C}">
      <dgm:prSet/>
      <dgm:spPr/>
      <dgm:t>
        <a:bodyPr/>
        <a:lstStyle/>
        <a:p>
          <a:endParaRPr lang="en-US"/>
        </a:p>
      </dgm:t>
    </dgm:pt>
    <dgm:pt modelId="{BE7BC1CF-020F-4AD3-BC3D-D79C7C0EE49F}" type="pres">
      <dgm:prSet presAssocID="{5906E5E3-8DC3-40E1-AF36-7A0FC61E2B8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7A9DA6-F35E-4CC3-A06F-AB7379A69577}" type="pres">
      <dgm:prSet presAssocID="{84F5B540-40D8-45B3-8AE3-A97535ED3E5E}" presName="comp" presStyleCnt="0"/>
      <dgm:spPr/>
      <dgm:t>
        <a:bodyPr/>
        <a:lstStyle/>
        <a:p>
          <a:endParaRPr lang="en-US"/>
        </a:p>
      </dgm:t>
    </dgm:pt>
    <dgm:pt modelId="{5D3D7E36-6A78-4C30-AB1D-0133721E8A6A}" type="pres">
      <dgm:prSet presAssocID="{84F5B540-40D8-45B3-8AE3-A97535ED3E5E}" presName="box" presStyleLbl="node1" presStyleIdx="0" presStyleCnt="3"/>
      <dgm:spPr/>
      <dgm:t>
        <a:bodyPr/>
        <a:lstStyle/>
        <a:p>
          <a:endParaRPr lang="en-US"/>
        </a:p>
      </dgm:t>
    </dgm:pt>
    <dgm:pt modelId="{302B44C7-DF19-4F11-B572-17BF33FB0350}" type="pres">
      <dgm:prSet presAssocID="{84F5B540-40D8-45B3-8AE3-A97535ED3E5E}" presName="img" presStyleLbl="fgImgPlace1" presStyleIdx="0" presStyleCnt="3"/>
      <dgm:spPr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EC0861F-51D8-42CC-BECB-751A7F4736AF}" type="pres">
      <dgm:prSet presAssocID="{84F5B540-40D8-45B3-8AE3-A97535ED3E5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65FC9-0B8D-4E74-9101-7FA943B0DF75}" type="pres">
      <dgm:prSet presAssocID="{03C491BD-7CA3-4F2D-9E06-B021DC90858F}" presName="spacer" presStyleCnt="0"/>
      <dgm:spPr/>
      <dgm:t>
        <a:bodyPr/>
        <a:lstStyle/>
        <a:p>
          <a:endParaRPr lang="en-US"/>
        </a:p>
      </dgm:t>
    </dgm:pt>
    <dgm:pt modelId="{0ABD857E-0F83-4588-88D8-D8E50D8FADB2}" type="pres">
      <dgm:prSet presAssocID="{A5CE4F53-68D9-4E77-A91A-71DB8C6D05AE}" presName="comp" presStyleCnt="0"/>
      <dgm:spPr/>
      <dgm:t>
        <a:bodyPr/>
        <a:lstStyle/>
        <a:p>
          <a:endParaRPr lang="en-US"/>
        </a:p>
      </dgm:t>
    </dgm:pt>
    <dgm:pt modelId="{F2565F39-535C-4A63-A14E-392BA4197190}" type="pres">
      <dgm:prSet presAssocID="{A5CE4F53-68D9-4E77-A91A-71DB8C6D05AE}" presName="box" presStyleLbl="node1" presStyleIdx="1" presStyleCnt="3"/>
      <dgm:spPr/>
      <dgm:t>
        <a:bodyPr/>
        <a:lstStyle/>
        <a:p>
          <a:endParaRPr lang="en-US"/>
        </a:p>
      </dgm:t>
    </dgm:pt>
    <dgm:pt modelId="{A3A70B5D-2308-4D74-A151-48180A0B0CAC}" type="pres">
      <dgm:prSet presAssocID="{A5CE4F53-68D9-4E77-A91A-71DB8C6D05AE}" presName="img" presStyleLbl="fgImgPlace1" presStyleIdx="1" presStyleCnt="3"/>
      <dgm:spPr>
        <a:blipFill rotWithShape="0"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-1282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-1282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FA3E305-9FD2-452A-8995-576C4E8E4055}" type="pres">
      <dgm:prSet presAssocID="{A5CE4F53-68D9-4E77-A91A-71DB8C6D05A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81E0A-E176-4B1E-9529-0D9CC1E7DC16}" type="pres">
      <dgm:prSet presAssocID="{E50C043D-3C39-43F6-B2FE-FCB1809DE3EF}" presName="spacer" presStyleCnt="0"/>
      <dgm:spPr/>
    </dgm:pt>
    <dgm:pt modelId="{1893D3C1-41CC-4FF2-A6FF-E9444C642451}" type="pres">
      <dgm:prSet presAssocID="{FB59A6B0-DB1E-44EF-9A76-D7691144B197}" presName="comp" presStyleCnt="0"/>
      <dgm:spPr/>
    </dgm:pt>
    <dgm:pt modelId="{FB3B55A4-561D-4F61-A802-00559935BE64}" type="pres">
      <dgm:prSet presAssocID="{FB59A6B0-DB1E-44EF-9A76-D7691144B197}" presName="box" presStyleLbl="node1" presStyleIdx="2" presStyleCnt="3"/>
      <dgm:spPr/>
      <dgm:t>
        <a:bodyPr/>
        <a:lstStyle/>
        <a:p>
          <a:endParaRPr lang="en-US"/>
        </a:p>
      </dgm:t>
    </dgm:pt>
    <dgm:pt modelId="{80409133-CC24-4D30-AB44-951249A60AC1}" type="pres">
      <dgm:prSet presAssocID="{FB59A6B0-DB1E-44EF-9A76-D7691144B197}" presName="img" presStyleLbl="fgImgPlace1" presStyleIdx="2" presStyleCnt="3"/>
      <dgm:spPr>
        <a:blipFill rotWithShape="0">
          <a:blip xmlns:r="http://schemas.openxmlformats.org/officeDocument/2006/relationships" r:embed="rId3">
            <a:duotone>
              <a:schemeClr val="accent3">
                <a:hueOff val="0"/>
                <a:satOff val="0"/>
                <a:lumOff val="-2565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-2565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107A0F6-C620-47A0-96BB-DB8AD8498DE3}" type="pres">
      <dgm:prSet presAssocID="{FB59A6B0-DB1E-44EF-9A76-D7691144B19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6F16FF-EF48-424B-AE63-D720FB44843E}" type="presOf" srcId="{A5CE4F53-68D9-4E77-A91A-71DB8C6D05AE}" destId="{F2565F39-535C-4A63-A14E-392BA4197190}" srcOrd="0" destOrd="0" presId="urn:microsoft.com/office/officeart/2005/8/layout/vList4#1"/>
    <dgm:cxn modelId="{E30B12AC-B048-4768-BC0E-9E1C115B57C1}" type="presOf" srcId="{3F678AE1-5C25-4F80-84E1-298EA0FF735E}" destId="{FB3B55A4-561D-4F61-A802-00559935BE64}" srcOrd="0" destOrd="1" presId="urn:microsoft.com/office/officeart/2005/8/layout/vList4#1"/>
    <dgm:cxn modelId="{2A156DF0-CA13-48EF-AF66-1F6355476F83}" type="presOf" srcId="{F98F2D90-53FC-47FE-A943-3A86C71E1E6A}" destId="{4FA3E305-9FD2-452A-8995-576C4E8E4055}" srcOrd="1" destOrd="2" presId="urn:microsoft.com/office/officeart/2005/8/layout/vList4#1"/>
    <dgm:cxn modelId="{CBD4CE3F-FE9A-438C-BB2B-30DF18509492}" type="presOf" srcId="{204E7C55-57D5-4DA1-9BB9-983C38D7B6FB}" destId="{4EC0861F-51D8-42CC-BECB-751A7F4736AF}" srcOrd="1" destOrd="2" presId="urn:microsoft.com/office/officeart/2005/8/layout/vList4#1"/>
    <dgm:cxn modelId="{ED2EF0F0-5271-4769-8259-D2E4E2A847C1}" type="presOf" srcId="{84F5B540-40D8-45B3-8AE3-A97535ED3E5E}" destId="{4EC0861F-51D8-42CC-BECB-751A7F4736AF}" srcOrd="1" destOrd="0" presId="urn:microsoft.com/office/officeart/2005/8/layout/vList4#1"/>
    <dgm:cxn modelId="{F074AFF2-7896-44E7-BD92-7DAEF6C14997}" type="presOf" srcId="{B1C5877A-B7F6-4D4D-9554-88CF94E3D802}" destId="{4FA3E305-9FD2-452A-8995-576C4E8E4055}" srcOrd="1" destOrd="1" presId="urn:microsoft.com/office/officeart/2005/8/layout/vList4#1"/>
    <dgm:cxn modelId="{D297B268-A4CB-4AB1-B63C-D4D596DEF41D}" srcId="{A5CE4F53-68D9-4E77-A91A-71DB8C6D05AE}" destId="{B1C5877A-B7F6-4D4D-9554-88CF94E3D802}" srcOrd="0" destOrd="0" parTransId="{6A92D1F7-B259-4A65-B31C-6833668EE98B}" sibTransId="{1134F6B9-FB75-47E9-964D-B87A21A1B063}"/>
    <dgm:cxn modelId="{0F88D5C1-26E3-44D5-8E3D-EDA686D48375}" type="presOf" srcId="{5906E5E3-8DC3-40E1-AF36-7A0FC61E2B89}" destId="{BE7BC1CF-020F-4AD3-BC3D-D79C7C0EE49F}" srcOrd="0" destOrd="0" presId="urn:microsoft.com/office/officeart/2005/8/layout/vList4#1"/>
    <dgm:cxn modelId="{0201DD2F-BAA5-4249-B90E-E00BD9EB76FC}" srcId="{FB59A6B0-DB1E-44EF-9A76-D7691144B197}" destId="{3F678AE1-5C25-4F80-84E1-298EA0FF735E}" srcOrd="0" destOrd="0" parTransId="{D143AE2E-71F6-424E-9A07-940DE57BB21D}" sibTransId="{938E03E7-5A7B-4112-AF10-0D9DEA00BE29}"/>
    <dgm:cxn modelId="{54B00D80-E9B7-431F-A893-84AA08439E79}" type="presOf" srcId="{204E7C55-57D5-4DA1-9BB9-983C38D7B6FB}" destId="{5D3D7E36-6A78-4C30-AB1D-0133721E8A6A}" srcOrd="0" destOrd="2" presId="urn:microsoft.com/office/officeart/2005/8/layout/vList4#1"/>
    <dgm:cxn modelId="{C559456B-2836-49D3-B031-92870F0EEE56}" type="presOf" srcId="{E560FF58-3C06-49AE-8ACF-E702C8AC8E00}" destId="{4EC0861F-51D8-42CC-BECB-751A7F4736AF}" srcOrd="1" destOrd="1" presId="urn:microsoft.com/office/officeart/2005/8/layout/vList4#1"/>
    <dgm:cxn modelId="{573CE9B1-0729-4D13-886C-065BE9BBD2E6}" type="presOf" srcId="{F98F2D90-53FC-47FE-A943-3A86C71E1E6A}" destId="{F2565F39-535C-4A63-A14E-392BA4197190}" srcOrd="0" destOrd="2" presId="urn:microsoft.com/office/officeart/2005/8/layout/vList4#1"/>
    <dgm:cxn modelId="{C10760E7-580E-485C-B2B3-BCD18B8F4F3C}" srcId="{FB59A6B0-DB1E-44EF-9A76-D7691144B197}" destId="{DE85B4E9-65C1-4CC5-8315-6CCE0D95B2B3}" srcOrd="1" destOrd="0" parTransId="{B8227D05-D6F3-4DA8-A582-2092F73BDB26}" sibTransId="{52F71777-38EC-42E4-B6D3-7D2105E52358}"/>
    <dgm:cxn modelId="{A1601538-8159-4553-AE8C-A45E7CFB3A36}" type="presOf" srcId="{B1C5877A-B7F6-4D4D-9554-88CF94E3D802}" destId="{F2565F39-535C-4A63-A14E-392BA4197190}" srcOrd="0" destOrd="1" presId="urn:microsoft.com/office/officeart/2005/8/layout/vList4#1"/>
    <dgm:cxn modelId="{1341D518-C513-4D3F-B422-4DEBF32FC958}" type="presOf" srcId="{DE85B4E9-65C1-4CC5-8315-6CCE0D95B2B3}" destId="{B107A0F6-C620-47A0-96BB-DB8AD8498DE3}" srcOrd="1" destOrd="2" presId="urn:microsoft.com/office/officeart/2005/8/layout/vList4#1"/>
    <dgm:cxn modelId="{F820B144-1DE0-41F9-939B-9FDF47ABB64B}" type="presOf" srcId="{84F5B540-40D8-45B3-8AE3-A97535ED3E5E}" destId="{5D3D7E36-6A78-4C30-AB1D-0133721E8A6A}" srcOrd="0" destOrd="0" presId="urn:microsoft.com/office/officeart/2005/8/layout/vList4#1"/>
    <dgm:cxn modelId="{D9AB6A55-BACC-4682-8B1E-580CC1CB24B7}" srcId="{84F5B540-40D8-45B3-8AE3-A97535ED3E5E}" destId="{E560FF58-3C06-49AE-8ACF-E702C8AC8E00}" srcOrd="0" destOrd="0" parTransId="{4D6E591C-74E0-4702-996B-26F808E74FC9}" sibTransId="{A13CE410-1234-4D18-960B-A6A0A48BC6F3}"/>
    <dgm:cxn modelId="{F6AD0234-D3B9-4D61-AE6C-69CCEA5B554E}" type="presOf" srcId="{FB59A6B0-DB1E-44EF-9A76-D7691144B197}" destId="{B107A0F6-C620-47A0-96BB-DB8AD8498DE3}" srcOrd="1" destOrd="0" presId="urn:microsoft.com/office/officeart/2005/8/layout/vList4#1"/>
    <dgm:cxn modelId="{48C51C36-C408-44F4-B279-C7DE14343FAA}" srcId="{5906E5E3-8DC3-40E1-AF36-7A0FC61E2B89}" destId="{84F5B540-40D8-45B3-8AE3-A97535ED3E5E}" srcOrd="0" destOrd="0" parTransId="{69825364-2C29-4ACB-A9F4-C50DDCCA72CF}" sibTransId="{03C491BD-7CA3-4F2D-9E06-B021DC90858F}"/>
    <dgm:cxn modelId="{8C0E7AFE-95D8-4801-B052-C381EF732712}" type="presOf" srcId="{A5CE4F53-68D9-4E77-A91A-71DB8C6D05AE}" destId="{4FA3E305-9FD2-452A-8995-576C4E8E4055}" srcOrd="1" destOrd="0" presId="urn:microsoft.com/office/officeart/2005/8/layout/vList4#1"/>
    <dgm:cxn modelId="{AAC7A855-C7C3-4B3B-9FEE-037C2C7CB258}" srcId="{5906E5E3-8DC3-40E1-AF36-7A0FC61E2B89}" destId="{A5CE4F53-68D9-4E77-A91A-71DB8C6D05AE}" srcOrd="1" destOrd="0" parTransId="{5D090021-0D51-48EE-987B-8A0020B05A7A}" sibTransId="{E50C043D-3C39-43F6-B2FE-FCB1809DE3EF}"/>
    <dgm:cxn modelId="{A08A86F8-9522-4FA8-A6BC-F83B4E84DF3C}" type="presOf" srcId="{FB59A6B0-DB1E-44EF-9A76-D7691144B197}" destId="{FB3B55A4-561D-4F61-A802-00559935BE64}" srcOrd="0" destOrd="0" presId="urn:microsoft.com/office/officeart/2005/8/layout/vList4#1"/>
    <dgm:cxn modelId="{F42DF9FB-0597-4051-8A6C-70614326BF98}" srcId="{A5CE4F53-68D9-4E77-A91A-71DB8C6D05AE}" destId="{F98F2D90-53FC-47FE-A943-3A86C71E1E6A}" srcOrd="1" destOrd="0" parTransId="{DDFB46C1-A159-440A-8C02-7960AFD41CB3}" sibTransId="{BA4A0912-1DC7-43A3-8BC7-D7488BD09CAC}"/>
    <dgm:cxn modelId="{F7314556-5719-498E-B3B0-513DF50123FD}" type="presOf" srcId="{DE85B4E9-65C1-4CC5-8315-6CCE0D95B2B3}" destId="{FB3B55A4-561D-4F61-A802-00559935BE64}" srcOrd="0" destOrd="2" presId="urn:microsoft.com/office/officeart/2005/8/layout/vList4#1"/>
    <dgm:cxn modelId="{D0214561-53A2-46BD-BAC1-C27CDBF3F640}" type="presOf" srcId="{3F678AE1-5C25-4F80-84E1-298EA0FF735E}" destId="{B107A0F6-C620-47A0-96BB-DB8AD8498DE3}" srcOrd="1" destOrd="1" presId="urn:microsoft.com/office/officeart/2005/8/layout/vList4#1"/>
    <dgm:cxn modelId="{AD87483F-7B1C-4ACE-A6AE-1709EC4816C6}" srcId="{84F5B540-40D8-45B3-8AE3-A97535ED3E5E}" destId="{204E7C55-57D5-4DA1-9BB9-983C38D7B6FB}" srcOrd="1" destOrd="0" parTransId="{2B3D471D-C127-410A-A037-FF8781943076}" sibTransId="{97426045-3AA6-464C-8F59-F88981441003}"/>
    <dgm:cxn modelId="{C3841A14-85C6-421B-B695-A33110D6F1AD}" srcId="{5906E5E3-8DC3-40E1-AF36-7A0FC61E2B89}" destId="{FB59A6B0-DB1E-44EF-9A76-D7691144B197}" srcOrd="2" destOrd="0" parTransId="{24A0BE21-CC62-4DA6-A7E7-AA90A001D788}" sibTransId="{46D1B317-C7FD-400E-9A0C-03FB0179E92C}"/>
    <dgm:cxn modelId="{D1B1DC2A-0919-4CAB-986A-033CC8E8D912}" type="presOf" srcId="{E560FF58-3C06-49AE-8ACF-E702C8AC8E00}" destId="{5D3D7E36-6A78-4C30-AB1D-0133721E8A6A}" srcOrd="0" destOrd="1" presId="urn:microsoft.com/office/officeart/2005/8/layout/vList4#1"/>
    <dgm:cxn modelId="{B1E46AD5-03C1-4324-AC58-0C5708F46B46}" type="presParOf" srcId="{BE7BC1CF-020F-4AD3-BC3D-D79C7C0EE49F}" destId="{BC7A9DA6-F35E-4CC3-A06F-AB7379A69577}" srcOrd="0" destOrd="0" presId="urn:microsoft.com/office/officeart/2005/8/layout/vList4#1"/>
    <dgm:cxn modelId="{371194C2-628A-4334-AB03-CA9AF0C5517E}" type="presParOf" srcId="{BC7A9DA6-F35E-4CC3-A06F-AB7379A69577}" destId="{5D3D7E36-6A78-4C30-AB1D-0133721E8A6A}" srcOrd="0" destOrd="0" presId="urn:microsoft.com/office/officeart/2005/8/layout/vList4#1"/>
    <dgm:cxn modelId="{E62B97A2-82DB-4E4D-B95E-A1BA4410D211}" type="presParOf" srcId="{BC7A9DA6-F35E-4CC3-A06F-AB7379A69577}" destId="{302B44C7-DF19-4F11-B572-17BF33FB0350}" srcOrd="1" destOrd="0" presId="urn:microsoft.com/office/officeart/2005/8/layout/vList4#1"/>
    <dgm:cxn modelId="{CF12D08D-4E3E-42BF-BFFF-756C01C6FA35}" type="presParOf" srcId="{BC7A9DA6-F35E-4CC3-A06F-AB7379A69577}" destId="{4EC0861F-51D8-42CC-BECB-751A7F4736AF}" srcOrd="2" destOrd="0" presId="urn:microsoft.com/office/officeart/2005/8/layout/vList4#1"/>
    <dgm:cxn modelId="{156AFF07-E426-4332-A9DC-13EF950D6F62}" type="presParOf" srcId="{BE7BC1CF-020F-4AD3-BC3D-D79C7C0EE49F}" destId="{0E165FC9-0B8D-4E74-9101-7FA943B0DF75}" srcOrd="1" destOrd="0" presId="urn:microsoft.com/office/officeart/2005/8/layout/vList4#1"/>
    <dgm:cxn modelId="{61C2D54D-5C91-482A-A353-D75D14B744E6}" type="presParOf" srcId="{BE7BC1CF-020F-4AD3-BC3D-D79C7C0EE49F}" destId="{0ABD857E-0F83-4588-88D8-D8E50D8FADB2}" srcOrd="2" destOrd="0" presId="urn:microsoft.com/office/officeart/2005/8/layout/vList4#1"/>
    <dgm:cxn modelId="{E742F38D-C476-4956-905C-189EF7057491}" type="presParOf" srcId="{0ABD857E-0F83-4588-88D8-D8E50D8FADB2}" destId="{F2565F39-535C-4A63-A14E-392BA4197190}" srcOrd="0" destOrd="0" presId="urn:microsoft.com/office/officeart/2005/8/layout/vList4#1"/>
    <dgm:cxn modelId="{89170BCA-1E87-4CF0-94E3-8ADCC7015817}" type="presParOf" srcId="{0ABD857E-0F83-4588-88D8-D8E50D8FADB2}" destId="{A3A70B5D-2308-4D74-A151-48180A0B0CAC}" srcOrd="1" destOrd="0" presId="urn:microsoft.com/office/officeart/2005/8/layout/vList4#1"/>
    <dgm:cxn modelId="{ABB94059-B383-4FA3-A8C8-791DBEDB496D}" type="presParOf" srcId="{0ABD857E-0F83-4588-88D8-D8E50D8FADB2}" destId="{4FA3E305-9FD2-452A-8995-576C4E8E4055}" srcOrd="2" destOrd="0" presId="urn:microsoft.com/office/officeart/2005/8/layout/vList4#1"/>
    <dgm:cxn modelId="{21608E32-0EC6-4091-A7AC-9292FCE7165C}" type="presParOf" srcId="{BE7BC1CF-020F-4AD3-BC3D-D79C7C0EE49F}" destId="{ABE81E0A-E176-4B1E-9529-0D9CC1E7DC16}" srcOrd="3" destOrd="0" presId="urn:microsoft.com/office/officeart/2005/8/layout/vList4#1"/>
    <dgm:cxn modelId="{6C09FF06-B187-478A-9DEB-66E5D710704B}" type="presParOf" srcId="{BE7BC1CF-020F-4AD3-BC3D-D79C7C0EE49F}" destId="{1893D3C1-41CC-4FF2-A6FF-E9444C642451}" srcOrd="4" destOrd="0" presId="urn:microsoft.com/office/officeart/2005/8/layout/vList4#1"/>
    <dgm:cxn modelId="{A6E62FDD-E577-4816-AFA0-61AAB58E47C3}" type="presParOf" srcId="{1893D3C1-41CC-4FF2-A6FF-E9444C642451}" destId="{FB3B55A4-561D-4F61-A802-00559935BE64}" srcOrd="0" destOrd="0" presId="urn:microsoft.com/office/officeart/2005/8/layout/vList4#1"/>
    <dgm:cxn modelId="{625E63A3-DA93-4B08-B550-23B0BA121360}" type="presParOf" srcId="{1893D3C1-41CC-4FF2-A6FF-E9444C642451}" destId="{80409133-CC24-4D30-AB44-951249A60AC1}" srcOrd="1" destOrd="0" presId="urn:microsoft.com/office/officeart/2005/8/layout/vList4#1"/>
    <dgm:cxn modelId="{7BF3FF3C-B550-45AB-A21A-79CF37243ED4}" type="presParOf" srcId="{1893D3C1-41CC-4FF2-A6FF-E9444C642451}" destId="{B107A0F6-C620-47A0-96BB-DB8AD8498DE3}" srcOrd="2" destOrd="0" presId="urn:microsoft.com/office/officeart/2005/8/layout/vList4#1"/>
  </dgm:cxnLst>
  <dgm:bg>
    <a:noFill/>
  </dgm:bg>
  <dgm:whole/>
  <dgm:extLst>
    <a:ext uri="C62137D5-CB1D-491b-B009-E17868A290BF">
      <dgm14:recolorImg xmlns:dgm14="http://schemas.microsoft.com/officeart/2007/7/2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06E5E3-8DC3-40E1-AF36-7A0FC61E2B89}" type="doc">
      <dgm:prSet loTypeId="urn:microsoft.com/office/officeart/2005/8/layout/vList4#1" loCatId="list" qsTypeId="urn:microsoft.com/office/officeart/2005/8/quickstyle/simple1" qsCatId="simple" csTypeId="urn:microsoft.com/office/officeart/2005/8/colors/colorful3" csCatId="colorful" phldr="1"/>
      <dgm:spPr>
        <a:scene3d>
          <a:camera prst="orthographicFront"/>
          <a:lightRig rig="threePt" dir="t"/>
        </a:scene3d>
      </dgm:spPr>
      <dgm:t>
        <a:bodyPr/>
        <a:lstStyle/>
        <a:p>
          <a:endParaRPr lang="en-US"/>
        </a:p>
      </dgm:t>
    </dgm:pt>
    <dgm:pt modelId="{84F5B540-40D8-45B3-8AE3-A97535ED3E5E}">
      <dgm:prSet phldrT="[Text]"/>
      <dgm:spPr>
        <a:solidFill>
          <a:srgbClr val="FF0000"/>
        </a:solidFill>
      </dgm:spPr>
      <dgm:t>
        <a:bodyPr/>
        <a:lstStyle/>
        <a:p>
          <a:r>
            <a:rPr lang="en-US" sz="1800" b="1" dirty="0" smtClean="0"/>
            <a:t>Ripley traffic:</a:t>
          </a:r>
          <a:endParaRPr lang="en-US" sz="1800" b="1" dirty="0"/>
        </a:p>
      </dgm:t>
    </dgm:pt>
    <dgm:pt modelId="{69825364-2C29-4ACB-A9F4-C50DDCCA72CF}" type="parTrans" cxnId="{48C51C36-C408-44F4-B279-C7DE14343FAA}">
      <dgm:prSet/>
      <dgm:spPr/>
      <dgm:t>
        <a:bodyPr/>
        <a:lstStyle/>
        <a:p>
          <a:endParaRPr lang="en-US"/>
        </a:p>
      </dgm:t>
    </dgm:pt>
    <dgm:pt modelId="{03C491BD-7CA3-4F2D-9E06-B021DC90858F}" type="sibTrans" cxnId="{48C51C36-C408-44F4-B279-C7DE14343FAA}">
      <dgm:prSet/>
      <dgm:spPr/>
      <dgm:t>
        <a:bodyPr/>
        <a:lstStyle/>
        <a:p>
          <a:endParaRPr lang="en-US"/>
        </a:p>
      </dgm:t>
    </dgm:pt>
    <dgm:pt modelId="{A5CE4F53-68D9-4E77-A91A-71DB8C6D05AE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Memory:</a:t>
          </a:r>
          <a:endParaRPr lang="en-US" b="1" dirty="0">
            <a:solidFill>
              <a:schemeClr val="tx1"/>
            </a:solidFill>
          </a:endParaRPr>
        </a:p>
      </dgm:t>
    </dgm:pt>
    <dgm:pt modelId="{5D090021-0D51-48EE-987B-8A0020B05A7A}" type="parTrans" cxnId="{AAC7A855-C7C3-4B3B-9FEE-037C2C7CB258}">
      <dgm:prSet/>
      <dgm:spPr/>
      <dgm:t>
        <a:bodyPr/>
        <a:lstStyle/>
        <a:p>
          <a:endParaRPr lang="en-US"/>
        </a:p>
      </dgm:t>
    </dgm:pt>
    <dgm:pt modelId="{E50C043D-3C39-43F6-B2FE-FCB1809DE3EF}" type="sibTrans" cxnId="{AAC7A855-C7C3-4B3B-9FEE-037C2C7CB258}">
      <dgm:prSet/>
      <dgm:spPr/>
      <dgm:t>
        <a:bodyPr/>
        <a:lstStyle/>
        <a:p>
          <a:endParaRPr lang="en-US"/>
        </a:p>
      </dgm:t>
    </dgm:pt>
    <dgm:pt modelId="{E560FF58-3C06-49AE-8ACF-E702C8AC8E00}">
      <dgm:prSet custT="1"/>
      <dgm:spPr>
        <a:solidFill>
          <a:srgbClr val="FF0000"/>
        </a:solidFill>
      </dgm:spPr>
      <dgm:t>
        <a:bodyPr/>
        <a:lstStyle/>
        <a:p>
          <a:r>
            <a:rPr lang="en-US" sz="1600" dirty="0" smtClean="0"/>
            <a:t>1.4% without compression (8.6 KB)</a:t>
          </a:r>
        </a:p>
      </dgm:t>
    </dgm:pt>
    <dgm:pt modelId="{4D6E591C-74E0-4702-996B-26F808E74FC9}" type="parTrans" cxnId="{D9AB6A55-BACC-4682-8B1E-580CC1CB24B7}">
      <dgm:prSet/>
      <dgm:spPr/>
      <dgm:t>
        <a:bodyPr/>
        <a:lstStyle/>
        <a:p>
          <a:endParaRPr lang="en-US"/>
        </a:p>
      </dgm:t>
    </dgm:pt>
    <dgm:pt modelId="{A13CE410-1234-4D18-960B-A6A0A48BC6F3}" type="sibTrans" cxnId="{D9AB6A55-BACC-4682-8B1E-580CC1CB24B7}">
      <dgm:prSet/>
      <dgm:spPr/>
      <dgm:t>
        <a:bodyPr/>
        <a:lstStyle/>
        <a:p>
          <a:endParaRPr lang="en-US"/>
        </a:p>
      </dgm:t>
    </dgm:pt>
    <dgm:pt modelId="{FB59A6B0-DB1E-44EF-9A76-D7691144B197}">
      <dgm:prSet phldrT="[Text]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CPU overhead small:</a:t>
          </a:r>
          <a:endParaRPr lang="en-US" sz="1800" dirty="0">
            <a:solidFill>
              <a:schemeClr val="tx1"/>
            </a:solidFill>
          </a:endParaRPr>
        </a:p>
      </dgm:t>
    </dgm:pt>
    <dgm:pt modelId="{24A0BE21-CC62-4DA6-A7E7-AA90A001D788}" type="parTrans" cxnId="{C3841A14-85C6-421B-B695-A33110D6F1AD}">
      <dgm:prSet/>
      <dgm:spPr/>
      <dgm:t>
        <a:bodyPr/>
        <a:lstStyle/>
        <a:p>
          <a:endParaRPr lang="en-US"/>
        </a:p>
      </dgm:t>
    </dgm:pt>
    <dgm:pt modelId="{46D1B317-C7FD-400E-9A0C-03FB0179E92C}" type="sibTrans" cxnId="{C3841A14-85C6-421B-B695-A33110D6F1AD}">
      <dgm:prSet/>
      <dgm:spPr/>
      <dgm:t>
        <a:bodyPr/>
        <a:lstStyle/>
        <a:p>
          <a:endParaRPr lang="en-US"/>
        </a:p>
      </dgm:t>
    </dgm:pt>
    <dgm:pt modelId="{3F678AE1-5C25-4F80-84E1-298EA0FF735E}">
      <dgm:prSet phldrT="[Text]" custT="1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Most time spent in HTML rendering and data marshaling code</a:t>
          </a:r>
          <a:endParaRPr lang="en-US" sz="1600" dirty="0">
            <a:solidFill>
              <a:schemeClr val="tx1"/>
            </a:solidFill>
          </a:endParaRPr>
        </a:p>
      </dgm:t>
    </dgm:pt>
    <dgm:pt modelId="{D143AE2E-71F6-424E-9A07-940DE57BB21D}" type="parTrans" cxnId="{0201DD2F-BAA5-4249-B90E-E00BD9EB76FC}">
      <dgm:prSet/>
      <dgm:spPr/>
      <dgm:t>
        <a:bodyPr/>
        <a:lstStyle/>
        <a:p>
          <a:endParaRPr lang="en-US"/>
        </a:p>
      </dgm:t>
    </dgm:pt>
    <dgm:pt modelId="{938E03E7-5A7B-4112-AF10-0D9DEA00BE29}" type="sibTrans" cxnId="{0201DD2F-BAA5-4249-B90E-E00BD9EB76FC}">
      <dgm:prSet/>
      <dgm:spPr/>
      <dgm:t>
        <a:bodyPr/>
        <a:lstStyle/>
        <a:p>
          <a:endParaRPr lang="en-US"/>
        </a:p>
      </dgm:t>
    </dgm:pt>
    <dgm:pt modelId="{3A08C558-4566-44EC-8C56-0F61C2ECCF2B}">
      <dgm:prSet custT="1"/>
      <dgm:spPr>
        <a:solidFill>
          <a:srgbClr val="FF0000"/>
        </a:solidFill>
      </dgm:spPr>
      <dgm:t>
        <a:bodyPr/>
        <a:lstStyle/>
        <a:p>
          <a:r>
            <a:rPr lang="en-US" sz="1600" dirty="0" smtClean="0"/>
            <a:t>0.4% otherwise (2.8 KB)</a:t>
          </a:r>
        </a:p>
      </dgm:t>
    </dgm:pt>
    <dgm:pt modelId="{3B3749D8-32C9-44A4-A280-AD2ED529D1F7}" type="parTrans" cxnId="{10538B4F-282A-43C9-818E-076D87CC14E5}">
      <dgm:prSet/>
      <dgm:spPr/>
      <dgm:t>
        <a:bodyPr/>
        <a:lstStyle/>
        <a:p>
          <a:endParaRPr lang="en-US"/>
        </a:p>
      </dgm:t>
    </dgm:pt>
    <dgm:pt modelId="{5C8D0145-A3E1-41D8-82D5-F54F17C8DBE3}" type="sibTrans" cxnId="{10538B4F-282A-43C9-818E-076D87CC14E5}">
      <dgm:prSet/>
      <dgm:spPr/>
      <dgm:t>
        <a:bodyPr/>
        <a:lstStyle/>
        <a:p>
          <a:endParaRPr lang="en-US"/>
        </a:p>
      </dgm:t>
    </dgm:pt>
    <dgm:pt modelId="{20B41175-82B8-4215-A632-4B9B522F3918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&lt; 1.75 MB  in total</a:t>
          </a:r>
          <a:endParaRPr lang="en-US" dirty="0">
            <a:solidFill>
              <a:schemeClr val="tx1"/>
            </a:solidFill>
          </a:endParaRPr>
        </a:p>
      </dgm:t>
    </dgm:pt>
    <dgm:pt modelId="{D5637E23-FF87-454E-AEFF-D7688E14330A}" type="parTrans" cxnId="{EA01FE21-C0B1-4B0E-8624-B4F495C57559}">
      <dgm:prSet/>
      <dgm:spPr/>
      <dgm:t>
        <a:bodyPr/>
        <a:lstStyle/>
        <a:p>
          <a:endParaRPr lang="en-US"/>
        </a:p>
      </dgm:t>
    </dgm:pt>
    <dgm:pt modelId="{E6DB6ACA-A498-4F98-8D0A-4DD39B478B17}" type="sibTrans" cxnId="{EA01FE21-C0B1-4B0E-8624-B4F495C57559}">
      <dgm:prSet/>
      <dgm:spPr/>
      <dgm:t>
        <a:bodyPr/>
        <a:lstStyle/>
        <a:p>
          <a:endParaRPr lang="en-US"/>
        </a:p>
      </dgm:t>
    </dgm:pt>
    <dgm:pt modelId="{370C1B52-F34C-49B8-8E5B-DB1A6D65B034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Can scale up to hundreds of clients</a:t>
          </a:r>
          <a:endParaRPr lang="en-US" dirty="0">
            <a:solidFill>
              <a:schemeClr val="tx1"/>
            </a:solidFill>
          </a:endParaRPr>
        </a:p>
      </dgm:t>
    </dgm:pt>
    <dgm:pt modelId="{86B8AE12-27BE-490D-9242-C9D7F9935DCC}" type="parTrans" cxnId="{C06BEC36-0012-4BC1-B03D-AB524A9AAC53}">
      <dgm:prSet/>
      <dgm:spPr/>
      <dgm:t>
        <a:bodyPr/>
        <a:lstStyle/>
        <a:p>
          <a:endParaRPr lang="en-US"/>
        </a:p>
      </dgm:t>
    </dgm:pt>
    <dgm:pt modelId="{07E51957-A292-47C5-9669-74C804E06C74}" type="sibTrans" cxnId="{C06BEC36-0012-4BC1-B03D-AB524A9AAC53}">
      <dgm:prSet/>
      <dgm:spPr/>
      <dgm:t>
        <a:bodyPr/>
        <a:lstStyle/>
        <a:p>
          <a:endParaRPr lang="en-US"/>
        </a:p>
      </dgm:t>
    </dgm:pt>
    <dgm:pt modelId="{EF9EF6BD-9079-4452-B1F3-4AFB0F006E35}">
      <dgm:prSet phldrT="[Text]" custT="1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dirty="0" smtClean="0"/>
            <a:t>Most: &lt; 15 </a:t>
          </a:r>
          <a:r>
            <a:rPr lang="en-US" sz="1600" i="1" dirty="0" err="1" smtClean="0"/>
            <a:t>ms</a:t>
          </a:r>
          <a:endParaRPr lang="en-US" sz="1600" dirty="0">
            <a:solidFill>
              <a:schemeClr val="tx1"/>
            </a:solidFill>
          </a:endParaRPr>
        </a:p>
      </dgm:t>
    </dgm:pt>
    <dgm:pt modelId="{48EE3819-9E0B-4E9F-8233-B88E46C9C763}" type="parTrans" cxnId="{070627A1-D856-4427-AA35-63392F8658AB}">
      <dgm:prSet/>
      <dgm:spPr/>
      <dgm:t>
        <a:bodyPr/>
        <a:lstStyle/>
        <a:p>
          <a:endParaRPr lang="en-US"/>
        </a:p>
      </dgm:t>
    </dgm:pt>
    <dgm:pt modelId="{005E0708-22DB-4AFA-8983-32399186E87F}" type="sibTrans" cxnId="{070627A1-D856-4427-AA35-63392F8658AB}">
      <dgm:prSet/>
      <dgm:spPr/>
      <dgm:t>
        <a:bodyPr/>
        <a:lstStyle/>
        <a:p>
          <a:endParaRPr lang="en-US"/>
        </a:p>
      </dgm:t>
    </dgm:pt>
    <dgm:pt modelId="{579D902A-B52B-41E2-8A1D-ECF1A1240908}">
      <dgm:prSet custT="1"/>
      <dgm:spPr/>
      <dgm:t>
        <a:bodyPr/>
        <a:lstStyle/>
        <a:p>
          <a:r>
            <a:rPr lang="en-US" sz="1600" dirty="0" smtClean="0"/>
            <a:t>Email message processing: 125 </a:t>
          </a:r>
          <a:r>
            <a:rPr lang="en-US" sz="1600" i="1" dirty="0" err="1" smtClean="0"/>
            <a:t>ms</a:t>
          </a:r>
          <a:endParaRPr lang="en-US" sz="1600" i="1" dirty="0"/>
        </a:p>
      </dgm:t>
    </dgm:pt>
    <dgm:pt modelId="{F5AA7A7A-2F25-4218-A44A-2A8F6AD1D6A4}" type="parTrans" cxnId="{6CD040F3-E256-4EA9-9FF4-7A3C964FC2D7}">
      <dgm:prSet/>
      <dgm:spPr/>
      <dgm:t>
        <a:bodyPr/>
        <a:lstStyle/>
        <a:p>
          <a:endParaRPr lang="en-US"/>
        </a:p>
      </dgm:t>
    </dgm:pt>
    <dgm:pt modelId="{1B649276-D212-4B78-B26F-A5B6439C482B}" type="sibTrans" cxnId="{6CD040F3-E256-4EA9-9FF4-7A3C964FC2D7}">
      <dgm:prSet/>
      <dgm:spPr/>
      <dgm:t>
        <a:bodyPr/>
        <a:lstStyle/>
        <a:p>
          <a:endParaRPr lang="en-US"/>
        </a:p>
      </dgm:t>
    </dgm:pt>
    <dgm:pt modelId="{5855053E-F782-4E75-8DB2-2C70F98E2F14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DOM state in memory: 350 -- 450 KB</a:t>
          </a:r>
          <a:endParaRPr lang="en-US" dirty="0">
            <a:solidFill>
              <a:schemeClr val="tx1"/>
            </a:solidFill>
          </a:endParaRPr>
        </a:p>
      </dgm:t>
    </dgm:pt>
    <dgm:pt modelId="{AEB919A3-FF6C-4681-A7F8-30F503338251}" type="parTrans" cxnId="{E9582D8F-6C0E-4800-A014-B2041A0DBA75}">
      <dgm:prSet/>
      <dgm:spPr/>
      <dgm:t>
        <a:bodyPr/>
        <a:lstStyle/>
        <a:p>
          <a:endParaRPr lang="en-US"/>
        </a:p>
      </dgm:t>
    </dgm:pt>
    <dgm:pt modelId="{244E38DB-575B-41A0-953A-9D7580C78CE4}" type="sibTrans" cxnId="{E9582D8F-6C0E-4800-A014-B2041A0DBA75}">
      <dgm:prSet/>
      <dgm:spPr/>
      <dgm:t>
        <a:bodyPr/>
        <a:lstStyle/>
        <a:p>
          <a:endParaRPr lang="en-US"/>
        </a:p>
      </dgm:t>
    </dgm:pt>
    <dgm:pt modelId="{1D37219B-A8A7-4B61-AA50-5534BA278A10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JavaScript heap state: 1.3 MB</a:t>
          </a:r>
          <a:endParaRPr lang="en-US" dirty="0">
            <a:solidFill>
              <a:schemeClr val="tx1"/>
            </a:solidFill>
          </a:endParaRPr>
        </a:p>
      </dgm:t>
    </dgm:pt>
    <dgm:pt modelId="{60F82901-5ED8-42B3-B0F7-861A6A588057}" type="parTrans" cxnId="{12FA209A-8923-4B04-AF44-36F7B9CFE003}">
      <dgm:prSet/>
      <dgm:spPr/>
      <dgm:t>
        <a:bodyPr/>
        <a:lstStyle/>
        <a:p>
          <a:endParaRPr lang="en-US"/>
        </a:p>
      </dgm:t>
    </dgm:pt>
    <dgm:pt modelId="{75186F59-2E14-43B0-A618-49A3FD80208B}" type="sibTrans" cxnId="{12FA209A-8923-4B04-AF44-36F7B9CFE003}">
      <dgm:prSet/>
      <dgm:spPr/>
      <dgm:t>
        <a:bodyPr/>
        <a:lstStyle/>
        <a:p>
          <a:endParaRPr lang="en-US"/>
        </a:p>
      </dgm:t>
    </dgm:pt>
    <dgm:pt modelId="{45E8A240-96EE-4F5D-9B62-7D44E661CFED}">
      <dgm:prSet custT="1"/>
      <dgm:spPr>
        <a:solidFill>
          <a:srgbClr val="FF0000"/>
        </a:solidFill>
      </dgm:spPr>
      <dgm:t>
        <a:bodyPr/>
        <a:lstStyle/>
        <a:p>
          <a:r>
            <a:rPr lang="en-US" sz="1600" dirty="0" smtClean="0"/>
            <a:t>491 keyboard &amp; mouse events</a:t>
          </a:r>
        </a:p>
      </dgm:t>
    </dgm:pt>
    <dgm:pt modelId="{F5E8198A-FF24-4DB6-A73C-B1B24FE4B003}" type="parTrans" cxnId="{92A3C9CF-B395-43A0-9686-836EADFDB4A9}">
      <dgm:prSet/>
      <dgm:spPr/>
      <dgm:t>
        <a:bodyPr/>
        <a:lstStyle/>
        <a:p>
          <a:endParaRPr lang="en-US"/>
        </a:p>
      </dgm:t>
    </dgm:pt>
    <dgm:pt modelId="{6E4A202B-7DE6-4C83-A1FD-BEB570894C02}" type="sibTrans" cxnId="{92A3C9CF-B395-43A0-9686-836EADFDB4A9}">
      <dgm:prSet/>
      <dgm:spPr/>
      <dgm:t>
        <a:bodyPr/>
        <a:lstStyle/>
        <a:p>
          <a:endParaRPr lang="en-US"/>
        </a:p>
      </dgm:t>
    </dgm:pt>
    <dgm:pt modelId="{BE7BC1CF-020F-4AD3-BC3D-D79C7C0EE49F}" type="pres">
      <dgm:prSet presAssocID="{5906E5E3-8DC3-40E1-AF36-7A0FC61E2B8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7A9DA6-F35E-4CC3-A06F-AB7379A69577}" type="pres">
      <dgm:prSet presAssocID="{84F5B540-40D8-45B3-8AE3-A97535ED3E5E}" presName="comp" presStyleCnt="0"/>
      <dgm:spPr/>
      <dgm:t>
        <a:bodyPr/>
        <a:lstStyle/>
        <a:p>
          <a:endParaRPr lang="en-US"/>
        </a:p>
      </dgm:t>
    </dgm:pt>
    <dgm:pt modelId="{5D3D7E36-6A78-4C30-AB1D-0133721E8A6A}" type="pres">
      <dgm:prSet presAssocID="{84F5B540-40D8-45B3-8AE3-A97535ED3E5E}" presName="box" presStyleLbl="node1" presStyleIdx="0" presStyleCnt="3"/>
      <dgm:spPr/>
      <dgm:t>
        <a:bodyPr/>
        <a:lstStyle/>
        <a:p>
          <a:endParaRPr lang="en-US"/>
        </a:p>
      </dgm:t>
    </dgm:pt>
    <dgm:pt modelId="{302B44C7-DF19-4F11-B572-17BF33FB0350}" type="pres">
      <dgm:prSet presAssocID="{84F5B540-40D8-45B3-8AE3-A97535ED3E5E}" presName="img" presStyleLbl="fgImgPlace1" presStyleIdx="0" presStyleCnt="3"/>
      <dgm:spPr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EC0861F-51D8-42CC-BECB-751A7F4736AF}" type="pres">
      <dgm:prSet presAssocID="{84F5B540-40D8-45B3-8AE3-A97535ED3E5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65FC9-0B8D-4E74-9101-7FA943B0DF75}" type="pres">
      <dgm:prSet presAssocID="{03C491BD-7CA3-4F2D-9E06-B021DC90858F}" presName="spacer" presStyleCnt="0"/>
      <dgm:spPr/>
      <dgm:t>
        <a:bodyPr/>
        <a:lstStyle/>
        <a:p>
          <a:endParaRPr lang="en-US"/>
        </a:p>
      </dgm:t>
    </dgm:pt>
    <dgm:pt modelId="{0ABD857E-0F83-4588-88D8-D8E50D8FADB2}" type="pres">
      <dgm:prSet presAssocID="{A5CE4F53-68D9-4E77-A91A-71DB8C6D05AE}" presName="comp" presStyleCnt="0"/>
      <dgm:spPr/>
      <dgm:t>
        <a:bodyPr/>
        <a:lstStyle/>
        <a:p>
          <a:endParaRPr lang="en-US"/>
        </a:p>
      </dgm:t>
    </dgm:pt>
    <dgm:pt modelId="{F2565F39-535C-4A63-A14E-392BA4197190}" type="pres">
      <dgm:prSet presAssocID="{A5CE4F53-68D9-4E77-A91A-71DB8C6D05AE}" presName="box" presStyleLbl="node1" presStyleIdx="1" presStyleCnt="3" custLinFactNeighborY="3139"/>
      <dgm:spPr/>
      <dgm:t>
        <a:bodyPr/>
        <a:lstStyle/>
        <a:p>
          <a:endParaRPr lang="en-US"/>
        </a:p>
      </dgm:t>
    </dgm:pt>
    <dgm:pt modelId="{A3A70B5D-2308-4D74-A151-48180A0B0CAC}" type="pres">
      <dgm:prSet presAssocID="{A5CE4F53-68D9-4E77-A91A-71DB8C6D05AE}" presName="img" presStyleLbl="fgImgPlace1" presStyleIdx="1" presStyleCnt="3"/>
      <dgm:spPr>
        <a:blipFill rotWithShape="0"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-1282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-1282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FA3E305-9FD2-452A-8995-576C4E8E4055}" type="pres">
      <dgm:prSet presAssocID="{A5CE4F53-68D9-4E77-A91A-71DB8C6D05A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81E0A-E176-4B1E-9529-0D9CC1E7DC16}" type="pres">
      <dgm:prSet presAssocID="{E50C043D-3C39-43F6-B2FE-FCB1809DE3EF}" presName="spacer" presStyleCnt="0"/>
      <dgm:spPr/>
    </dgm:pt>
    <dgm:pt modelId="{1893D3C1-41CC-4FF2-A6FF-E9444C642451}" type="pres">
      <dgm:prSet presAssocID="{FB59A6B0-DB1E-44EF-9A76-D7691144B197}" presName="comp" presStyleCnt="0"/>
      <dgm:spPr/>
    </dgm:pt>
    <dgm:pt modelId="{FB3B55A4-561D-4F61-A802-00559935BE64}" type="pres">
      <dgm:prSet presAssocID="{FB59A6B0-DB1E-44EF-9A76-D7691144B197}" presName="box" presStyleLbl="node1" presStyleIdx="2" presStyleCnt="3"/>
      <dgm:spPr/>
      <dgm:t>
        <a:bodyPr/>
        <a:lstStyle/>
        <a:p>
          <a:endParaRPr lang="en-US"/>
        </a:p>
      </dgm:t>
    </dgm:pt>
    <dgm:pt modelId="{80409133-CC24-4D30-AB44-951249A60AC1}" type="pres">
      <dgm:prSet presAssocID="{FB59A6B0-DB1E-44EF-9A76-D7691144B197}" presName="img" presStyleLbl="fgImgPlace1" presStyleIdx="2" presStyleCnt="3"/>
      <dgm:spPr>
        <a:blipFill rotWithShape="0">
          <a:blip xmlns:r="http://schemas.openxmlformats.org/officeDocument/2006/relationships" r:embed="rId3">
            <a:duotone>
              <a:schemeClr val="accent3">
                <a:hueOff val="0"/>
                <a:satOff val="0"/>
                <a:lumOff val="-2565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-2565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B107A0F6-C620-47A0-96BB-DB8AD8498DE3}" type="pres">
      <dgm:prSet presAssocID="{FB59A6B0-DB1E-44EF-9A76-D7691144B19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A3FF2F-1224-46AE-BE89-A0C9A1DFCB62}" type="presOf" srcId="{579D902A-B52B-41E2-8A1D-ECF1A1240908}" destId="{B107A0F6-C620-47A0-96BB-DB8AD8498DE3}" srcOrd="1" destOrd="2" presId="urn:microsoft.com/office/officeart/2005/8/layout/vList4#1"/>
    <dgm:cxn modelId="{6CD040F3-E256-4EA9-9FF4-7A3C964FC2D7}" srcId="{FB59A6B0-DB1E-44EF-9A76-D7691144B197}" destId="{579D902A-B52B-41E2-8A1D-ECF1A1240908}" srcOrd="1" destOrd="0" parTransId="{F5AA7A7A-2F25-4218-A44A-2A8F6AD1D6A4}" sibTransId="{1B649276-D212-4B78-B26F-A5B6439C482B}"/>
    <dgm:cxn modelId="{12FA209A-8923-4B04-AF44-36F7B9CFE003}" srcId="{A5CE4F53-68D9-4E77-A91A-71DB8C6D05AE}" destId="{1D37219B-A8A7-4B61-AA50-5534BA278A10}" srcOrd="1" destOrd="0" parTransId="{60F82901-5ED8-42B3-B0F7-861A6A588057}" sibTransId="{75186F59-2E14-43B0-A618-49A3FD80208B}"/>
    <dgm:cxn modelId="{42BF1536-31D2-46C5-A40C-A5DC10FF59CC}" type="presOf" srcId="{579D902A-B52B-41E2-8A1D-ECF1A1240908}" destId="{FB3B55A4-561D-4F61-A802-00559935BE64}" srcOrd="0" destOrd="2" presId="urn:microsoft.com/office/officeart/2005/8/layout/vList4#1"/>
    <dgm:cxn modelId="{C06BEC36-0012-4BC1-B03D-AB524A9AAC53}" srcId="{A5CE4F53-68D9-4E77-A91A-71DB8C6D05AE}" destId="{370C1B52-F34C-49B8-8E5B-DB1A6D65B034}" srcOrd="3" destOrd="0" parTransId="{86B8AE12-27BE-490D-9242-C9D7F9935DCC}" sibTransId="{07E51957-A292-47C5-9669-74C804E06C74}"/>
    <dgm:cxn modelId="{EA01FE21-C0B1-4B0E-8624-B4F495C57559}" srcId="{A5CE4F53-68D9-4E77-A91A-71DB8C6D05AE}" destId="{20B41175-82B8-4215-A632-4B9B522F3918}" srcOrd="2" destOrd="0" parTransId="{D5637E23-FF87-454E-AEFF-D7688E14330A}" sibTransId="{E6DB6ACA-A498-4F98-8D0A-4DD39B478B17}"/>
    <dgm:cxn modelId="{DF9D5F8B-18A2-49BC-9CE1-37B00CBAA6A8}" type="presOf" srcId="{3A08C558-4566-44EC-8C56-0F61C2ECCF2B}" destId="{4EC0861F-51D8-42CC-BECB-751A7F4736AF}" srcOrd="1" destOrd="3" presId="urn:microsoft.com/office/officeart/2005/8/layout/vList4#1"/>
    <dgm:cxn modelId="{AEA864F7-8D20-4720-8D16-4EB748206C76}" type="presOf" srcId="{45E8A240-96EE-4F5D-9B62-7D44E661CFED}" destId="{5D3D7E36-6A78-4C30-AB1D-0133721E8A6A}" srcOrd="0" destOrd="1" presId="urn:microsoft.com/office/officeart/2005/8/layout/vList4#1"/>
    <dgm:cxn modelId="{BF091A0A-7BB6-4359-885E-F0CA38A08D3E}" type="presOf" srcId="{370C1B52-F34C-49B8-8E5B-DB1A6D65B034}" destId="{4FA3E305-9FD2-452A-8995-576C4E8E4055}" srcOrd="1" destOrd="4" presId="urn:microsoft.com/office/officeart/2005/8/layout/vList4#1"/>
    <dgm:cxn modelId="{20A8986B-A0C2-4631-A48D-5DB1C34A6D83}" type="presOf" srcId="{E560FF58-3C06-49AE-8ACF-E702C8AC8E00}" destId="{5D3D7E36-6A78-4C30-AB1D-0133721E8A6A}" srcOrd="0" destOrd="2" presId="urn:microsoft.com/office/officeart/2005/8/layout/vList4#1"/>
    <dgm:cxn modelId="{95A34768-B496-4B10-B957-DCABA15EBDB1}" type="presOf" srcId="{A5CE4F53-68D9-4E77-A91A-71DB8C6D05AE}" destId="{F2565F39-535C-4A63-A14E-392BA4197190}" srcOrd="0" destOrd="0" presId="urn:microsoft.com/office/officeart/2005/8/layout/vList4#1"/>
    <dgm:cxn modelId="{3F19163A-B218-483D-A872-480EEFF7BF19}" type="presOf" srcId="{A5CE4F53-68D9-4E77-A91A-71DB8C6D05AE}" destId="{4FA3E305-9FD2-452A-8995-576C4E8E4055}" srcOrd="1" destOrd="0" presId="urn:microsoft.com/office/officeart/2005/8/layout/vList4#1"/>
    <dgm:cxn modelId="{D57F805C-7AD6-4231-B428-0D87D1A03A4C}" type="presOf" srcId="{5855053E-F782-4E75-8DB2-2C70F98E2F14}" destId="{4FA3E305-9FD2-452A-8995-576C4E8E4055}" srcOrd="1" destOrd="1" presId="urn:microsoft.com/office/officeart/2005/8/layout/vList4#1"/>
    <dgm:cxn modelId="{92A3C9CF-B395-43A0-9686-836EADFDB4A9}" srcId="{84F5B540-40D8-45B3-8AE3-A97535ED3E5E}" destId="{45E8A240-96EE-4F5D-9B62-7D44E661CFED}" srcOrd="0" destOrd="0" parTransId="{F5E8198A-FF24-4DB6-A73C-B1B24FE4B003}" sibTransId="{6E4A202B-7DE6-4C83-A1FD-BEB570894C02}"/>
    <dgm:cxn modelId="{EDB18827-B32F-4CAB-A51E-4C93F0EA11E2}" type="presOf" srcId="{3F678AE1-5C25-4F80-84E1-298EA0FF735E}" destId="{FB3B55A4-561D-4F61-A802-00559935BE64}" srcOrd="0" destOrd="3" presId="urn:microsoft.com/office/officeart/2005/8/layout/vList4#1"/>
    <dgm:cxn modelId="{4D60613A-FEE5-402A-B9E4-7297156086C5}" type="presOf" srcId="{1D37219B-A8A7-4B61-AA50-5534BA278A10}" destId="{F2565F39-535C-4A63-A14E-392BA4197190}" srcOrd="0" destOrd="2" presId="urn:microsoft.com/office/officeart/2005/8/layout/vList4#1"/>
    <dgm:cxn modelId="{AAC7A855-C7C3-4B3B-9FEE-037C2C7CB258}" srcId="{5906E5E3-8DC3-40E1-AF36-7A0FC61E2B89}" destId="{A5CE4F53-68D9-4E77-A91A-71DB8C6D05AE}" srcOrd="1" destOrd="0" parTransId="{5D090021-0D51-48EE-987B-8A0020B05A7A}" sibTransId="{E50C043D-3C39-43F6-B2FE-FCB1809DE3EF}"/>
    <dgm:cxn modelId="{E861CA9F-4BBC-4155-BC30-64F8C267D706}" type="presOf" srcId="{EF9EF6BD-9079-4452-B1F3-4AFB0F006E35}" destId="{B107A0F6-C620-47A0-96BB-DB8AD8498DE3}" srcOrd="1" destOrd="1" presId="urn:microsoft.com/office/officeart/2005/8/layout/vList4#1"/>
    <dgm:cxn modelId="{D9AB6A55-BACC-4682-8B1E-580CC1CB24B7}" srcId="{84F5B540-40D8-45B3-8AE3-A97535ED3E5E}" destId="{E560FF58-3C06-49AE-8ACF-E702C8AC8E00}" srcOrd="1" destOrd="0" parTransId="{4D6E591C-74E0-4702-996B-26F808E74FC9}" sibTransId="{A13CE410-1234-4D18-960B-A6A0A48BC6F3}"/>
    <dgm:cxn modelId="{9F676AAC-3A15-4E34-83A0-926BF7E54269}" type="presOf" srcId="{84F5B540-40D8-45B3-8AE3-A97535ED3E5E}" destId="{5D3D7E36-6A78-4C30-AB1D-0133721E8A6A}" srcOrd="0" destOrd="0" presId="urn:microsoft.com/office/officeart/2005/8/layout/vList4#1"/>
    <dgm:cxn modelId="{BEB008A7-4553-4038-B2EF-6E70225AB380}" type="presOf" srcId="{E560FF58-3C06-49AE-8ACF-E702C8AC8E00}" destId="{4EC0861F-51D8-42CC-BECB-751A7F4736AF}" srcOrd="1" destOrd="2" presId="urn:microsoft.com/office/officeart/2005/8/layout/vList4#1"/>
    <dgm:cxn modelId="{12740FC2-DF30-468C-8FA9-B9EC77136B08}" type="presOf" srcId="{20B41175-82B8-4215-A632-4B9B522F3918}" destId="{F2565F39-535C-4A63-A14E-392BA4197190}" srcOrd="0" destOrd="3" presId="urn:microsoft.com/office/officeart/2005/8/layout/vList4#1"/>
    <dgm:cxn modelId="{E9582D8F-6C0E-4800-A014-B2041A0DBA75}" srcId="{A5CE4F53-68D9-4E77-A91A-71DB8C6D05AE}" destId="{5855053E-F782-4E75-8DB2-2C70F98E2F14}" srcOrd="0" destOrd="0" parTransId="{AEB919A3-FF6C-4681-A7F8-30F503338251}" sibTransId="{244E38DB-575B-41A0-953A-9D7580C78CE4}"/>
    <dgm:cxn modelId="{48C1A0F1-746C-4B4A-B67F-DB1AC6139107}" type="presOf" srcId="{84F5B540-40D8-45B3-8AE3-A97535ED3E5E}" destId="{4EC0861F-51D8-42CC-BECB-751A7F4736AF}" srcOrd="1" destOrd="0" presId="urn:microsoft.com/office/officeart/2005/8/layout/vList4#1"/>
    <dgm:cxn modelId="{F97EA1ED-58F0-496B-82DF-3FFEE6416147}" type="presOf" srcId="{5855053E-F782-4E75-8DB2-2C70F98E2F14}" destId="{F2565F39-535C-4A63-A14E-392BA4197190}" srcOrd="0" destOrd="1" presId="urn:microsoft.com/office/officeart/2005/8/layout/vList4#1"/>
    <dgm:cxn modelId="{79A37EEB-A4FB-4567-AA37-A3A9E17D5C0D}" type="presOf" srcId="{FB59A6B0-DB1E-44EF-9A76-D7691144B197}" destId="{B107A0F6-C620-47A0-96BB-DB8AD8498DE3}" srcOrd="1" destOrd="0" presId="urn:microsoft.com/office/officeart/2005/8/layout/vList4#1"/>
    <dgm:cxn modelId="{01958829-18F4-4E28-B6F3-17B8FEF90E1F}" type="presOf" srcId="{1D37219B-A8A7-4B61-AA50-5534BA278A10}" destId="{4FA3E305-9FD2-452A-8995-576C4E8E4055}" srcOrd="1" destOrd="2" presId="urn:microsoft.com/office/officeart/2005/8/layout/vList4#1"/>
    <dgm:cxn modelId="{263EE7C9-09C1-417C-9E7E-1944A49EDB9F}" type="presOf" srcId="{3A08C558-4566-44EC-8C56-0F61C2ECCF2B}" destId="{5D3D7E36-6A78-4C30-AB1D-0133721E8A6A}" srcOrd="0" destOrd="3" presId="urn:microsoft.com/office/officeart/2005/8/layout/vList4#1"/>
    <dgm:cxn modelId="{6FF14AA7-42E7-4085-9311-F8E5A570F9BA}" type="presOf" srcId="{370C1B52-F34C-49B8-8E5B-DB1A6D65B034}" destId="{F2565F39-535C-4A63-A14E-392BA4197190}" srcOrd="0" destOrd="4" presId="urn:microsoft.com/office/officeart/2005/8/layout/vList4#1"/>
    <dgm:cxn modelId="{10538B4F-282A-43C9-818E-076D87CC14E5}" srcId="{84F5B540-40D8-45B3-8AE3-A97535ED3E5E}" destId="{3A08C558-4566-44EC-8C56-0F61C2ECCF2B}" srcOrd="2" destOrd="0" parTransId="{3B3749D8-32C9-44A4-A280-AD2ED529D1F7}" sibTransId="{5C8D0145-A3E1-41D8-82D5-F54F17C8DBE3}"/>
    <dgm:cxn modelId="{7D8D7ABF-9BD4-4251-98F9-E7D2811CED91}" type="presOf" srcId="{20B41175-82B8-4215-A632-4B9B522F3918}" destId="{4FA3E305-9FD2-452A-8995-576C4E8E4055}" srcOrd="1" destOrd="3" presId="urn:microsoft.com/office/officeart/2005/8/layout/vList4#1"/>
    <dgm:cxn modelId="{0201DD2F-BAA5-4249-B90E-E00BD9EB76FC}" srcId="{FB59A6B0-DB1E-44EF-9A76-D7691144B197}" destId="{3F678AE1-5C25-4F80-84E1-298EA0FF735E}" srcOrd="2" destOrd="0" parTransId="{D143AE2E-71F6-424E-9A07-940DE57BB21D}" sibTransId="{938E03E7-5A7B-4112-AF10-0D9DEA00BE29}"/>
    <dgm:cxn modelId="{48C51C36-C408-44F4-B279-C7DE14343FAA}" srcId="{5906E5E3-8DC3-40E1-AF36-7A0FC61E2B89}" destId="{84F5B540-40D8-45B3-8AE3-A97535ED3E5E}" srcOrd="0" destOrd="0" parTransId="{69825364-2C29-4ACB-A9F4-C50DDCCA72CF}" sibTransId="{03C491BD-7CA3-4F2D-9E06-B021DC90858F}"/>
    <dgm:cxn modelId="{8D37B992-1CC1-4671-89A3-91E3565188A7}" type="presOf" srcId="{5906E5E3-8DC3-40E1-AF36-7A0FC61E2B89}" destId="{BE7BC1CF-020F-4AD3-BC3D-D79C7C0EE49F}" srcOrd="0" destOrd="0" presId="urn:microsoft.com/office/officeart/2005/8/layout/vList4#1"/>
    <dgm:cxn modelId="{C3841A14-85C6-421B-B695-A33110D6F1AD}" srcId="{5906E5E3-8DC3-40E1-AF36-7A0FC61E2B89}" destId="{FB59A6B0-DB1E-44EF-9A76-D7691144B197}" srcOrd="2" destOrd="0" parTransId="{24A0BE21-CC62-4DA6-A7E7-AA90A001D788}" sibTransId="{46D1B317-C7FD-400E-9A0C-03FB0179E92C}"/>
    <dgm:cxn modelId="{0EC0C5B1-C442-4F14-8A31-58DCF2C71FA5}" type="presOf" srcId="{FB59A6B0-DB1E-44EF-9A76-D7691144B197}" destId="{FB3B55A4-561D-4F61-A802-00559935BE64}" srcOrd="0" destOrd="0" presId="urn:microsoft.com/office/officeart/2005/8/layout/vList4#1"/>
    <dgm:cxn modelId="{070627A1-D856-4427-AA35-63392F8658AB}" srcId="{FB59A6B0-DB1E-44EF-9A76-D7691144B197}" destId="{EF9EF6BD-9079-4452-B1F3-4AFB0F006E35}" srcOrd="0" destOrd="0" parTransId="{48EE3819-9E0B-4E9F-8233-B88E46C9C763}" sibTransId="{005E0708-22DB-4AFA-8983-32399186E87F}"/>
    <dgm:cxn modelId="{54A8937F-13EB-49B8-B040-8DED63106003}" type="presOf" srcId="{EF9EF6BD-9079-4452-B1F3-4AFB0F006E35}" destId="{FB3B55A4-561D-4F61-A802-00559935BE64}" srcOrd="0" destOrd="1" presId="urn:microsoft.com/office/officeart/2005/8/layout/vList4#1"/>
    <dgm:cxn modelId="{58DF33CF-EE26-4B2E-B930-8A797B9E7C71}" type="presOf" srcId="{45E8A240-96EE-4F5D-9B62-7D44E661CFED}" destId="{4EC0861F-51D8-42CC-BECB-751A7F4736AF}" srcOrd="1" destOrd="1" presId="urn:microsoft.com/office/officeart/2005/8/layout/vList4#1"/>
    <dgm:cxn modelId="{B1559494-684C-4BCB-8E54-B8AADFC93FDF}" type="presOf" srcId="{3F678AE1-5C25-4F80-84E1-298EA0FF735E}" destId="{B107A0F6-C620-47A0-96BB-DB8AD8498DE3}" srcOrd="1" destOrd="3" presId="urn:microsoft.com/office/officeart/2005/8/layout/vList4#1"/>
    <dgm:cxn modelId="{9D0BB419-BA64-4CAA-B407-AF1BBAEE8F92}" type="presParOf" srcId="{BE7BC1CF-020F-4AD3-BC3D-D79C7C0EE49F}" destId="{BC7A9DA6-F35E-4CC3-A06F-AB7379A69577}" srcOrd="0" destOrd="0" presId="urn:microsoft.com/office/officeart/2005/8/layout/vList4#1"/>
    <dgm:cxn modelId="{3081BA10-FF19-4CDB-BEE7-4061A4D96566}" type="presParOf" srcId="{BC7A9DA6-F35E-4CC3-A06F-AB7379A69577}" destId="{5D3D7E36-6A78-4C30-AB1D-0133721E8A6A}" srcOrd="0" destOrd="0" presId="urn:microsoft.com/office/officeart/2005/8/layout/vList4#1"/>
    <dgm:cxn modelId="{0FDA76B3-3181-4CFF-9414-8DF17E72BB51}" type="presParOf" srcId="{BC7A9DA6-F35E-4CC3-A06F-AB7379A69577}" destId="{302B44C7-DF19-4F11-B572-17BF33FB0350}" srcOrd="1" destOrd="0" presId="urn:microsoft.com/office/officeart/2005/8/layout/vList4#1"/>
    <dgm:cxn modelId="{93936B80-1C9C-4994-A20C-7D3308D15D0D}" type="presParOf" srcId="{BC7A9DA6-F35E-4CC3-A06F-AB7379A69577}" destId="{4EC0861F-51D8-42CC-BECB-751A7F4736AF}" srcOrd="2" destOrd="0" presId="urn:microsoft.com/office/officeart/2005/8/layout/vList4#1"/>
    <dgm:cxn modelId="{3D8120CF-EFEB-4091-B219-E4AFEDD83C7C}" type="presParOf" srcId="{BE7BC1CF-020F-4AD3-BC3D-D79C7C0EE49F}" destId="{0E165FC9-0B8D-4E74-9101-7FA943B0DF75}" srcOrd="1" destOrd="0" presId="urn:microsoft.com/office/officeart/2005/8/layout/vList4#1"/>
    <dgm:cxn modelId="{417DCF44-846E-4A03-B41A-7DAF4AE32861}" type="presParOf" srcId="{BE7BC1CF-020F-4AD3-BC3D-D79C7C0EE49F}" destId="{0ABD857E-0F83-4588-88D8-D8E50D8FADB2}" srcOrd="2" destOrd="0" presId="urn:microsoft.com/office/officeart/2005/8/layout/vList4#1"/>
    <dgm:cxn modelId="{17291322-B6D0-4361-AE2F-06D1C437BBD3}" type="presParOf" srcId="{0ABD857E-0F83-4588-88D8-D8E50D8FADB2}" destId="{F2565F39-535C-4A63-A14E-392BA4197190}" srcOrd="0" destOrd="0" presId="urn:microsoft.com/office/officeart/2005/8/layout/vList4#1"/>
    <dgm:cxn modelId="{30074BCF-7B55-4134-9AB6-C906E5784BA8}" type="presParOf" srcId="{0ABD857E-0F83-4588-88D8-D8E50D8FADB2}" destId="{A3A70B5D-2308-4D74-A151-48180A0B0CAC}" srcOrd="1" destOrd="0" presId="urn:microsoft.com/office/officeart/2005/8/layout/vList4#1"/>
    <dgm:cxn modelId="{54F49040-A32B-45AF-A9B0-75767DE466A2}" type="presParOf" srcId="{0ABD857E-0F83-4588-88D8-D8E50D8FADB2}" destId="{4FA3E305-9FD2-452A-8995-576C4E8E4055}" srcOrd="2" destOrd="0" presId="urn:microsoft.com/office/officeart/2005/8/layout/vList4#1"/>
    <dgm:cxn modelId="{52ABC829-1775-4724-8883-BBB083C9B4FB}" type="presParOf" srcId="{BE7BC1CF-020F-4AD3-BC3D-D79C7C0EE49F}" destId="{ABE81E0A-E176-4B1E-9529-0D9CC1E7DC16}" srcOrd="3" destOrd="0" presId="urn:microsoft.com/office/officeart/2005/8/layout/vList4#1"/>
    <dgm:cxn modelId="{6D285F51-6E6D-4546-8476-A45DA7EA901D}" type="presParOf" srcId="{BE7BC1CF-020F-4AD3-BC3D-D79C7C0EE49F}" destId="{1893D3C1-41CC-4FF2-A6FF-E9444C642451}" srcOrd="4" destOrd="0" presId="urn:microsoft.com/office/officeart/2005/8/layout/vList4#1"/>
    <dgm:cxn modelId="{C2FB2E84-BE47-4D0E-BF85-2E23E447380A}" type="presParOf" srcId="{1893D3C1-41CC-4FF2-A6FF-E9444C642451}" destId="{FB3B55A4-561D-4F61-A802-00559935BE64}" srcOrd="0" destOrd="0" presId="urn:microsoft.com/office/officeart/2005/8/layout/vList4#1"/>
    <dgm:cxn modelId="{6AD43F71-E74D-4FA0-95E6-37094E13788F}" type="presParOf" srcId="{1893D3C1-41CC-4FF2-A6FF-E9444C642451}" destId="{80409133-CC24-4D30-AB44-951249A60AC1}" srcOrd="1" destOrd="0" presId="urn:microsoft.com/office/officeart/2005/8/layout/vList4#1"/>
    <dgm:cxn modelId="{02FEBD6F-54DE-4D4D-8774-0DDEC8686268}" type="presParOf" srcId="{1893D3C1-41CC-4FF2-A6FF-E9444C642451}" destId="{B107A0F6-C620-47A0-96BB-DB8AD8498DE3}" srcOrd="2" destOrd="0" presId="urn:microsoft.com/office/officeart/2005/8/layout/vList4#1"/>
  </dgm:cxnLst>
  <dgm:bg>
    <a:noFill/>
  </dgm:bg>
  <dgm:whole/>
  <dgm:extLst>
    <a:ext uri="C62137D5-CB1D-491b-B009-E17868A290BF">
      <dgm14:recolorImg xmlns:dgm14="http://schemas.microsoft.com/officeart/2007/7/2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3637AE-67B0-4DDB-8CB7-9FCCD704673B}">
      <dsp:nvSpPr>
        <dsp:cNvPr id="0" name=""/>
        <dsp:cNvSpPr/>
      </dsp:nvSpPr>
      <dsp:spPr>
        <a:xfrm>
          <a:off x="3675830" y="1043781"/>
          <a:ext cx="1976437" cy="197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itchFamily="34" charset="0"/>
            </a:rPr>
            <a:t>Move code to the server for security</a:t>
          </a:r>
          <a:endParaRPr lang="en-US" sz="2800" kern="1200" dirty="0"/>
        </a:p>
      </dsp:txBody>
      <dsp:txXfrm>
        <a:off x="3675830" y="1043781"/>
        <a:ext cx="1976437" cy="1976437"/>
      </dsp:txXfrm>
    </dsp:sp>
    <dsp:sp modelId="{53513DCA-41B0-4912-AED8-F7B2EE49F6B9}">
      <dsp:nvSpPr>
        <dsp:cNvPr id="0" name=""/>
        <dsp:cNvSpPr/>
      </dsp:nvSpPr>
      <dsp:spPr>
        <a:xfrm>
          <a:off x="1014428" y="-1571"/>
          <a:ext cx="4067142" cy="4067142"/>
        </a:xfrm>
        <a:prstGeom prst="circularArrow">
          <a:avLst>
            <a:gd name="adj1" fmla="val 9476"/>
            <a:gd name="adj2" fmla="val 684342"/>
            <a:gd name="adj3" fmla="val 7853762"/>
            <a:gd name="adj4" fmla="val 2261896"/>
            <a:gd name="adj5" fmla="val 11055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188197-2E92-439B-BF82-4065A189DE7A}">
      <dsp:nvSpPr>
        <dsp:cNvPr id="0" name=""/>
        <dsp:cNvSpPr/>
      </dsp:nvSpPr>
      <dsp:spPr>
        <a:xfrm>
          <a:off x="443732" y="1043781"/>
          <a:ext cx="1976437" cy="197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itchFamily="34" charset="0"/>
            </a:rPr>
            <a:t>Move code to client for performance</a:t>
          </a:r>
          <a:endParaRPr lang="en-US" sz="2800" kern="1200" dirty="0"/>
        </a:p>
      </dsp:txBody>
      <dsp:txXfrm>
        <a:off x="443732" y="1043781"/>
        <a:ext cx="1976437" cy="1976437"/>
      </dsp:txXfrm>
    </dsp:sp>
    <dsp:sp modelId="{40494BEA-6E63-4583-AED8-667DEFF9C540}">
      <dsp:nvSpPr>
        <dsp:cNvPr id="0" name=""/>
        <dsp:cNvSpPr/>
      </dsp:nvSpPr>
      <dsp:spPr>
        <a:xfrm>
          <a:off x="1014428" y="-1571"/>
          <a:ext cx="4067142" cy="4067142"/>
        </a:xfrm>
        <a:prstGeom prst="circularArrow">
          <a:avLst>
            <a:gd name="adj1" fmla="val 9476"/>
            <a:gd name="adj2" fmla="val 684342"/>
            <a:gd name="adj3" fmla="val 18653762"/>
            <a:gd name="adj4" fmla="val 13061896"/>
            <a:gd name="adj5" fmla="val 11055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3D7E36-6A78-4C30-AB1D-0133721E8A6A}">
      <dsp:nvSpPr>
        <dsp:cNvPr id="0" name=""/>
        <dsp:cNvSpPr/>
      </dsp:nvSpPr>
      <dsp:spPr>
        <a:xfrm>
          <a:off x="0" y="0"/>
          <a:ext cx="8229599" cy="141436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Network:</a:t>
          </a:r>
          <a:endParaRPr lang="en-US" sz="27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2-3 bytes per user event (key press, mouse, etc.)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Event stream compresses extremely well</a:t>
          </a:r>
          <a:endParaRPr lang="en-US" sz="2100" kern="1200" dirty="0"/>
        </a:p>
      </dsp:txBody>
      <dsp:txXfrm>
        <a:off x="1787356" y="0"/>
        <a:ext cx="6442243" cy="1414363"/>
      </dsp:txXfrm>
    </dsp:sp>
    <dsp:sp modelId="{302B44C7-DF19-4F11-B572-17BF33FB0350}">
      <dsp:nvSpPr>
        <dsp:cNvPr id="0" name=""/>
        <dsp:cNvSpPr/>
      </dsp:nvSpPr>
      <dsp:spPr>
        <a:xfrm>
          <a:off x="141436" y="141436"/>
          <a:ext cx="1645919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65F39-535C-4A63-A14E-392BA4197190}">
      <dsp:nvSpPr>
        <dsp:cNvPr id="0" name=""/>
        <dsp:cNvSpPr/>
      </dsp:nvSpPr>
      <dsp:spPr>
        <a:xfrm>
          <a:off x="0" y="1555799"/>
          <a:ext cx="8229599" cy="141436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Memory:</a:t>
          </a:r>
          <a:endParaRPr lang="en-US" sz="27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About 1 MB per connected client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Can scale to 1,000’s of clients per server</a:t>
          </a:r>
          <a:endParaRPr lang="en-US" sz="2100" kern="1200" dirty="0"/>
        </a:p>
      </dsp:txBody>
      <dsp:txXfrm>
        <a:off x="1787356" y="1555799"/>
        <a:ext cx="6442243" cy="1414363"/>
      </dsp:txXfrm>
    </dsp:sp>
    <dsp:sp modelId="{A3A70B5D-2308-4D74-A151-48180A0B0CAC}">
      <dsp:nvSpPr>
        <dsp:cNvPr id="0" name=""/>
        <dsp:cNvSpPr/>
      </dsp:nvSpPr>
      <dsp:spPr>
        <a:xfrm>
          <a:off x="141436" y="1697236"/>
          <a:ext cx="1645919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-1282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-1282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B55A4-561D-4F61-A802-00559935BE64}">
      <dsp:nvSpPr>
        <dsp:cNvPr id="0" name=""/>
        <dsp:cNvSpPr/>
      </dsp:nvSpPr>
      <dsp:spPr>
        <a:xfrm>
          <a:off x="0" y="3111599"/>
          <a:ext cx="8229599" cy="1414363"/>
        </a:xfrm>
        <a:prstGeom prst="roundRect">
          <a:avLst>
            <a:gd name="adj" fmla="val 10000"/>
          </a:avLst>
        </a:prstGeom>
        <a:solidFill>
          <a:srgbClr val="99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smtClean="0"/>
            <a:t>CPU: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Client: Several </a:t>
          </a:r>
          <a:r>
            <a:rPr lang="en-US" sz="2100" i="1" kern="1200" dirty="0" smtClean="0"/>
            <a:t>ms </a:t>
          </a:r>
          <a:r>
            <a:rPr lang="en-US" sz="2100" kern="1200" dirty="0" smtClean="0"/>
            <a:t>of overhead added for event capture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Server: Several </a:t>
          </a:r>
          <a:r>
            <a:rPr lang="en-US" sz="2100" i="1" kern="1200" dirty="0" smtClean="0"/>
            <a:t>ms</a:t>
          </a:r>
          <a:r>
            <a:rPr lang="en-US" sz="2100" kern="1200" dirty="0" smtClean="0"/>
            <a:t> for server-side checking</a:t>
          </a:r>
          <a:endParaRPr lang="en-US" sz="2100" kern="1200"/>
        </a:p>
      </dsp:txBody>
      <dsp:txXfrm>
        <a:off x="1787356" y="3111599"/>
        <a:ext cx="6442243" cy="1414363"/>
      </dsp:txXfrm>
    </dsp:sp>
    <dsp:sp modelId="{80409133-CC24-4D30-AB44-951249A60AC1}">
      <dsp:nvSpPr>
        <dsp:cNvPr id="0" name=""/>
        <dsp:cNvSpPr/>
      </dsp:nvSpPr>
      <dsp:spPr>
        <a:xfrm>
          <a:off x="141436" y="3253035"/>
          <a:ext cx="1645919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>
            <a:duotone>
              <a:schemeClr val="accent3">
                <a:hueOff val="0"/>
                <a:satOff val="0"/>
                <a:lumOff val="-2565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-2565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3D7E36-6A78-4C30-AB1D-0133721E8A6A}">
      <dsp:nvSpPr>
        <dsp:cNvPr id="0" name=""/>
        <dsp:cNvSpPr/>
      </dsp:nvSpPr>
      <dsp:spPr>
        <a:xfrm>
          <a:off x="0" y="0"/>
          <a:ext cx="8305800" cy="141436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Ripley traffic:</a:t>
          </a:r>
          <a:endParaRPr lang="en-US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491 keyboard &amp; mouse events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1.4% without compression (8.6 KB)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0.4% otherwise (2.8 KB)</a:t>
          </a:r>
        </a:p>
      </dsp:txBody>
      <dsp:txXfrm>
        <a:off x="1802596" y="0"/>
        <a:ext cx="6503203" cy="1414363"/>
      </dsp:txXfrm>
    </dsp:sp>
    <dsp:sp modelId="{302B44C7-DF19-4F11-B572-17BF33FB0350}">
      <dsp:nvSpPr>
        <dsp:cNvPr id="0" name=""/>
        <dsp:cNvSpPr/>
      </dsp:nvSpPr>
      <dsp:spPr>
        <a:xfrm>
          <a:off x="141436" y="141436"/>
          <a:ext cx="166116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65F39-535C-4A63-A14E-392BA4197190}">
      <dsp:nvSpPr>
        <dsp:cNvPr id="0" name=""/>
        <dsp:cNvSpPr/>
      </dsp:nvSpPr>
      <dsp:spPr>
        <a:xfrm>
          <a:off x="0" y="1600196"/>
          <a:ext cx="8305800" cy="141436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Memory:</a:t>
          </a:r>
          <a:endParaRPr lang="en-US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DOM state in memory: 350 -- 450 KB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JavaScript heap state: 1.3 MB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&lt; 1.75 MB  in total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Can scale up to hundreds of clients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802596" y="1600196"/>
        <a:ext cx="6503203" cy="1414363"/>
      </dsp:txXfrm>
    </dsp:sp>
    <dsp:sp modelId="{A3A70B5D-2308-4D74-A151-48180A0B0CAC}">
      <dsp:nvSpPr>
        <dsp:cNvPr id="0" name=""/>
        <dsp:cNvSpPr/>
      </dsp:nvSpPr>
      <dsp:spPr>
        <a:xfrm>
          <a:off x="141436" y="1697236"/>
          <a:ext cx="166116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-1282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-1282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B55A4-561D-4F61-A802-00559935BE64}">
      <dsp:nvSpPr>
        <dsp:cNvPr id="0" name=""/>
        <dsp:cNvSpPr/>
      </dsp:nvSpPr>
      <dsp:spPr>
        <a:xfrm>
          <a:off x="0" y="3111599"/>
          <a:ext cx="8305800" cy="141436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CPU overhead small: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Most: &lt; 15 </a:t>
          </a:r>
          <a:r>
            <a:rPr lang="en-US" sz="1600" i="1" kern="1200" dirty="0" err="1" smtClean="0"/>
            <a:t>ms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Email message processing: 125 </a:t>
          </a:r>
          <a:r>
            <a:rPr lang="en-US" sz="1600" i="1" kern="1200" dirty="0" err="1" smtClean="0"/>
            <a:t>ms</a:t>
          </a:r>
          <a:endParaRPr lang="en-US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Most time spent in HTML rendering and data marshaling code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802596" y="3111599"/>
        <a:ext cx="6503203" cy="1414363"/>
      </dsp:txXfrm>
    </dsp:sp>
    <dsp:sp modelId="{80409133-CC24-4D30-AB44-951249A60AC1}">
      <dsp:nvSpPr>
        <dsp:cNvPr id="0" name=""/>
        <dsp:cNvSpPr/>
      </dsp:nvSpPr>
      <dsp:spPr>
        <a:xfrm>
          <a:off x="141436" y="3253035"/>
          <a:ext cx="166116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>
            <a:duotone>
              <a:schemeClr val="accent3">
                <a:hueOff val="0"/>
                <a:satOff val="0"/>
                <a:lumOff val="-2565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-2565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4.xml><?xml version="1.0" encoding="utf-8"?>
<inkml:ink xmlns:inkml="http://www.w3.org/2003/InkML">
  <inkml:definitions>
    <inkml:brush xml:id="br0" width="52.917" height="52.917" color="FFFFFF00" fitToCurve="1"/>
    <inkml:context xml:id="ctx0">
      <inkml:inkSource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</inkml:context>
  </inkml:definitions>
  <inkml:trace contextRef="#ctx0" brushRef="#br0">1140 2073 5,'5'-16'20,"-5"16"-6,0 0-12,12 21 0,-6 9 1,1 13 1,1 19 0,3 18 0,0 26-1,1 22-1,0 20 0,0 20 0,-3 13-2,0 5 3,-2 3 0,-5-8 2,2-10 0,-4-20 3,4-13-2,-2-29-2,3-19-2,2-21-9,0-18-12,-1-28-7,7-14-2</inkml:trace>
  <inkml:trace contextRef="#ctx0" brushRef="#br0">2145 1995 1,'0'0'20,"0"0"-8,-4 22-2,3-7-1,3 13 2,-4 6 1,7 22 2,-7 17-2,8 34-1,-7 26-4,6 32-1,-5 20-4,4 15 1,-1 8-2,2-1 0,0-18-1,0-21 0,0-25-1,-1-32-1,2-20-6,-10-20-19,-3-29-5,-3-18 2,-13-22-1</inkml:trace>
  <inkml:trace contextRef="#ctx0" brushRef="#br0">1473 4374 11,'-22'-1'23,"5"9"0,-11 1-14,0-4-3,0 5 1,-8-1 1,2 6 0,-9-1 0,2 8 0,-10 0-1,0 8 0,-9 0-3,1 6-2,-5 6-2,-4 5 0,-4 11-2,-5 6-1,0 10 1,-7 7-1,1 15 0,-1 6 1,0 9 1,6 4 0,9 4 0,10-2 1,14-1 0,19-4 0,17-2 1,18-2 1,20-4 0,24 3 1,18-8 1,22-2 1,19-11 0,19-6-1,9-18-2,7-17-4,10-17-24,-5-16-5,-15-22-1,-9-11-1</inkml:trace>
  <inkml:trace contextRef="#ctx0" brushRef="#br0">2194 4090 2,'0'0'25,"29"22"1,-8-12 0,18 6-17,7 4-8,7 4 2,15 8 3,7 0 1,12 8 0,0-1 0,11 9 1,-3 0-1,7 10-1,-1-2-1,2 5-2,-5 2-2,-3 3 1,-8 0 0,-2 1-1,-11-1 0,-7 1 1,-10 1-2,-7 5 1,-11 0-1,-7 0 1,-6 0 0,-8-1-1,-8-2 1,-6-1-1,-8 1 1,-6-2 0,-7-1 0,-7-2-1,-3-4-1,-6-6 0,1-3-4,-10-14-4,10 0-3,-9-15 0,12 4 0,-7-12-5,12 5-18,2 4 5,-3-7 0</inkml:trace>
  <inkml:trace contextRef="#ctx0" brushRef="#br0">1566 6607 21,'89'11'30,"4"-9"0,13-6-13,13 3-4,3-17-2,11 3-3,-1-9-2,7 0-2,-5-4 0,0 4-1,-6-3 0,-2 2-2,-7 3 1,-7 1-2,-11 1 0,-16 0-5,-10 7-7,-19-2-16,-17-2-6,-13 8 1,-23 0-1</inkml:trace>
  <inkml:trace contextRef="#ctx0" brushRef="#br0">1128 1805 7,'-3'-18'16,"3"18"-1,0 0-5,0 0-5,0 0-2,-4 17-2,6-4 0,1 1 3,5 6 0,4 0 2,11 8 2,5-1 1,16 7-1,10-4 0,18 4 0,7-8-2,13-4-2,7-10 0,3-7-2,2-14 0,-2-7 0,-5-12 0,-9-6-1,-11-6-1,-8-1 0,-12-4-1,-12-3 1,-12 0-1,-15 1 1,-15 1-1,-16 5 1,-20 3 0,-16 5-2,-21 9 0,-20 7-1,-20 13-2,-21 6 0,-10 16-4,-18 3-3,-1 14-14,-4 11-3,-3-1 1</inkml:trace>
  <inkml:trace contextRef="#ctx0" brushRef="#br0">516 155 1,'-25'-1'23,"12"4"-1,-2-14 0,7 0-23,13-3 2,14-4 2,14 1 3,6-7 0,16 6 2,4-2-1,10 8-1,0 1 0,4 11-3,-8 6-1,-7 9-1,-9 9-1,-11 8 0,-16 10 0,-15 7 1,-15 8-2,-14 7 1,-12 4 0,-7 4-1,-1 2 1,2-2-1,8-1 1,12-5 0,14-8 0,18-6 1,16-10 1,16-6 0,11-11 0,9-3 1,1-8-1,2-1 0,-5-3 0,-5 0-2,-11 1-1,-12 2 0,-13 4-1,-14-1 0,-9 3 0,-9-3 1,-3 1 0,-3-4 0,2-2 0,6-5 0,9-6 1,12-1 0,14-7 0,11 1-1,11-2 0,3 3 0,4 4-1,-6 3 0,-6 8 0,-13 6-1,-12 9 0,-18 2 0,-12 7 2,-9-1 1,-4 1 0,-1-2 1,5-3-1,7 0 3,12-5-1,16 1 1,10 0-1,12 4-1,9 1 1,6 7-1,1 3-1,-5 3-5,-6 1-22,-11 6 0,-20-11-1</inkml:trace>
</inkml:ink>
</file>

<file path=ppt/ink/ink15.xml><?xml version="1.0" encoding="utf-8"?>
<inkml:ink xmlns:inkml="http://www.w3.org/2003/InkML">
  <inkml:definitions>
    <inkml:brush xml:id="br0" width="52.917" height="52.917" color="FFFFFF00" fitToCurve="1"/>
    <inkml:context xml:id="ctx0">
      <inkml:inkSource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</inkml:context>
  </inkml:definitions>
  <inkml:trace contextRef="#ctx0" brushRef="#br0">195 374 5,'3'-9'28,"-9"-2"0,8 2-6,-2 9-10,-2-9-5,2 9 0,6 7-1,0 7 1,-3 2-2,6 12 1,-4 7-1,6 13 1,-3 9-3,3 13 1,-2 9-1,1 12 0,-3 8-2,-2 9 0,0 4-1,-3 4 0,-3-2 0,0-1 0,0-6 0,-1-6 0,2-9 0,1-8 1,0-10-1,0-9-1,2-8 0,0-6 0,0-8 0,0-6 0,2-8 0,2-5 0,5-4 1,7-5 2,8-6-1,10-4 0,10-6 2,13-1-1,8-3 0,9-1 0,4-2 0,4 2 1,-1 2-1,1 2 0,-1 3-1,-4 2 0,-5 2 0,-5 0 0,-3 0 2,-6-1-2,-5 1 1,-6-2-1,-11 1 0,-4 0 1,-8-1-1,-3 2 1,-9-2-2,-4 1 0,-3-2 0,-8-2 0,7 5 0,-7-5 0,0 0 0,0 0 0,0 0 0,0 0 0,0 0 0,1 7 1,-1-7-1,0 0 0,11 2 0,-11-2 0,11-9 1,-3-1-1,-1-3 2,-1-5-2,-2-2 1,0-1 1,-2-3-1,-3-1 0,-1-2 0,-4-2 0,-1-4-1,-4-2 1,1-6 1,-3-6-2,-2-10 1,-1-8 0,-1-9 0,-7-10-2,1-7 0,-1-5 1,-5-6-2,-1-1 1,-2 1 0,1 4 0,1 6-1,8 8 2,2 4 1,7 5-1,4 5 0,7 4-1,7 3 1,4 3-1,3 1 0,-1 0-1,2 4-3,-7-4-4,2 9-26,-18 5-2,-11 8-2,-15 10 1</inkml:trace>
  <inkml:trace contextRef="#ctx0" brushRef="#br0">352 333 1,'-13'-15'12,"5"1"-2,-3 3 3,-4 2-3,0 6 3,-5 0-1,3 4-1,-5 0 0,7 6-4,-3-3 0,6 6-3,1 0 1,11 6-1,4-1 0,15 4 0,8-3 0,19 0 0,13-4 0,18-2 0,13-7-2,12-7-2,11-7 1,3-7-1,5-6 0,-6-4 2,-8-4-2,-10-2 2,-14-1 1,-13 0 0,-17 0 0,-14 3-1,-23 1 1,-16 3-2,-22 4 1,-22 4 0,-23 6-4,-20 5 1,-22 6-2,-16 4 2,-13 8-2,-10 3 1,2 6-2,4 2 2,12 5 0,11 3 0,21 2 1,21 0-3,28 4-4,21-5-12,28-4-13,27-3-1,22-13 2</inkml:trace>
  <inkml:trace contextRef="#ctx0" brushRef="#br0">288 1269 4,'0'0'10,"0"-9"-1,-1 2 0,1-1 0,1 0-1,-2-2 0,4 2-1,-3-3-2,3 2 0,0 0-2,-3 9 1,11-14 1,-1 12-1,0 3 0,3 5-1,1 3 1,1 7-1,2 0-1,2 4 0,-1-1-1,3 0 0,0-5-1,0-4 0,3-7 2,1-4-1,-1-7 2,2-4 0,-5-2 0,2-1 1,-5 0-2,0 3 1,-5 1-1,0 4 0,-4 3-2,0 3-1,0 4-1,-3 0 1,5 1-1,-2 1 0,3 1 1,-3 1 1,3 0 0,-2-1 0,1-1 2,1 0-1,-1-3 0,3-3 1,-2-2 0,2-1-1,-2 1 0,2 2 0,-3 2 0,1 3 0,-3 2-1,-1 3 0,-1-1-1,-1 1 1,1-3-1,1-3 0,2-3 1,1-2 0,1-1 1,2-1-1,0 0 2,1 1-2,2 0 2,0 0-1,0 0 0,0 0-1,0 0 1,-1 0 0,0 0 0,1 2 0,-3 1 0,0 1-1,0 0 1,0 2 0,1-1 0,2 1-1,-1-3 0,-1 1 0,0-2 0,-1 0-1,0-1 1,-2 1 0,0 1 0,-1 1 0,-1 1 0,2 0 0,-2 0 0,0 1 0,0-1-1,1-2 1,1-2 0,0-1 0,-1-1 1,2 1 0,-2 0 0,2 1 0,-3 1-1,-1 0-1,2 2 0,-2-5-1,2 2-1,2-6 0,2 3-7,-1-5-19,0-5-5,2 1 2,-11-10 0</inkml:trace>
</inkml:ink>
</file>

<file path=ppt/ink/ink16.xml><?xml version="1.0" encoding="utf-8"?>
<inkml:ink xmlns:inkml="http://www.w3.org/2003/InkML">
  <inkml:definitions>
    <inkml:brush xml:id="br0" width="52.917" height="52.917" color="FFFFFF00" fitToCurve="1"/>
    <inkml:context xml:id="ctx0">
      <inkml:inkSource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</inkml:context>
  </inkml:definitions>
  <inkml:trace contextRef="#ctx0" brushRef="#br0">124 242 5,'1'-6'28,"-4"-1"0,4 1-6,-1 6-10,-1-5-5,1 5 0,3 4-1,1 5 1,-2 1-2,4 8 1,-3 5-1,5 8 1,-3 6-3,2 8 1,-1 6-1,0 8 0,-1 5-2,-2 6 0,0 2-1,-1 3 0,-3-1 0,1-1 0,-1-4 0,0-4 0,1-5 0,0-5 1,1-8-1,0-5-1,0-5 0,1-4 0,0-5 0,0-4 0,1-6 0,2-2 0,3-3 1,4-3 2,6-5-1,6-1 0,6-5 2,9 0-1,5-3 0,6 0 0,3 0 0,2 0 1,0 1-1,0 2 0,-1 1-1,-2 2 0,-3 1 0,-4 1 0,-1-1 2,-4 0-2,-4 0 1,-4-1-1,-6 0 0,-4 1 1,-4-1-1,-3 1 1,-5-1-2,-3 1 0,-2-2 0,-5-1 0,5 3 0,-5-3 0,0 0 0,0 0 0,0 0 0,0 0 0,0 0 0,1 5 1,-1-5-1,0 0 0,6 1 0,-6-1 0,8-6 1,-3 0-1,-1-3 2,0-2-2,-1-2 1,0-1 1,-2-1-1,-1-1 0,-2-2 0,-2 0 0,-1-4-1,-1-1 1,-1-3 1,-1-5-2,-2-5 1,0-6 0,-2-6 0,-3-7-2,0-4 0,-1-3 1,-2-4-2,-2 0 1,-1 0 0,1 3 0,1 3-1,4 5 2,2 4 1,5 2-1,2 4 0,5 3-1,4 1 1,3 2-1,2 1 0,-1 0-1,1 2-3,-4-2-4,1 5-26,-11 5-2,-8 3-2,-9 8 1</inkml:trace>
  <inkml:trace contextRef="#ctx0" brushRef="#br0">225 216 1,'-8'-11'12,"3"3"-2,-2 1 3,-3 1-3,0 3 3,-3 1-1,2 3-1,-3 0 0,4 3-4,-2-1 0,5 4-3,0-1 1,7 5-1,2-2 0,10 3 0,6-1 0,12-1 0,8-2 0,12-1 0,9-6-2,7-3-2,7-6 1,3-3-1,2-5 0,-3-2 2,-6-3-2,-6 0 2,-9-2 1,-8 0 0,-12 1 0,-9 1-1,-14 1 1,-11 2-2,-15 2 1,-13 4 0,-16 2-4,-12 5 1,-15 3-2,-10 2 2,-9 6-2,-6 2 1,1 3-2,3 3 2,8 2 0,7 1 0,13 3 1,14 0-3,18 2-4,14-4-12,18-2-13,18-2-1,13-7 2</inkml:trace>
  <inkml:trace contextRef="#ctx0" brushRef="#br0">184 821 4,'0'0'10,"0"-7"-1,0 3 0,0-1 0,0 0-1,0-2 0,1 2-1,-1-2-2,2 1 0,0 0-2,-2 6 1,8-8 1,-2 6-1,0 3 0,3 2-1,0 4 1,1 3-1,1 0-1,1 3 0,0-1-1,1 1 0,1-4-1,0-3 0,1-4 2,1-3-1,0-4 2,1-2 0,-3-3 0,1 1 1,-4-1-2,1 2 1,-4 1-1,0 3 0,-1 1-2,-2 3-1,1 1-1,-2 1 1,3 1-1,-1 0 0,2 1 1,-2 1 1,2-1 0,-2 0 0,1-1 2,1 1-1,-1-4 0,2 0 1,-1-2 0,1 0-1,-1 0 0,1 1 0,-2 2 0,1 1 0,-2 2-1,-1 2 0,-1-1-1,0 1 1,1-2-1,0-2 0,1-2 1,2-1 0,-1-2 1,3 1-1,-2-1 2,2 2-2,1-2 2,0 1-1,1 0 0,-1 1-1,-1-1 1,1 0 0,-1 0 0,1 1 0,-2 1 0,0 1-1,1 0 1,-1 0 0,1 1 0,0-1-1,1 0 0,-1-1 0,-1 0 0,0-1-1,0-1 1,-1 2 0,0 0 0,-1 0 0,0 2 0,1-1 0,-2 1 0,0 0 0,1-1-1,0-1 1,1-2 0,0 0 0,-1 0 1,1 0 0,0 0 0,0 1 0,-2 0-1,0 1-1,1 0 0,-1-2-1,1 0-1,2-3 0,1 2-7,-2-4-19,2-2-5,0-1 2,-7-5 0</inkml:trace>
</inkml:ink>
</file>

<file path=ppt/ink/ink17.xml><?xml version="1.0" encoding="utf-8"?>
<inkml:ink xmlns:inkml="http://www.w3.org/2003/InkML">
  <inkml:definitions>
    <inkml:brush xml:id="br0" width="52.917" height="52.917" color="FFFFFF00" fitToCurve="1"/>
    <inkml:context xml:id="ctx0">
      <inkml:inkSource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</inkml:context>
  </inkml:definitions>
  <inkml:trace contextRef="#ctx0" brushRef="#br0">160 305 5,'2'-7'28,"-6"-3"0,5 4-6,-1 6-10,-1-8-5,1 8 0,4 6-1,1 5 1,-3 2-2,6 10 1,-4 6-1,5 10 1,-2 7-3,1 11 1,0 7-1,0 10 0,-2 8-2,-2 5 0,-1 5-1,-1 2 0,-2 0 0,-1-2 0,0-5 0,0-5 0,1-7 0,0-6 1,1-9-1,0-7-1,2-6 0,-2-6 0,2-6 0,-1-5 0,2-6 0,3-5 0,2-2 1,7-4 2,6-7-1,8-1 0,8-6 2,11-1-1,7-2 0,7-1 0,2-1 0,6 1 1,-3 1-1,1 3 0,0 2-1,-4 1 0,-4 2 0,-4 0 0,-2 0 2,-5 0-2,-5 0 1,-4-2-1,-8 1 0,-5 1 1,-6-2-1,-2 2 1,-8-1-2,-3 0 0,-3-1 0,-6-2 0,6 4 0,-6-4 0,0 0 0,0 0 0,0 0 0,0 0 0,0 0 0,1 5 1,-1-5-1,0 0 0,8 2 0,-8-2 0,9-8 1,-2 0-1,-1-2 2,-1-4-2,-2-3 1,0 0 1,-1-3-1,-3 0 0,0-2 0,-4-2 0,-1-3-1,-3-1 1,1-6 1,-3-4-2,-1-8 1,-1-7 0,-1-8 0,-5-8-2,0-5 0,-1-4 1,-4-5-2,0-1 1,-2 1 0,0 3 0,2 5-1,6 6 2,2 4 1,5 4-1,4 4 0,5 3-1,6 3 1,3 2-1,4 1 0,-3 0-1,3 3-3,-6-4-4,1 9-26,-14 3-2,-9 7-2,-12 8 1</inkml:trace>
  <inkml:trace contextRef="#ctx0" brushRef="#br0">288 272 1,'-11'-13'12,"5"2"-2,-3 2 3,-3 2-3,0 4 3,-5 0-1,3 5-1,-4-2 0,6 6-4,-3-3 0,5 6-3,2-1 1,8 5-1,3-1 0,12 3 0,7-2 0,16 1 0,10-5 0,15 0 0,10-7-2,10-5-2,9-7 1,4-4-1,2-6 0,-4-3 2,-6-3-2,-10-1 2,-9-2 1,-12 1 0,-14-1 0,-11 3-1,-19 1 1,-13 2-2,-19 3 1,-16 4 0,-20 5-4,-16 3 1,-18 6-2,-13 3 2,-11 6-2,-8 3 1,2 4-2,4 3 2,8 3 0,10 3 0,17 2 1,17-1-3,23 4-4,17-5-12,24-2-13,21-4-1,17-9 2</inkml:trace>
  <inkml:trace contextRef="#ctx0" brushRef="#br0">236 1035 4,'0'0'10,"0"-8"-1,-1 3 0,1-1 0,1-2-1,-2 0 0,3 2-1,-1-3-2,1 2 0,0-1-2,-2 8 1,10-11 1,-3 9-1,1 3 0,3 4-1,0 3 1,2 4-1,1 2-1,1 2 0,0-1-1,2 1 0,0-5-1,0-2 0,3-7 2,0-3-1,0-6 2,1-2 0,-4-3 0,2 0 1,-4 0-2,0 2 1,-5 1-1,0 3 0,-2 3-2,-1 3-1,0 1-1,-1 2 1,2 1-1,0 0 0,1 1 1,-1 0 1,2 1 0,-2-1 0,1-1 2,0 0-1,1-3 0,1-1 1,-1-3 0,1 0-1,-1 1 0,2 1 0,-3 2 0,0 2 0,-1 2-1,-2 2 0,0 0-1,-1 0 1,1-2-1,0-3 0,2-2 1,1-1 0,1-2 1,2 0-1,-1 0 2,1 0-2,2 0 2,0 1-1,0-1 0,0 2-1,-1-2 1,1 1 0,-1-1 0,1 2 0,-3 1 0,0 1-1,1 0 1,-1 1 0,2 0 0,0 0-1,0-1 0,0-1 0,-1 0 0,-1-2-1,0 1 1,0 0 0,-1 1 0,-1 1 0,-1 0 0,1 1 0,-1 0 0,0 0 0,1 0-1,0-2 1,1-2 0,-1-1 0,1 0 1,0 1 0,-1 0 0,1 0 0,-2 1-1,0 1-1,1 0 0,-2-3-1,2 1-1,2-4 0,2 2-7,-3-5-19,2-3-5,1 1 2,-9-9 0</inkml:trace>
</inkml:ink>
</file>

<file path=ppt/ink/ink18.xml><?xml version="1.0" encoding="utf-8"?>
<inkml:ink xmlns:inkml="http://www.w3.org/2003/InkML">
  <inkml:definitions>
    <inkml:brush xml:id="br0" width="52.917" height="52.917" color="FFFFFF00" fitToCurve="1"/>
    <inkml:context xml:id="ctx0">
      <inkml:inkSource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</inkml:context>
  </inkml:definitions>
  <inkml:trace contextRef="#ctx0" brushRef="#br0">1304 1752 9,'22'-31'20,"-17"-23"0,14 8-10,-9-4-10,1-5 2,1 4 1,-1-2 2,1 11 2,1-5 3,4 10 0,0-2-2,10 10-1,-4 3 0,13 8 0,-2 5-3,11 7 1,-3 6-2,7 15 0,-4 2 0,3 13-1,-6 3 0,-3 12-1,-14 2 0,-5 11 0,-18 3 0,-10 6-1,-18 1 0,-16 1 0,-18 2-1,-11-3 0,-6 0 0,-2-3 0,3-9 0,8-6 0,10-5 0,19-4 1,17-7 1,17-4 0,15-4 0,18-3 0,9-1 1,10 0-1,2-1 0,2-1-1,-5-1-1,-13 0-1,-11 5-1,-22-3 0,-14 7 0,-23-2 0,-9 4 0,-13-2 0,-2 4 1,-3-3 1,11-5 0,9-1 0,17-2 1,16-1 0,14 1 2,14 1 0,8 5 1,6 10-2,-6 5 3,-8 14-1,-17 6 2,-5 10-2,-17-2 0,-5 2 0,-9-8-4,-3-17-11,2-13-20,14-12-2,9-28-1,11-17 0</inkml:trace>
  <inkml:trace contextRef="#ctx0" brushRef="#br0">0 145 37,'18'-33'32,"5"-4"0,21 11 0,9 4-28,11 2-1,18 13 1,4 8 0,8 18 0,-4 10 0,-1 16 0,-14 10-1,-8 14-2,-20 15 0,-17 11-2,-17 13-1,-23 6 1,-16 10-1,-16 4 0,-6 10 0,-8-4 0,7 5-1,3-9 2,16-6-1,17-8 2,23-13 0,23-10 1,18-13 1,20-6 0,10-10 0,12-1 1,-1-7-2,-3 4 1,-14 6-3,-18-1-1,-23 8 0,-26-4 0,-21 7-1,-27-7-1,-13 4 1,-19-8 0,-2-3 2,-1-9 0,13-3 2,17 1-1,19-2 2,24 7 2,16 4-2,16 8 1,8 6-4,2-1-7,2 4-24,0 3-1,-15-16-1,-4-14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86D85-3126-4948-9CAF-6984C747CA20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2B627-E5F0-48F7-9D1E-2F7FD0543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xmlns="" val="134267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maybe</a:t>
            </a:r>
            <a:r>
              <a:rPr lang="en-US" baseline="0" dirty="0" smtClean="0"/>
              <a:t> show a picture of the browser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EDCBF-7C1D-49DD-8DF2-0DC93DCED5E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xmlns="" val="9381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maybe</a:t>
            </a:r>
            <a:r>
              <a:rPr lang="en-US" baseline="0" dirty="0" smtClean="0"/>
              <a:t> show a picture of the browser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EDCBF-7C1D-49DD-8DF2-0DC93DCED5E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xmlns="" val="9381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maybe</a:t>
            </a:r>
            <a:r>
              <a:rPr lang="en-US" baseline="0" dirty="0" smtClean="0"/>
              <a:t> show a picture of the browser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5EDCBF-7C1D-49DD-8DF2-0DC93DCED5E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xmlns="" val="9381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DE5F-7A61-48C8-B3CD-C665E5E2A19C}" type="datetime1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03F2-B506-44C2-94A4-EDCEF36C551E}" type="datetime1">
              <a:rPr lang="en-US" smtClean="0"/>
              <a:pPr/>
              <a:t>11/16/2009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76200"/>
            <a:ext cx="381000" cy="365125"/>
          </a:xfrm>
          <a:prstGeom prst="rect">
            <a:avLst/>
          </a:prstGeom>
        </p:spPr>
        <p:txBody>
          <a:bodyPr/>
          <a:lstStyle/>
          <a:p>
            <a:fld id="{8FD122FA-C98B-4735-9243-AB5FDE2C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4E77-1A5E-4A58-92E3-AD45F7EC5EF5}" type="datetime1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76200"/>
            <a:ext cx="381000" cy="365125"/>
          </a:xfrm>
          <a:prstGeom prst="rect">
            <a:avLst/>
          </a:prstGeom>
        </p:spPr>
        <p:txBody>
          <a:bodyPr/>
          <a:lstStyle/>
          <a:p>
            <a:fld id="{8FD122FA-C98B-4735-9243-AB5FDE2C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8F69-3CA2-43EC-B066-8B214E835472}" type="datetime1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76200"/>
            <a:ext cx="381000" cy="365125"/>
          </a:xfrm>
          <a:prstGeom prst="rect">
            <a:avLst/>
          </a:prstGeom>
        </p:spPr>
        <p:txBody>
          <a:bodyPr/>
          <a:lstStyle/>
          <a:p>
            <a:fld id="{8FD122FA-C98B-4735-9243-AB5FDE2C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1362075"/>
          </a:xfrm>
        </p:spPr>
        <p:txBody>
          <a:bodyPr anchor="t"/>
          <a:lstStyle>
            <a:lvl1pPr algn="l">
              <a:defRPr sz="40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3F10-EFFE-482E-9A02-F62DFEC06304}" type="datetime1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76200"/>
            <a:ext cx="381000" cy="365125"/>
          </a:xfrm>
          <a:prstGeom prst="rect">
            <a:avLst/>
          </a:prstGeom>
        </p:spPr>
        <p:txBody>
          <a:bodyPr/>
          <a:lstStyle/>
          <a:p>
            <a:fld id="{AAA0773E-D27B-400D-9081-4800DFDD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1362075"/>
          </a:xfrm>
        </p:spPr>
        <p:txBody>
          <a:bodyPr anchor="t"/>
          <a:lstStyle>
            <a:lvl1pPr algn="l">
              <a:defRPr sz="40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6BC4-62DD-4627-9FBA-9FDC5C70AA3D}" type="datetime1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76200"/>
            <a:ext cx="381000" cy="365125"/>
          </a:xfrm>
          <a:prstGeom prst="rect">
            <a:avLst/>
          </a:prstGeom>
        </p:spPr>
        <p:txBody>
          <a:bodyPr/>
          <a:lstStyle/>
          <a:p>
            <a:fld id="{AAA0773E-D27B-400D-9081-4800DFDD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1362075"/>
          </a:xfrm>
        </p:spPr>
        <p:txBody>
          <a:bodyPr anchor="t"/>
          <a:lstStyle>
            <a:lvl1pPr algn="l">
              <a:defRPr sz="40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3928-89D3-482A-90B2-BF7726D79188}" type="datetime1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76200"/>
            <a:ext cx="381000" cy="365125"/>
          </a:xfrm>
          <a:prstGeom prst="rect">
            <a:avLst/>
          </a:prstGeom>
        </p:spPr>
        <p:txBody>
          <a:bodyPr/>
          <a:lstStyle/>
          <a:p>
            <a:fld id="{AAA0773E-D27B-400D-9081-4800DFDDEE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11/12/2008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E769F-FB87-4E34-A81F-BC354A36C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xmlns="" val="402600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: Moti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E51D-911D-471B-A985-613F206464DC}" type="datetime1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2400" y="6474768"/>
            <a:ext cx="931289" cy="307032"/>
            <a:chOff x="8001000" y="0"/>
            <a:chExt cx="931289" cy="307032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200999" y="76200"/>
              <a:ext cx="7312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FFFF00"/>
                  </a:solidFill>
                  <a:latin typeface="+mn-lt"/>
                </a:rPr>
                <a:t>Motivation</a:t>
              </a:r>
              <a:endParaRPr lang="en-US" sz="900" b="1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9" name="Flowchart: Sequential Access Storage 8"/>
            <p:cNvSpPr/>
            <p:nvPr userDrawn="1"/>
          </p:nvSpPr>
          <p:spPr>
            <a:xfrm>
              <a:off x="8001000" y="0"/>
              <a:ext cx="228600" cy="228600"/>
            </a:xfrm>
            <a:prstGeom prst="flowChartMagneticTap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7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8FD122FA-C98B-4735-9243-AB5FDE2C757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162800" y="152400"/>
            <a:ext cx="1676400" cy="228600"/>
            <a:chOff x="2743200" y="2667000"/>
            <a:chExt cx="1676400" cy="228600"/>
          </a:xfrm>
        </p:grpSpPr>
        <p:sp>
          <p:nvSpPr>
            <p:cNvPr id="12" name="Rectangle 11"/>
            <p:cNvSpPr/>
            <p:nvPr/>
          </p:nvSpPr>
          <p:spPr>
            <a:xfrm>
              <a:off x="2743200" y="2667000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28950" y="2667000"/>
              <a:ext cx="228600" cy="228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14700" y="2667000"/>
              <a:ext cx="2286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00450" y="2667000"/>
              <a:ext cx="228600" cy="228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2667000"/>
              <a:ext cx="228600" cy="228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91000" y="26670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le and Content: Algorith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9AD3-C639-4DA4-8339-14FA02D33A80}" type="datetime1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6200" y="6477000"/>
            <a:ext cx="915259" cy="307032"/>
            <a:chOff x="8001000" y="0"/>
            <a:chExt cx="915259" cy="307032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200999" y="76200"/>
              <a:ext cx="71526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FFFF00"/>
                  </a:solidFill>
                  <a:latin typeface="+mn-lt"/>
                </a:rPr>
                <a:t>Algorithms</a:t>
              </a:r>
              <a:endParaRPr lang="en-US" sz="900" b="1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9" name="Flowchart: Sequential Access Storage 8"/>
            <p:cNvSpPr/>
            <p:nvPr userDrawn="1"/>
          </p:nvSpPr>
          <p:spPr>
            <a:xfrm>
              <a:off x="8001000" y="0"/>
              <a:ext cx="228600" cy="228600"/>
            </a:xfrm>
            <a:prstGeom prst="flowChartMagneticTap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7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8FD122FA-C98B-4735-9243-AB5FDE2C757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162800" y="152400"/>
            <a:ext cx="1676400" cy="228600"/>
            <a:chOff x="2743200" y="2667000"/>
            <a:chExt cx="1676400" cy="228600"/>
          </a:xfrm>
        </p:grpSpPr>
        <p:sp>
          <p:nvSpPr>
            <p:cNvPr id="12" name="Rectangle 11"/>
            <p:cNvSpPr/>
            <p:nvPr/>
          </p:nvSpPr>
          <p:spPr>
            <a:xfrm>
              <a:off x="2743200" y="2667000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28950" y="2667000"/>
              <a:ext cx="228600" cy="228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14700" y="2667000"/>
              <a:ext cx="2286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00450" y="2667000"/>
              <a:ext cx="228600" cy="228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2667000"/>
              <a:ext cx="228600" cy="228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91000" y="26670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: Experi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A9ED-2B8A-4AC2-91B9-6F7BB7B3B82F}" type="datetime1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6200" y="6477000"/>
            <a:ext cx="985792" cy="307032"/>
            <a:chOff x="8001000" y="0"/>
            <a:chExt cx="985792" cy="307032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200999" y="76200"/>
              <a:ext cx="78579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FFFF00"/>
                  </a:solidFill>
                  <a:latin typeface="+mn-lt"/>
                </a:rPr>
                <a:t>Experiments</a:t>
              </a:r>
              <a:endParaRPr lang="en-US" sz="900" b="1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9" name="Flowchart: Sequential Access Storage 8"/>
            <p:cNvSpPr/>
            <p:nvPr userDrawn="1"/>
          </p:nvSpPr>
          <p:spPr>
            <a:xfrm>
              <a:off x="8001000" y="0"/>
              <a:ext cx="228600" cy="228600"/>
            </a:xfrm>
            <a:prstGeom prst="flowChartMagneticTap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7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8FD122FA-C98B-4735-9243-AB5FDE2C757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162800" y="152400"/>
            <a:ext cx="1676400" cy="228600"/>
            <a:chOff x="2743200" y="2667000"/>
            <a:chExt cx="1676400" cy="228600"/>
          </a:xfrm>
        </p:grpSpPr>
        <p:sp>
          <p:nvSpPr>
            <p:cNvPr id="12" name="Rectangle 11"/>
            <p:cNvSpPr/>
            <p:nvPr/>
          </p:nvSpPr>
          <p:spPr>
            <a:xfrm>
              <a:off x="2743200" y="2667000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28950" y="2667000"/>
              <a:ext cx="228600" cy="228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14700" y="2667000"/>
              <a:ext cx="2286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00450" y="2667000"/>
              <a:ext cx="228600" cy="228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2667000"/>
              <a:ext cx="228600" cy="228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91000" y="26670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087C-3E14-4FE7-A8FF-C5F9B84E8056}" type="datetime1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7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8FD122FA-C98B-4735-9243-AB5FDE2C757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162800" y="152400"/>
            <a:ext cx="1676400" cy="228600"/>
            <a:chOff x="2743200" y="2667000"/>
            <a:chExt cx="1676400" cy="228600"/>
          </a:xfrm>
        </p:grpSpPr>
        <p:sp>
          <p:nvSpPr>
            <p:cNvPr id="12" name="Rectangle 11"/>
            <p:cNvSpPr/>
            <p:nvPr/>
          </p:nvSpPr>
          <p:spPr>
            <a:xfrm>
              <a:off x="2743200" y="2667000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28950" y="2667000"/>
              <a:ext cx="228600" cy="228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14700" y="2667000"/>
              <a:ext cx="2286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00450" y="2667000"/>
              <a:ext cx="228600" cy="228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2667000"/>
              <a:ext cx="228600" cy="228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91000" y="2667000"/>
              <a:ext cx="228600" cy="22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9EC4-189D-439B-914A-29CA1AE10B68}" type="datetime1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E2F4-BF24-401D-B6F9-D4D002025B42}" type="datetime1">
              <a:rPr lang="en-US" smtClean="0"/>
              <a:pPr/>
              <a:t>11/16/2009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76200"/>
            <a:ext cx="381000" cy="365125"/>
          </a:xfrm>
          <a:prstGeom prst="rect">
            <a:avLst/>
          </a:prstGeom>
        </p:spPr>
        <p:txBody>
          <a:bodyPr/>
          <a:lstStyle/>
          <a:p>
            <a:fld id="{8FD122FA-C98B-4735-9243-AB5FDE2C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21A1-7196-40DA-BD15-591F3E8756F3}" type="datetime1">
              <a:rPr lang="en-US" smtClean="0"/>
              <a:pPr/>
              <a:t>11/16/2009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76200"/>
            <a:ext cx="381000" cy="365125"/>
          </a:xfrm>
          <a:prstGeom prst="rect">
            <a:avLst/>
          </a:prstGeom>
        </p:spPr>
        <p:txBody>
          <a:bodyPr/>
          <a:lstStyle/>
          <a:p>
            <a:fld id="{8FD122FA-C98B-4735-9243-AB5FDE2C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087D-E693-46EF-B14C-6B2B46AE8860}" type="datetime1">
              <a:rPr lang="en-US" smtClean="0"/>
              <a:pPr/>
              <a:t>11/16/2009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76200"/>
            <a:ext cx="381000" cy="365125"/>
          </a:xfrm>
          <a:prstGeom prst="rect">
            <a:avLst/>
          </a:prstGeom>
        </p:spPr>
        <p:txBody>
          <a:bodyPr/>
          <a:lstStyle/>
          <a:p>
            <a:fld id="{8FD122FA-C98B-4735-9243-AB5FDE2C7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AA9FA-B3B0-4848-A4A6-28EDE9530756}" type="datetime1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5" r:id="rId5"/>
    <p:sldLayoutId id="2147483651" r:id="rId6"/>
    <p:sldLayoutId id="2147483652" r:id="rId7"/>
    <p:sldLayoutId id="2147483653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63" r:id="rId14"/>
    <p:sldLayoutId id="2147483664" r:id="rId15"/>
    <p:sldLayoutId id="214748366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6/relationships/ink" Target="../ink/ink14.xml"/><Relationship Id="rId7" Type="http://schemas.microsoft.com/office/2006/relationships/ink" Target="../ink/ink1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microsoft.com/office/2006/relationships/ink" Target="../ink/ink17.xml"/><Relationship Id="rId5" Type="http://schemas.microsoft.com/office/2006/relationships/ink" Target="../ink/ink16.xml"/><Relationship Id="rId4" Type="http://schemas.microsoft.com/office/2006/relationships/ink" Target="../ink/ink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livshits@microsoft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5638800" cy="17526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800" cap="small" dirty="0" smtClean="0">
                <a:latin typeface="Levenim MT" pitchFamily="2" charset="-79"/>
                <a:cs typeface="Levenim MT" pitchFamily="2" charset="-79"/>
              </a:rPr>
              <a:t>Securing web 2.0 applications </a:t>
            </a:r>
            <a:br>
              <a:rPr lang="en-US" sz="2800" cap="small" dirty="0" smtClean="0">
                <a:latin typeface="Levenim MT" pitchFamily="2" charset="-79"/>
                <a:cs typeface="Levenim MT" pitchFamily="2" charset="-79"/>
              </a:rPr>
            </a:br>
            <a:r>
              <a:rPr lang="en-US" sz="2800" cap="small" dirty="0" smtClean="0">
                <a:latin typeface="Levenim MT" pitchFamily="2" charset="-79"/>
                <a:cs typeface="Levenim MT" pitchFamily="2" charset="-79"/>
              </a:rPr>
              <a:t>through replicated execution</a:t>
            </a:r>
            <a:endParaRPr lang="en-US" sz="28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5562600"/>
            <a:ext cx="2743200" cy="1066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w Cen MT" pitchFamily="34" charset="0"/>
              </a:rPr>
              <a:t>Ben Livshits 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w Cen MT" pitchFamily="34" charset="0"/>
              </a:rPr>
              <a:t>Microsoft Research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92" t="13577" r="1698" b="1870"/>
          <a:stretch>
            <a:fillRect/>
          </a:stretch>
        </p:blipFill>
        <p:spPr bwMode="auto">
          <a:xfrm>
            <a:off x="5715000" y="609600"/>
            <a:ext cx="3581400" cy="23999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6200" y="5562600"/>
            <a:ext cx="27432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w Cen MT" pitchFamily="34" charset="0"/>
              </a:rPr>
              <a:t>K. Vikram</a:t>
            </a:r>
          </a:p>
          <a:p>
            <a:r>
              <a:rPr lang="en-US" sz="2400" dirty="0" smtClean="0">
                <a:latin typeface="Tw Cen MT" pitchFamily="34" charset="0"/>
              </a:rPr>
              <a:t>Cornell University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162300" y="5562600"/>
            <a:ext cx="27432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w Cen MT" pitchFamily="34" charset="0"/>
              </a:rPr>
              <a:t>Abhishek Prateek</a:t>
            </a:r>
          </a:p>
          <a:p>
            <a:r>
              <a:rPr lang="en-US" sz="2400" dirty="0" smtClean="0">
                <a:latin typeface="Tw Cen MT" pitchFamily="34" charset="0"/>
              </a:rPr>
              <a:t>IIT Delhi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Ripley Architecture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447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Keep a replica of the client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Capture user events &amp; transmit to server for replay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Compare server and client results</a:t>
            </a:r>
            <a:endParaRPr lang="en-US" sz="2400" dirty="0"/>
          </a:p>
        </p:txBody>
      </p:sp>
      <p:sp>
        <p:nvSpPr>
          <p:cNvPr id="7" name="Right Triangle 6"/>
          <p:cNvSpPr/>
          <p:nvPr/>
        </p:nvSpPr>
        <p:spPr>
          <a:xfrm rot="5400000">
            <a:off x="1028700" y="1866900"/>
            <a:ext cx="1143000" cy="1066800"/>
          </a:xfrm>
          <a:prstGeom prst="rtTriangl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sz="1600" b="1" dirty="0" smtClean="0"/>
              <a:t>   Server</a:t>
            </a:r>
            <a:endParaRPr lang="en-US" sz="1600" b="1" dirty="0"/>
          </a:p>
        </p:txBody>
      </p:sp>
      <p:sp>
        <p:nvSpPr>
          <p:cNvPr id="8" name="Right Triangle 7"/>
          <p:cNvSpPr/>
          <p:nvPr/>
        </p:nvSpPr>
        <p:spPr>
          <a:xfrm rot="16200000">
            <a:off x="1943100" y="2705100"/>
            <a:ext cx="1143000" cy="1066800"/>
          </a:xfrm>
          <a:prstGeom prst="rtTriangl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" wrap="none" lIns="0" tIns="0" rIns="0" bIns="274320" rtlCol="0" anchor="ctr"/>
          <a:lstStyle/>
          <a:p>
            <a:pPr algn="ctr"/>
            <a:r>
              <a:rPr lang="en-US" sz="1600" b="1" dirty="0" smtClean="0"/>
              <a:t>   Replica</a:t>
            </a:r>
            <a:endParaRPr lang="en-US" sz="1400" b="1" dirty="0"/>
          </a:p>
        </p:txBody>
      </p:sp>
      <p:sp>
        <p:nvSpPr>
          <p:cNvPr id="9" name="Right Triangle 8"/>
          <p:cNvSpPr/>
          <p:nvPr/>
        </p:nvSpPr>
        <p:spPr>
          <a:xfrm rot="16200000">
            <a:off x="4991100" y="2705100"/>
            <a:ext cx="1143000" cy="1066800"/>
          </a:xfrm>
          <a:prstGeom prst="rtTriangl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" wrap="none" lIns="0" tIns="0" rIns="0" bIns="91440" rtlCol="0" anchor="ctr"/>
          <a:lstStyle/>
          <a:p>
            <a:pPr algn="ctr"/>
            <a:r>
              <a:rPr lang="en-US" sz="1600" b="1" dirty="0" smtClean="0"/>
              <a:t>Client</a:t>
            </a:r>
            <a:endParaRPr lang="en-US" sz="16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819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>
            <a:stCxn id="7" idx="5"/>
            <a:endCxn id="27" idx="1"/>
          </p:cNvCxnSpPr>
          <p:nvPr/>
        </p:nvCxnSpPr>
        <p:spPr>
          <a:xfrm rot="16200000" flipH="1">
            <a:off x="1638272" y="2362227"/>
            <a:ext cx="338147" cy="414291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28" idx="1"/>
            <a:endCxn id="9" idx="3"/>
          </p:cNvCxnSpPr>
          <p:nvPr/>
        </p:nvCxnSpPr>
        <p:spPr>
          <a:xfrm rot="10800000">
            <a:off x="6096000" y="32385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028" idx="2"/>
            <a:endCxn id="8" idx="1"/>
          </p:cNvCxnSpPr>
          <p:nvPr/>
        </p:nvCxnSpPr>
        <p:spPr>
          <a:xfrm rot="5400000">
            <a:off x="4933950" y="1238250"/>
            <a:ext cx="152400" cy="4991100"/>
          </a:xfrm>
          <a:prstGeom prst="bentConnector3">
            <a:avLst>
              <a:gd name="adj1" fmla="val 556915"/>
            </a:avLst>
          </a:prstGeom>
          <a:ln w="22225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2588077">
            <a:off x="1973305" y="2013803"/>
            <a:ext cx="304800" cy="16576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Ripley checker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31" name="Elbow Connector 30"/>
          <p:cNvCxnSpPr>
            <a:stCxn id="9" idx="5"/>
            <a:endCxn id="27" idx="0"/>
          </p:cNvCxnSpPr>
          <p:nvPr/>
        </p:nvCxnSpPr>
        <p:spPr>
          <a:xfrm rot="16200000" flipV="1">
            <a:off x="3627147" y="1303047"/>
            <a:ext cx="1000702" cy="2870204"/>
          </a:xfrm>
          <a:prstGeom prst="bentConnector3">
            <a:avLst>
              <a:gd name="adj1" fmla="val 145228"/>
            </a:avLst>
          </a:prstGeom>
          <a:ln w="22225">
            <a:solidFill>
              <a:srgbClr val="FFFF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366784" y="2794443"/>
            <a:ext cx="277682" cy="291657"/>
          </a:xfrm>
          <a:prstGeom prst="straightConnector1">
            <a:avLst/>
          </a:prstGeom>
          <a:ln>
            <a:headEnd type="arrow" w="sm" len="sm"/>
            <a:tailEnd type="non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800600" y="4492823"/>
            <a:ext cx="3454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events = {key: ‘a’, id=‘name’; click: id=‘name’}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3975992" y="152400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m'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92066" y="2667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133600" y="3048000"/>
            <a:ext cx="277682" cy="291657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400" y="312122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endParaRPr lang="en-US" sz="1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3455" y="1447800"/>
            <a:ext cx="668145" cy="63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02" y="4191000"/>
            <a:ext cx="604698" cy="65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8534400" y="76200"/>
            <a:ext cx="381000" cy="365125"/>
          </a:xfrm>
          <a:prstGeom prst="rect">
            <a:avLst/>
          </a:prstGeom>
        </p:spPr>
        <p:txBody>
          <a:bodyPr/>
          <a:lstStyle/>
          <a:p>
            <a:fld id="{8FD122FA-C98B-4735-9243-AB5FDE2C75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  <p:bldP spid="46" grpId="0"/>
      <p:bldP spid="50" grpId="0"/>
      <p:bldP spid="1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Zero-latency RPCs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>
                <a:latin typeface="Calibri" pitchFamily="34" charset="0"/>
                <a:cs typeface="Calibri" pitchFamily="34" charset="0"/>
              </a:rPr>
              <a:pPr>
                <a:defRPr/>
              </a:pPr>
              <a:t>12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151113" y="2476500"/>
            <a:ext cx="381000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903713" y="3467100"/>
            <a:ext cx="685800" cy="0"/>
          </a:xfrm>
          <a:prstGeom prst="line">
            <a:avLst/>
          </a:prstGeom>
          <a:ln w="38100"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41613" y="2667000"/>
            <a:ext cx="1905000" cy="457200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3341613" y="4876800"/>
            <a:ext cx="1905000" cy="304800"/>
          </a:xfrm>
          <a:prstGeom prst="straightConnector1">
            <a:avLst/>
          </a:prstGeom>
          <a:ln w="38100">
            <a:solidFill>
              <a:srgbClr val="FFFF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846813" y="4267200"/>
            <a:ext cx="457200" cy="0"/>
          </a:xfrm>
          <a:prstGeom prst="line">
            <a:avLst/>
          </a:prstGeom>
          <a:ln w="38100"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46613" y="3810000"/>
            <a:ext cx="1828800" cy="228600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170413" y="4800600"/>
            <a:ext cx="152400" cy="0"/>
          </a:xfrm>
          <a:prstGeom prst="line">
            <a:avLst/>
          </a:prstGeom>
          <a:ln w="38100"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5170413" y="4495800"/>
            <a:ext cx="1905000" cy="228600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208013" y="1676400"/>
            <a:ext cx="6411987" cy="369332"/>
            <a:chOff x="304800" y="1905000"/>
            <a:chExt cx="6411987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2057400" y="1905000"/>
              <a:ext cx="870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Replica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62400" y="1905000"/>
              <a:ext cx="796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Server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38800" y="1905000"/>
              <a:ext cx="1077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Database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4800" y="1905000"/>
              <a:ext cx="735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Client</a:t>
              </a:r>
              <a:endParaRPr lang="en-US" b="1" dirty="0"/>
            </a:p>
          </p:txBody>
        </p:sp>
      </p:grpSp>
      <p:cxnSp>
        <p:nvCxnSpPr>
          <p:cNvPr id="30" name="Straight Connector 29"/>
          <p:cNvCxnSpPr/>
          <p:nvPr/>
        </p:nvCxnSpPr>
        <p:spPr>
          <a:xfrm rot="5400000">
            <a:off x="26913" y="3848100"/>
            <a:ext cx="3124200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1589013" y="5181600"/>
            <a:ext cx="1752600" cy="76200"/>
          </a:xfrm>
          <a:prstGeom prst="straightConnector1">
            <a:avLst/>
          </a:prstGeom>
          <a:ln w="38100">
            <a:solidFill>
              <a:srgbClr val="FFFF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2503413" y="1371600"/>
            <a:ext cx="3657600" cy="4572000"/>
            <a:chOff x="1600200" y="1371600"/>
            <a:chExt cx="3657600" cy="4572000"/>
          </a:xfrm>
        </p:grpSpPr>
        <p:cxnSp>
          <p:nvCxnSpPr>
            <p:cNvPr id="41" name="Straight Connector 40"/>
            <p:cNvCxnSpPr/>
            <p:nvPr/>
          </p:nvCxnSpPr>
          <p:spPr>
            <a:xfrm rot="5400000">
              <a:off x="-685800" y="3657600"/>
              <a:ext cx="4572000" cy="0"/>
            </a:xfrm>
            <a:prstGeom prst="line">
              <a:avLst/>
            </a:prstGeom>
            <a:ln w="28575">
              <a:solidFill>
                <a:schemeClr val="accent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143000" y="3657600"/>
              <a:ext cx="4572000" cy="0"/>
            </a:xfrm>
            <a:prstGeom prst="line">
              <a:avLst/>
            </a:prstGeom>
            <a:ln w="28575">
              <a:solidFill>
                <a:schemeClr val="accent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971800" y="3657600"/>
              <a:ext cx="4572000" cy="0"/>
            </a:xfrm>
            <a:prstGeom prst="line">
              <a:avLst/>
            </a:prstGeom>
            <a:ln w="28575">
              <a:solidFill>
                <a:schemeClr val="accent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219200" y="5867400"/>
            <a:ext cx="4281489" cy="369332"/>
            <a:chOff x="304800" y="1905000"/>
            <a:chExt cx="4281489" cy="369332"/>
          </a:xfrm>
        </p:grpSpPr>
        <p:sp>
          <p:nvSpPr>
            <p:cNvPr id="47" name="TextBox 46"/>
            <p:cNvSpPr txBox="1"/>
            <p:nvPr/>
          </p:nvSpPr>
          <p:spPr>
            <a:xfrm>
              <a:off x="2057400" y="1905000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.NET</a:t>
              </a:r>
              <a:endParaRPr lang="en-US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962400" y="1905000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.NET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04800" y="1905000"/>
              <a:ext cx="1137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JavaScript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07/7/12/main" xmlns="" val="94623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Seems Too Much Like Magic. Is this Feasible?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8768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Create deterministic replay system</a:t>
            </a:r>
          </a:p>
          <a:p>
            <a:pPr lvl="1"/>
            <a:r>
              <a:rPr lang="en-US" sz="2000" dirty="0" smtClean="0"/>
              <a:t>How to we replicate JavaScript code?</a:t>
            </a:r>
          </a:p>
          <a:p>
            <a:pPr lvl="1"/>
            <a:r>
              <a:rPr lang="en-US" sz="2000" dirty="0" smtClean="0"/>
              <a:t>Cross-browser differences?</a:t>
            </a:r>
          </a:p>
          <a:p>
            <a:pPr lvl="1"/>
            <a:r>
              <a:rPr lang="en-US" sz="2000" dirty="0" smtClean="0"/>
              <a:t>Non-determinism?</a:t>
            </a:r>
          </a:p>
          <a:p>
            <a:endParaRPr lang="en-US" sz="2400" dirty="0" smtClean="0"/>
          </a:p>
          <a:p>
            <a:r>
              <a:rPr lang="en-US" sz="2400" dirty="0" smtClean="0"/>
              <a:t>How do we scale it?</a:t>
            </a:r>
          </a:p>
          <a:p>
            <a:pPr lvl="1"/>
            <a:r>
              <a:rPr lang="en-US" sz="2000" dirty="0" smtClean="0"/>
              <a:t>Replica overhead on server</a:t>
            </a:r>
          </a:p>
          <a:p>
            <a:pPr lvl="1"/>
            <a:r>
              <a:rPr lang="en-US" sz="2000" i="1" dirty="0" smtClean="0"/>
              <a:t>Hundreds</a:t>
            </a:r>
            <a:r>
              <a:rPr lang="en-US" sz="2000" dirty="0" smtClean="0"/>
              <a:t> of concurrent replicas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D122FA-C98B-4735-9243-AB5FDE2C7575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07/7/12/main" xmlns="" Requires="p14">
          <p:contentPart p14:bwMode="auto" r:id="rId3">
            <p14:nvContentPr>
              <p14:cNvPr id="7" name="Ink 2"/>
              <p14:cNvInkPr spid="_x0000_s43140" chksum="E11E76F4">
                <a14:cpLocks xmlns:a14="http://schemas.microsoft.com/office/drawing/2007/7/7/main" noRot="1" noChangeAspect="1" noEditPoints="1" noChangeArrowheads="1" noChangeShapeType="1"/>
              </p14:cNvInkPr>
              <p14:nvPr/>
            </p14:nvContentPr>
            <p14:xfrm>
              <a:off x="1066800" y="2514600"/>
              <a:ext cx="1417638" cy="2438400"/>
            </p14:xfrm>
          </p:contentPart>
        </mc:Choice>
        <mc:Fallback>
          <p:sp>
            <p:nvSpPr>
              <p:cNvPr id="7" name="Ink 2" hidden="1"/>
              <p:cNvSpPr/>
              <p:nvPr/>
            </p:nvSpPr>
            <p:spPr>
              <a:xfrm>
                <a:off x="1066800" y="2514600"/>
                <a:ext cx="1417638" cy="2438400"/>
              </a:xfrm>
            </p:spPr>
          </p:sp>
        </mc:Fallback>
      </mc:AlternateContent>
      <mc:AlternateContent xmlns:mc="http://schemas.openxmlformats.org/markup-compatibility/2006">
        <mc:Choice xmlns:p14="http://schemas.microsoft.com/office/powerpoint/2007/7/12/main" xmlns="" Requires="p14">
          <p:contentPart p14:bwMode="auto" r:id="rId4">
            <p14:nvContentPr>
              <p14:cNvPr id="8" name="Ink 3"/>
              <p14:cNvInkPr spid="_x0000_s43141" chksum="70DDFEB5">
                <a14:cpLocks xmlns:a14="http://schemas.microsoft.com/office/drawing/2007/7/7/main" noRot="1" noChangeAspect="1" noEditPoints="1" noChangeArrowheads="1" noChangeShapeType="1"/>
              </p14:cNvInkPr>
              <p14:nvPr/>
            </p14:nvContentPr>
            <p14:xfrm>
              <a:off x="2209800" y="4572000"/>
              <a:ext cx="631825" cy="825500"/>
            </p14:xfrm>
          </p:contentPart>
        </mc:Choice>
        <mc:Fallback>
          <p:sp>
            <p:nvSpPr>
              <p:cNvPr id="8" name="Ink 3" hidden="1"/>
              <p:cNvSpPr/>
              <p:nvPr/>
            </p:nvSpPr>
            <p:spPr>
              <a:xfrm>
                <a:off x="2209800" y="4572000"/>
                <a:ext cx="631825" cy="825500"/>
              </a:xfrm>
            </p:spPr>
          </p:sp>
        </mc:Fallback>
      </mc:AlternateContent>
      <mc:AlternateContent xmlns:mc="http://schemas.openxmlformats.org/markup-compatibility/2006">
        <mc:Choice xmlns:p14="http://schemas.microsoft.com/office/powerpoint/2007/7/12/main" xmlns="" Requires="p14">
          <p:contentPart p14:bwMode="auto" r:id="rId5">
            <p14:nvContentPr>
              <p14:cNvPr id="9" name="Ink 4"/>
              <p14:cNvInkPr spid="_x0000_s43142" chksum="3E15FBFF">
                <a14:cpLocks xmlns:a14="http://schemas.microsoft.com/office/drawing/2007/7/7/main" noRot="1" noChangeAspect="1" noEditPoints="1" noChangeArrowheads="1" noChangeShapeType="1"/>
              </p14:cNvInkPr>
              <p14:nvPr/>
            </p14:nvContentPr>
            <p14:xfrm>
              <a:off x="2743200" y="4267200"/>
              <a:ext cx="409575" cy="533400"/>
            </p14:xfrm>
          </p:contentPart>
        </mc:Choice>
        <mc:Fallback>
          <p:sp>
            <p:nvSpPr>
              <p:cNvPr id="9" name="Ink 4" hidden="1"/>
              <p:cNvSpPr/>
              <p:nvPr/>
            </p:nvSpPr>
            <p:spPr>
              <a:xfrm>
                <a:off x="2743200" y="4267200"/>
                <a:ext cx="409575" cy="533400"/>
              </a:xfrm>
            </p:spPr>
          </p:sp>
        </mc:Fallback>
      </mc:AlternateContent>
      <mc:AlternateContent xmlns:mc="http://schemas.openxmlformats.org/markup-compatibility/2006">
        <mc:Choice xmlns:p14="http://schemas.microsoft.com/office/powerpoint/2007/7/12/main" xmlns="" Requires="p14">
          <p:contentPart p14:bwMode="auto" r:id="rId6">
            <p14:nvContentPr>
              <p14:cNvPr id="10" name="Ink 5"/>
              <p14:cNvInkPr spid="_x0000_s43143" chksum="029CFF63">
                <a14:cpLocks xmlns:a14="http://schemas.microsoft.com/office/drawing/2007/7/7/main" noRot="1" noChangeAspect="1" noEditPoints="1" noChangeArrowheads="1" noChangeShapeType="1"/>
              </p14:cNvInkPr>
              <p14:nvPr/>
            </p14:nvContentPr>
            <p14:xfrm>
              <a:off x="2438400" y="3505200"/>
              <a:ext cx="515938" cy="673100"/>
            </p14:xfrm>
          </p:contentPart>
        </mc:Choice>
        <mc:Fallback>
          <p:sp>
            <p:nvSpPr>
              <p:cNvPr id="10" name="Ink 5" hidden="1"/>
              <p:cNvSpPr/>
              <p:nvPr/>
            </p:nvSpPr>
            <p:spPr>
              <a:xfrm>
                <a:off x="2438400" y="3505200"/>
                <a:ext cx="515938" cy="673100"/>
              </a:xfrm>
            </p:spPr>
          </p:sp>
        </mc:Fallback>
      </mc:AlternateContent>
      <mc:AlternateContent xmlns:mc="http://schemas.openxmlformats.org/markup-compatibility/2006">
        <mc:Choice xmlns:p14="http://schemas.microsoft.com/office/powerpoint/2007/7/12/main" xmlns="" Requires="p14">
          <p:contentPart p14:bwMode="auto" r:id="rId7">
            <p14:nvContentPr>
              <p14:cNvPr id="11" name="Ink 6"/>
              <p14:cNvInkPr spid="_x0000_s43144" chksum="CE1EABC5">
                <a14:cpLocks xmlns:a14="http://schemas.microsoft.com/office/drawing/2007/7/7/main" noRot="1" noChangeAspect="1" noEditPoints="1" noChangeArrowheads="1" noChangeShapeType="1"/>
              </p14:cNvInkPr>
              <p14:nvPr/>
            </p14:nvContentPr>
            <p14:xfrm>
              <a:off x="1371600" y="1828800"/>
              <a:ext cx="695325" cy="1320800"/>
            </p14:xfrm>
          </p:contentPart>
        </mc:Choice>
        <mc:Fallback>
          <p:sp>
            <p:nvSpPr>
              <p:cNvPr id="11" name="Ink 6" hidden="1"/>
              <p:cNvSpPr/>
              <p:nvPr/>
            </p:nvSpPr>
            <p:spPr>
              <a:xfrm>
                <a:off x="1371600" y="1828800"/>
                <a:ext cx="695325" cy="1320800"/>
              </a:xfrm>
            </p:spPr>
          </p:sp>
        </mc:Fallback>
      </mc:AlternateContent>
    </p:spTree>
    <p:extLst>
      <p:ext uri="{BB962C8B-B14F-4D97-AF65-F5344CB8AC3E}">
        <p14:creationId xmlns:p14="http://schemas.microsoft.com/office/powerpoint/2007/7/12/main" xmlns="" val="12286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Volta Distributing Compiler Illustrated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>
                <a:latin typeface="Calibri" pitchFamily="34" charset="0"/>
                <a:cs typeface="Calibri" pitchFamily="34" charset="0"/>
              </a:rPr>
              <a:pPr>
                <a:defRPr/>
              </a:pPr>
              <a:t>14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3400" y="28575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ight Arrow 15"/>
          <p:cNvSpPr/>
          <p:nvPr/>
        </p:nvSpPr>
        <p:spPr>
          <a:xfrm>
            <a:off x="2743200" y="3009900"/>
            <a:ext cx="1295400" cy="6858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IL-to-IL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5867399" y="3771900"/>
            <a:ext cx="1295400" cy="6858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IL-to-JS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5400000">
            <a:off x="4686300" y="4724400"/>
            <a:ext cx="762000" cy="685800"/>
          </a:xfrm>
          <a:prstGeom prst="rightArrow">
            <a:avLst>
              <a:gd name="adj1" fmla="val 50000"/>
              <a:gd name="adj2" fmla="val 32390"/>
            </a:avLst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5524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676400"/>
            <a:ext cx="8382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45"/>
          <p:cNvGrpSpPr/>
          <p:nvPr/>
        </p:nvGrpSpPr>
        <p:grpSpPr>
          <a:xfrm>
            <a:off x="7467600" y="3619500"/>
            <a:ext cx="838200" cy="1047750"/>
            <a:chOff x="7467600" y="3200400"/>
            <a:chExt cx="838200" cy="1047750"/>
          </a:xfrm>
        </p:grpSpPr>
        <p:pic>
          <p:nvPicPr>
            <p:cNvPr id="42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3200400"/>
              <a:ext cx="838200" cy="104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" name="Rectangle 42"/>
            <p:cNvSpPr/>
            <p:nvPr/>
          </p:nvSpPr>
          <p:spPr>
            <a:xfrm>
              <a:off x="7543800" y="3429000"/>
              <a:ext cx="685800" cy="685800"/>
            </a:xfrm>
            <a:prstGeom prst="rect">
              <a:avLst/>
            </a:prstGeom>
            <a:solidFill>
              <a:srgbClr val="F2F2F2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00B050"/>
                  </a:solidFill>
                </a:rPr>
                <a:t>JS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057400" y="2057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.NET bytecode</a:t>
            </a:r>
            <a:endParaRPr lang="en-US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4042" y="4800600"/>
            <a:ext cx="959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Volta</a:t>
            </a:r>
            <a:endParaRPr lang="en-US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1209675" cy="2428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Bent-Up Arrow 8"/>
          <p:cNvSpPr/>
          <p:nvPr/>
        </p:nvSpPr>
        <p:spPr>
          <a:xfrm rot="5400000">
            <a:off x="4991100" y="4686300"/>
            <a:ext cx="1066800" cy="1143000"/>
          </a:xfrm>
          <a:custGeom>
            <a:avLst/>
            <a:gdLst>
              <a:gd name="connsiteX0" fmla="*/ 0 w 1600200"/>
              <a:gd name="connsiteY0" fmla="*/ 857250 h 1143000"/>
              <a:gd name="connsiteX1" fmla="*/ 1171575 w 1600200"/>
              <a:gd name="connsiteY1" fmla="*/ 857250 h 1143000"/>
              <a:gd name="connsiteX2" fmla="*/ 1171575 w 1600200"/>
              <a:gd name="connsiteY2" fmla="*/ 285750 h 1143000"/>
              <a:gd name="connsiteX3" fmla="*/ 1028700 w 1600200"/>
              <a:gd name="connsiteY3" fmla="*/ 285750 h 1143000"/>
              <a:gd name="connsiteX4" fmla="*/ 1314450 w 1600200"/>
              <a:gd name="connsiteY4" fmla="*/ 0 h 1143000"/>
              <a:gd name="connsiteX5" fmla="*/ 1600200 w 1600200"/>
              <a:gd name="connsiteY5" fmla="*/ 285750 h 1143000"/>
              <a:gd name="connsiteX6" fmla="*/ 1457325 w 1600200"/>
              <a:gd name="connsiteY6" fmla="*/ 285750 h 1143000"/>
              <a:gd name="connsiteX7" fmla="*/ 1457325 w 1600200"/>
              <a:gd name="connsiteY7" fmla="*/ 1143000 h 1143000"/>
              <a:gd name="connsiteX8" fmla="*/ 0 w 1600200"/>
              <a:gd name="connsiteY8" fmla="*/ 1143000 h 1143000"/>
              <a:gd name="connsiteX9" fmla="*/ 0 w 1600200"/>
              <a:gd name="connsiteY9" fmla="*/ 857250 h 1143000"/>
              <a:gd name="connsiteX0" fmla="*/ 0 w 1600200"/>
              <a:gd name="connsiteY0" fmla="*/ 857250 h 1143000"/>
              <a:gd name="connsiteX1" fmla="*/ 1171575 w 1600200"/>
              <a:gd name="connsiteY1" fmla="*/ 857250 h 1143000"/>
              <a:gd name="connsiteX2" fmla="*/ 1171575 w 1600200"/>
              <a:gd name="connsiteY2" fmla="*/ 285750 h 1143000"/>
              <a:gd name="connsiteX3" fmla="*/ 1028700 w 1600200"/>
              <a:gd name="connsiteY3" fmla="*/ 285750 h 1143000"/>
              <a:gd name="connsiteX4" fmla="*/ 1314450 w 1600200"/>
              <a:gd name="connsiteY4" fmla="*/ 0 h 1143000"/>
              <a:gd name="connsiteX5" fmla="*/ 1600200 w 1600200"/>
              <a:gd name="connsiteY5" fmla="*/ 285750 h 1143000"/>
              <a:gd name="connsiteX6" fmla="*/ 1457325 w 1600200"/>
              <a:gd name="connsiteY6" fmla="*/ 285750 h 1143000"/>
              <a:gd name="connsiteX7" fmla="*/ 1457325 w 1600200"/>
              <a:gd name="connsiteY7" fmla="*/ 1143000 h 1143000"/>
              <a:gd name="connsiteX8" fmla="*/ 0 w 1600200"/>
              <a:gd name="connsiteY8" fmla="*/ 1143000 h 1143000"/>
              <a:gd name="connsiteX9" fmla="*/ 0 w 1600200"/>
              <a:gd name="connsiteY9" fmla="*/ 85725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0200" h="1143000">
                <a:moveTo>
                  <a:pt x="0" y="857250"/>
                </a:moveTo>
                <a:lnTo>
                  <a:pt x="1171575" y="857250"/>
                </a:lnTo>
                <a:lnTo>
                  <a:pt x="1171575" y="285750"/>
                </a:lnTo>
                <a:lnTo>
                  <a:pt x="1028700" y="285750"/>
                </a:lnTo>
                <a:lnTo>
                  <a:pt x="1314450" y="0"/>
                </a:lnTo>
                <a:lnTo>
                  <a:pt x="1600200" y="285750"/>
                </a:lnTo>
                <a:lnTo>
                  <a:pt x="1457325" y="285750"/>
                </a:lnTo>
                <a:lnTo>
                  <a:pt x="1457325" y="1143000"/>
                </a:lnTo>
                <a:lnTo>
                  <a:pt x="0" y="1143000"/>
                </a:lnTo>
                <a:lnTo>
                  <a:pt x="0" y="8572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Triangle 47"/>
          <p:cNvSpPr/>
          <p:nvPr/>
        </p:nvSpPr>
        <p:spPr>
          <a:xfrm rot="16200000">
            <a:off x="5905500" y="4914900"/>
            <a:ext cx="1143000" cy="1066800"/>
          </a:xfrm>
          <a:prstGeom prst="rtTriangle">
            <a:avLst/>
          </a:prstGeom>
          <a:solidFill>
            <a:schemeClr val="tx1"/>
          </a:solidFill>
          <a:ln w="127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" wrap="none" lIns="0" tIns="0" rIns="0" bIns="274320" rtlCol="0" anchor="ctr"/>
          <a:lstStyle/>
          <a:p>
            <a:pPr algn="ctr"/>
            <a:r>
              <a:rPr lang="en-US" sz="1600" b="1" dirty="0" smtClean="0"/>
              <a:t>   Replica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07/7/12/main" xmlns="" val="5323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5" grpId="0" animBg="1"/>
      <p:bldP spid="25" grpId="1" animBg="1"/>
      <p:bldP spid="6" grpId="0"/>
      <p:bldP spid="46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Ripley Architecture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5184649"/>
            <a:ext cx="8229600" cy="152095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Keep a replica of the client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Capture user events &amp; transmit to server for replay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Compare server and client results</a:t>
            </a:r>
            <a:endParaRPr lang="en-US" sz="2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819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>
            <a:endCxn id="27" idx="1"/>
          </p:cNvCxnSpPr>
          <p:nvPr/>
        </p:nvCxnSpPr>
        <p:spPr>
          <a:xfrm rot="16200000" flipH="1">
            <a:off x="1638272" y="2362227"/>
            <a:ext cx="338147" cy="414291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28" idx="1"/>
          </p:cNvCxnSpPr>
          <p:nvPr/>
        </p:nvCxnSpPr>
        <p:spPr>
          <a:xfrm rot="10800000">
            <a:off x="6096000" y="32385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028" idx="2"/>
          </p:cNvCxnSpPr>
          <p:nvPr/>
        </p:nvCxnSpPr>
        <p:spPr>
          <a:xfrm rot="5400000">
            <a:off x="4933950" y="1238250"/>
            <a:ext cx="152400" cy="4991100"/>
          </a:xfrm>
          <a:prstGeom prst="bentConnector3">
            <a:avLst>
              <a:gd name="adj1" fmla="val 556915"/>
            </a:avLst>
          </a:prstGeom>
          <a:ln w="22225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2588077">
            <a:off x="1973305" y="2013803"/>
            <a:ext cx="304800" cy="16576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Ripley checker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31" name="Elbow Connector 30"/>
          <p:cNvCxnSpPr>
            <a:endCxn id="27" idx="0"/>
          </p:cNvCxnSpPr>
          <p:nvPr/>
        </p:nvCxnSpPr>
        <p:spPr>
          <a:xfrm rot="16200000" flipV="1">
            <a:off x="3627147" y="1303047"/>
            <a:ext cx="1000702" cy="2870204"/>
          </a:xfrm>
          <a:prstGeom prst="bentConnector3">
            <a:avLst>
              <a:gd name="adj1" fmla="val 145228"/>
            </a:avLst>
          </a:prstGeom>
          <a:ln w="22225">
            <a:solidFill>
              <a:srgbClr val="FFFF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362200" y="2819400"/>
            <a:ext cx="282266" cy="266700"/>
          </a:xfrm>
          <a:prstGeom prst="straightConnector1">
            <a:avLst/>
          </a:prstGeom>
          <a:ln>
            <a:headEnd type="arrow" w="sm" len="sm"/>
            <a:tailEnd type="non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81600" y="4264223"/>
            <a:ext cx="3454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events = {key: ‘a’, id=‘name’; click: id=‘name’}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3975992" y="152400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m'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92066" y="2667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20" idx="0"/>
          </p:cNvCxnSpPr>
          <p:nvPr/>
        </p:nvCxnSpPr>
        <p:spPr>
          <a:xfrm rot="16200000" flipH="1">
            <a:off x="2193732" y="3122108"/>
            <a:ext cx="218434" cy="216665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400" y="312122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endParaRPr lang="en-US" sz="1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3455" y="1447800"/>
            <a:ext cx="668145" cy="63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 rot="16200000">
            <a:off x="4991100" y="2705101"/>
            <a:ext cx="1143000" cy="1066800"/>
          </a:xfrm>
          <a:prstGeom prst="rtTriangl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" wrap="none" lIns="0" tIns="0" rIns="0" bIns="91440" rtlCol="0" anchor="ctr"/>
          <a:lstStyle/>
          <a:p>
            <a:pPr algn="ctr"/>
            <a:r>
              <a:rPr lang="en-US" sz="1600" b="1" dirty="0" smtClean="0"/>
              <a:t>Client</a:t>
            </a:r>
            <a:endParaRPr lang="en-US" sz="16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3657600" y="2514600"/>
            <a:ext cx="5334000" cy="3048000"/>
          </a:xfrm>
          <a:prstGeom prst="round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Right Triangle 23"/>
          <p:cNvSpPr/>
          <p:nvPr/>
        </p:nvSpPr>
        <p:spPr>
          <a:xfrm rot="5400000">
            <a:off x="1028700" y="1866900"/>
            <a:ext cx="1143000" cy="1066800"/>
          </a:xfrm>
          <a:prstGeom prst="rtTriangl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sz="1600" b="1" dirty="0" smtClean="0"/>
              <a:t>   Server</a:t>
            </a:r>
            <a:endParaRPr lang="en-US" sz="1600" b="1" dirty="0"/>
          </a:p>
        </p:txBody>
      </p:sp>
      <p:sp>
        <p:nvSpPr>
          <p:cNvPr id="25" name="Right Triangle 24"/>
          <p:cNvSpPr/>
          <p:nvPr/>
        </p:nvSpPr>
        <p:spPr>
          <a:xfrm rot="16200000">
            <a:off x="1943100" y="2705100"/>
            <a:ext cx="1143000" cy="1066800"/>
          </a:xfrm>
          <a:prstGeom prst="rtTriangl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" wrap="none" lIns="0" tIns="0" rIns="0" bIns="274320" rtlCol="0" anchor="ctr"/>
          <a:lstStyle/>
          <a:p>
            <a:pPr algn="ctr"/>
            <a:r>
              <a:rPr lang="en-US" sz="1600" b="1" dirty="0" smtClean="0"/>
              <a:t>   Replica</a:t>
            </a:r>
            <a:endParaRPr lang="en-US" sz="1400" b="1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534400" y="76200"/>
            <a:ext cx="381000" cy="365125"/>
          </a:xfrm>
          <a:prstGeom prst="rect">
            <a:avLst/>
          </a:prstGeom>
        </p:spPr>
        <p:txBody>
          <a:bodyPr/>
          <a:lstStyle/>
          <a:p>
            <a:fld id="{8FD122FA-C98B-4735-9243-AB5FDE2C75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191000" y="2819400"/>
            <a:ext cx="4419600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Client-side code instrumented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Rewrite event handlers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Capture “default” events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Network overhead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 Buffer events for performance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 Piggy-back on existing RPCs</a:t>
            </a:r>
          </a:p>
          <a:p>
            <a:pPr lvl="1"/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7" grpId="0" animBg="1"/>
      <p:bldP spid="46" grpId="0"/>
      <p:bldP spid="50" grpId="0"/>
      <p:bldP spid="16" grpId="0"/>
      <p:bldP spid="20" grpId="0"/>
      <p:bldP spid="21" grpId="0" animBg="1"/>
      <p:bldP spid="24" grpId="0" animBg="1"/>
      <p:bldP spid="25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Ripley Architecture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57200" y="5184649"/>
            <a:ext cx="8229600" cy="152095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Keep a replica of the client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Capture user events &amp; transmit to server for replay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Compare server and client results</a:t>
            </a:r>
            <a:endParaRPr lang="en-US" sz="2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ight Triangle 8"/>
          <p:cNvSpPr/>
          <p:nvPr/>
        </p:nvSpPr>
        <p:spPr>
          <a:xfrm rot="16200000">
            <a:off x="4991100" y="2705100"/>
            <a:ext cx="1143000" cy="1066800"/>
          </a:xfrm>
          <a:prstGeom prst="rtTriangl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" wrap="none" lIns="0" tIns="0" rIns="0" bIns="182880" rtlCol="0" anchor="ctr"/>
          <a:lstStyle/>
          <a:p>
            <a:pPr algn="ctr"/>
            <a:r>
              <a:rPr lang="en-US" sz="1600" b="1" dirty="0" smtClean="0"/>
              <a:t>Client</a:t>
            </a:r>
            <a:endParaRPr lang="en-US" sz="16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819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>
            <a:endCxn id="27" idx="1"/>
          </p:cNvCxnSpPr>
          <p:nvPr/>
        </p:nvCxnSpPr>
        <p:spPr>
          <a:xfrm rot="16200000" flipH="1">
            <a:off x="1638272" y="2362227"/>
            <a:ext cx="338147" cy="414291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28" idx="1"/>
            <a:endCxn id="9" idx="3"/>
          </p:cNvCxnSpPr>
          <p:nvPr/>
        </p:nvCxnSpPr>
        <p:spPr>
          <a:xfrm rot="10800000">
            <a:off x="6096000" y="32385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028" idx="2"/>
          </p:cNvCxnSpPr>
          <p:nvPr/>
        </p:nvCxnSpPr>
        <p:spPr>
          <a:xfrm rot="5400000">
            <a:off x="4933950" y="1238250"/>
            <a:ext cx="152400" cy="4991100"/>
          </a:xfrm>
          <a:prstGeom prst="bentConnector3">
            <a:avLst>
              <a:gd name="adj1" fmla="val 556915"/>
            </a:avLst>
          </a:prstGeom>
          <a:ln w="22225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2588077">
            <a:off x="1973305" y="2013803"/>
            <a:ext cx="304800" cy="16576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Ripley checker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31" name="Elbow Connector 30"/>
          <p:cNvCxnSpPr>
            <a:stCxn id="9" idx="5"/>
            <a:endCxn id="27" idx="0"/>
          </p:cNvCxnSpPr>
          <p:nvPr/>
        </p:nvCxnSpPr>
        <p:spPr>
          <a:xfrm rot="16200000" flipV="1">
            <a:off x="3627147" y="1303047"/>
            <a:ext cx="1000702" cy="2870204"/>
          </a:xfrm>
          <a:prstGeom prst="bentConnector3">
            <a:avLst>
              <a:gd name="adj1" fmla="val 145228"/>
            </a:avLst>
          </a:prstGeom>
          <a:ln w="22225">
            <a:solidFill>
              <a:srgbClr val="FFFF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366784" y="2794443"/>
            <a:ext cx="277682" cy="291657"/>
          </a:xfrm>
          <a:prstGeom prst="straightConnector1">
            <a:avLst/>
          </a:prstGeom>
          <a:ln>
            <a:headEnd type="arrow" w="sm" len="sm"/>
            <a:tailEnd type="non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800600" y="4492823"/>
            <a:ext cx="3454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events = {key: ‘a’, id=‘name’; click: id=‘name’}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3975992" y="152400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m'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92066" y="2667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133600" y="3048000"/>
            <a:ext cx="277682" cy="291657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400" y="312122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endParaRPr lang="en-US" sz="1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3455" y="1447800"/>
            <a:ext cx="668145" cy="63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ight Triangle 23"/>
          <p:cNvSpPr/>
          <p:nvPr/>
        </p:nvSpPr>
        <p:spPr>
          <a:xfrm rot="5400000">
            <a:off x="1028700" y="1866900"/>
            <a:ext cx="1143000" cy="1066800"/>
          </a:xfrm>
          <a:prstGeom prst="rtTriangl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sz="1600" b="1" dirty="0" smtClean="0"/>
              <a:t>   Server</a:t>
            </a:r>
            <a:endParaRPr lang="en-US" sz="1600" b="1" dirty="0"/>
          </a:p>
        </p:txBody>
      </p:sp>
      <p:sp>
        <p:nvSpPr>
          <p:cNvPr id="25" name="Right Triangle 24"/>
          <p:cNvSpPr/>
          <p:nvPr/>
        </p:nvSpPr>
        <p:spPr>
          <a:xfrm rot="16200000">
            <a:off x="1943100" y="2705100"/>
            <a:ext cx="1143000" cy="1066800"/>
          </a:xfrm>
          <a:prstGeom prst="rtTriangl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" wrap="none" lIns="0" tIns="0" rIns="0" bIns="274320" rtlCol="0" anchor="ctr"/>
          <a:lstStyle/>
          <a:p>
            <a:pPr algn="ctr"/>
            <a:r>
              <a:rPr lang="en-US" sz="1600" b="1" dirty="0" smtClean="0"/>
              <a:t>   Replica</a:t>
            </a:r>
            <a:endParaRPr lang="en-US" sz="1400" b="1" dirty="0"/>
          </a:p>
        </p:txBody>
      </p:sp>
      <p:grpSp>
        <p:nvGrpSpPr>
          <p:cNvPr id="3" name="Group 25"/>
          <p:cNvGrpSpPr/>
          <p:nvPr/>
        </p:nvGrpSpPr>
        <p:grpSpPr>
          <a:xfrm>
            <a:off x="304800" y="1447800"/>
            <a:ext cx="5486400" cy="3733800"/>
            <a:chOff x="1295400" y="2438400"/>
            <a:chExt cx="5486400" cy="3733800"/>
          </a:xfrm>
        </p:grpSpPr>
        <p:sp>
          <p:nvSpPr>
            <p:cNvPr id="21" name="Rounded Rectangle 20"/>
            <p:cNvSpPr/>
            <p:nvPr/>
          </p:nvSpPr>
          <p:spPr>
            <a:xfrm>
              <a:off x="1295400" y="2438400"/>
              <a:ext cx="5486400" cy="3733800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 Run replica in a Ripley emulator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 In .NET, not in JavaScript, 10-100x speed increase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22" name="Chart 21"/>
            <p:cNvGraphicFramePr/>
            <p:nvPr/>
          </p:nvGraphicFramePr>
          <p:xfrm>
            <a:off x="1295400" y="3276600"/>
            <a:ext cx="534352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>
          <a:xfrm>
            <a:off x="8534400" y="76200"/>
            <a:ext cx="381000" cy="365125"/>
          </a:xfrm>
          <a:prstGeom prst="rect">
            <a:avLst/>
          </a:prstGeom>
        </p:spPr>
        <p:txBody>
          <a:bodyPr/>
          <a:lstStyle/>
          <a:p>
            <a:fld id="{8FD122FA-C98B-4735-9243-AB5FDE2C757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9" grpId="0" animBg="1"/>
      <p:bldP spid="27" grpId="0" animBg="1"/>
      <p:bldP spid="46" grpId="0"/>
      <p:bldP spid="50" grpId="0"/>
      <p:bldP spid="16" grpId="0"/>
      <p:bldP spid="20" grpId="0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Ripley Applications</a:t>
            </a:r>
            <a:endParaRPr lang="en-US" dirty="0"/>
          </a:p>
        </p:txBody>
      </p:sp>
      <p:pic>
        <p:nvPicPr>
          <p:cNvPr id="4" name="Picture 2" descr="C:\Users\t-abhip\Desktop\presentation pics\shopping ca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65825" y="1600200"/>
            <a:ext cx="5344775" cy="4525963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057400"/>
            <a:ext cx="6238875" cy="362902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75" y="1981200"/>
            <a:ext cx="5105400" cy="389063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9925" y="2819400"/>
            <a:ext cx="5848350" cy="215265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3750" y="2057400"/>
            <a:ext cx="5724525" cy="323850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-228600" y="1676401"/>
            <a:ext cx="4038600" cy="449579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Shopping cart 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Sudoku 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Blog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Speed typing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Online Quiz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2400" noProof="0" dirty="0" smtClean="0"/>
              <a:t>Distributed online game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2133600"/>
            <a:ext cx="3200400" cy="319087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534400" y="76200"/>
            <a:ext cx="381000" cy="365125"/>
          </a:xfrm>
          <a:prstGeom prst="rect">
            <a:avLst/>
          </a:prstGeom>
        </p:spPr>
        <p:txBody>
          <a:bodyPr/>
          <a:lstStyle/>
          <a:p>
            <a:fld id="{8FD122FA-C98B-4735-9243-AB5FDE2C757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Overhead: Volta Benchmarks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07/7/12/main" xmlns="" val="9561384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76200"/>
            <a:ext cx="381000" cy="365125"/>
          </a:xfrm>
          <a:prstGeom prst="rect">
            <a:avLst/>
          </a:prstGeom>
        </p:spPr>
        <p:txBody>
          <a:bodyPr/>
          <a:lstStyle/>
          <a:p>
            <a:fld id="{8FD122FA-C98B-4735-9243-AB5FDE2C757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A70B5D-2308-4D74-A151-48180A0B0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3A70B5D-2308-4D74-A151-48180A0B0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565F39-535C-4A63-A14E-392BA4197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F2565F39-535C-4A63-A14E-392BA4197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409133-CC24-4D30-AB44-951249A60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80409133-CC24-4D30-AB44-951249A60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3B55A4-561D-4F61-A802-00559935B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FB3B55A4-561D-4F61-A802-00559935B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2.0 is Upon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88414"/>
            <a:ext cx="4819650" cy="404850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Replicating Hotmail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3505200" cy="1706563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Hotmail size</a:t>
            </a:r>
          </a:p>
          <a:p>
            <a:pPr lvl="1"/>
            <a:r>
              <a:rPr lang="en-US" sz="3400" dirty="0" smtClean="0"/>
              <a:t>793 KB download</a:t>
            </a:r>
          </a:p>
          <a:p>
            <a:pPr lvl="1"/>
            <a:r>
              <a:rPr lang="en-US" sz="3400" dirty="0" smtClean="0"/>
              <a:t>703 KB JavaScript</a:t>
            </a:r>
          </a:p>
          <a:p>
            <a:pPr lvl="1"/>
            <a:r>
              <a:rPr lang="en-US" sz="3400" dirty="0" smtClean="0"/>
              <a:t>31,000+ lines of code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D122FA-C98B-4735-9243-AB5FDE2C757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1"/>
            <a:ext cx="5029200" cy="3026664"/>
          </a:xfrm>
          <a:prstGeom prst="rect">
            <a:avLst/>
          </a:prstGeom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495800" y="4724400"/>
            <a:ext cx="4191000" cy="170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10 minutes of normal use</a:t>
            </a:r>
          </a:p>
          <a:p>
            <a:r>
              <a:rPr lang="en-US" sz="2400" dirty="0" smtClean="0"/>
              <a:t>Requests: 617 KB</a:t>
            </a:r>
          </a:p>
          <a:p>
            <a:r>
              <a:rPr lang="en-US" sz="2400" dirty="0" smtClean="0"/>
              <a:t>Responses: 3,045 KB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07/7/12/main" xmlns="" val="15745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Replicating Hotmail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D122FA-C98B-4735-9243-AB5FDE2C757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07/7/12/main" xmlns="" val="4134202806"/>
              </p:ext>
            </p:extLst>
          </p:nvPr>
        </p:nvGraphicFramePr>
        <p:xfrm>
          <a:off x="457200" y="1600200"/>
          <a:ext cx="8305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07/7/12/main" xmlns="" val="69701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A70B5D-2308-4D74-A151-48180A0B0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A3A70B5D-2308-4D74-A151-48180A0B0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2565F39-535C-4A63-A14E-392BA4197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F2565F39-535C-4A63-A14E-392BA4197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0409133-CC24-4D30-AB44-951249A60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80409133-CC24-4D30-AB44-951249A60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3B55A4-561D-4F61-A802-00559935B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FB3B55A4-561D-4F61-A802-00559935B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Strong protection:</a:t>
            </a:r>
          </a:p>
          <a:p>
            <a:pPr lvl="1"/>
            <a:r>
              <a:rPr lang="en-US" dirty="0" smtClean="0"/>
              <a:t>Automatic protection of distributed web apps</a:t>
            </a:r>
          </a:p>
          <a:p>
            <a:pPr lvl="1"/>
            <a:r>
              <a:rPr lang="en-US" dirty="0" smtClean="0"/>
              <a:t>Provides strong integrity guarantees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Easy for developer:</a:t>
            </a:r>
          </a:p>
          <a:p>
            <a:pPr lvl="1"/>
            <a:r>
              <a:rPr lang="en-US" dirty="0" smtClean="0"/>
              <a:t>No developer involvement required</a:t>
            </a:r>
          </a:p>
          <a:p>
            <a:pPr lvl="1"/>
            <a:r>
              <a:rPr lang="en-US" dirty="0" smtClean="0"/>
              <a:t>Protects existing Volta </a:t>
            </a:r>
            <a:r>
              <a:rPr lang="en-US" smtClean="0"/>
              <a:t>apps out-of-the-box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76200"/>
            <a:ext cx="381000" cy="365125"/>
          </a:xfrm>
          <a:prstGeom prst="rect">
            <a:avLst/>
          </a:prstGeom>
        </p:spPr>
        <p:txBody>
          <a:bodyPr/>
          <a:lstStyle/>
          <a:p>
            <a:fld id="{8FD122FA-C98B-4735-9243-AB5FDE2C757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Ripley: Vision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Secure-by-construction  Software +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8FD122FA-C98B-4735-9243-AB5FDE2C75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00400" y="3962400"/>
            <a:ext cx="29718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/>
              <a:t>Ripley server farm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43600" y="3124200"/>
            <a:ext cx="1219200" cy="685800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Web 2.0 App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8 0.00092 C -0.08004 -0.01875 -0.12552 -0.0382 -0.154 -0.00162 C -0.18247 0.03495 -0.19618 0.18588 -0.20486 0.2206 " pathEditMode="relative" ptsTypes="a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Contact us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Ben Livshits (</a:t>
            </a:r>
            <a:r>
              <a:rPr lang="en-US" sz="2400" dirty="0" smtClean="0">
                <a:hlinkClick r:id="rId2"/>
              </a:rPr>
              <a:t>livshits@microsoft.com</a:t>
            </a:r>
            <a:r>
              <a:rPr lang="en-US" sz="2400" dirty="0" smtClean="0"/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5800" y="3276600"/>
            <a:ext cx="5257800" cy="609600"/>
            <a:chOff x="685800" y="3810000"/>
            <a:chExt cx="5257800" cy="609600"/>
          </a:xfrm>
        </p:grpSpPr>
        <p:pic>
          <p:nvPicPr>
            <p:cNvPr id="20484" name="Picture 2" descr="http://blogs.technet.com/blogfiles/seanearp/WindowsLiveWriter/Relevance_10DEE/Windows_Live_Search_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38100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85800" y="3834824"/>
              <a:ext cx="4495800" cy="584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/>
                <a:t>Microsoft Research Ripley project </a:t>
              </a:r>
              <a:endParaRPr lang="en-US" sz="2400" dirty="0">
                <a:latin typeface="Calibri" pitchFamily="34" charset="0"/>
                <a:cs typeface="+mn-cs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6328" y="1295400"/>
            <a:ext cx="229427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534400" y="76200"/>
            <a:ext cx="381000" cy="365125"/>
          </a:xfrm>
          <a:prstGeom prst="rect">
            <a:avLst/>
          </a:prstGeom>
        </p:spPr>
        <p:txBody>
          <a:bodyPr/>
          <a:lstStyle/>
          <a:p>
            <a:fld id="{8FD122FA-C98B-4735-9243-AB5FDE2C757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Malicious Event </a:t>
            </a:r>
            <a:r>
              <a:rPr lang="en-US" dirty="0"/>
              <a:t>S</a:t>
            </a:r>
            <a:r>
              <a:rPr lang="en-US" dirty="0" smtClean="0"/>
              <a:t>tream</a:t>
            </a:r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rot="5400000">
            <a:off x="1028700" y="1866900"/>
            <a:ext cx="1143000" cy="1066800"/>
          </a:xfrm>
          <a:prstGeom prst="rtTriangl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sz="1600" b="1" dirty="0" smtClean="0"/>
              <a:t>   Server</a:t>
            </a:r>
            <a:endParaRPr lang="en-US" sz="1600" b="1" dirty="0"/>
          </a:p>
        </p:txBody>
      </p:sp>
      <p:sp>
        <p:nvSpPr>
          <p:cNvPr id="8" name="Right Triangle 7"/>
          <p:cNvSpPr/>
          <p:nvPr/>
        </p:nvSpPr>
        <p:spPr>
          <a:xfrm rot="16200000">
            <a:off x="1943100" y="2705100"/>
            <a:ext cx="1143000" cy="1066800"/>
          </a:xfrm>
          <a:prstGeom prst="rtTriangl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" wrap="none" lIns="0" tIns="0" rIns="0" bIns="274320" rtlCol="0" anchor="ctr"/>
          <a:lstStyle/>
          <a:p>
            <a:pPr algn="ctr"/>
            <a:r>
              <a:rPr lang="en-US" sz="1600" b="1" dirty="0" smtClean="0"/>
              <a:t>   Replica</a:t>
            </a:r>
            <a:endParaRPr lang="en-US" sz="1400" b="1" dirty="0"/>
          </a:p>
        </p:txBody>
      </p:sp>
      <p:sp>
        <p:nvSpPr>
          <p:cNvPr id="9" name="Right Triangle 8"/>
          <p:cNvSpPr/>
          <p:nvPr/>
        </p:nvSpPr>
        <p:spPr>
          <a:xfrm rot="16200000">
            <a:off x="4991100" y="2705100"/>
            <a:ext cx="1143000" cy="1066800"/>
          </a:xfrm>
          <a:prstGeom prst="rtTriangl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" wrap="none" lIns="0" tIns="0" rIns="0" bIns="91440" rtlCol="0" anchor="ctr"/>
          <a:lstStyle/>
          <a:p>
            <a:pPr algn="ctr"/>
            <a:r>
              <a:rPr lang="en-US" sz="1600" b="1" dirty="0" smtClean="0"/>
              <a:t>Client</a:t>
            </a:r>
            <a:endParaRPr lang="en-US" sz="16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819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>
            <a:stCxn id="7" idx="5"/>
            <a:endCxn id="27" idx="1"/>
          </p:cNvCxnSpPr>
          <p:nvPr/>
        </p:nvCxnSpPr>
        <p:spPr>
          <a:xfrm rot="16200000" flipH="1">
            <a:off x="1638272" y="2362227"/>
            <a:ext cx="338147" cy="414291"/>
          </a:xfrm>
          <a:prstGeom prst="straightConnector1">
            <a:avLst/>
          </a:prstGeom>
          <a:ln>
            <a:headEnd type="arrow" w="sm" len="sm"/>
            <a:tailEnd type="arrow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28" idx="1"/>
            <a:endCxn id="9" idx="3"/>
          </p:cNvCxnSpPr>
          <p:nvPr/>
        </p:nvCxnSpPr>
        <p:spPr>
          <a:xfrm rot="10800000">
            <a:off x="6096000" y="32385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028" idx="2"/>
            <a:endCxn id="8" idx="1"/>
          </p:cNvCxnSpPr>
          <p:nvPr/>
        </p:nvCxnSpPr>
        <p:spPr>
          <a:xfrm rot="5400000">
            <a:off x="4933950" y="1238250"/>
            <a:ext cx="152400" cy="4991100"/>
          </a:xfrm>
          <a:prstGeom prst="bentConnector3">
            <a:avLst>
              <a:gd name="adj1" fmla="val 556915"/>
            </a:avLst>
          </a:prstGeom>
          <a:ln w="22225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2588077">
            <a:off x="1973305" y="2013803"/>
            <a:ext cx="304800" cy="16576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Ripley checker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31" name="Elbow Connector 30"/>
          <p:cNvCxnSpPr>
            <a:stCxn id="9" idx="5"/>
            <a:endCxn id="27" idx="0"/>
          </p:cNvCxnSpPr>
          <p:nvPr/>
        </p:nvCxnSpPr>
        <p:spPr>
          <a:xfrm rot="16200000" flipV="1">
            <a:off x="3627147" y="1303047"/>
            <a:ext cx="1000702" cy="2870204"/>
          </a:xfrm>
          <a:prstGeom prst="bentConnector3">
            <a:avLst>
              <a:gd name="adj1" fmla="val 145228"/>
            </a:avLst>
          </a:prstGeom>
          <a:ln w="22225">
            <a:solidFill>
              <a:srgbClr val="FFFF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366784" y="2794443"/>
            <a:ext cx="277682" cy="291657"/>
          </a:xfrm>
          <a:prstGeom prst="straightConnector1">
            <a:avLst/>
          </a:prstGeom>
          <a:ln>
            <a:headEnd type="arrow" w="sm" len="sm"/>
            <a:tailEnd type="none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800600" y="4492823"/>
            <a:ext cx="3592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events = {key: ‘$’, id=‘$%$^&amp;’; click: id=‘name’}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3975992" y="152400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m'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492066" y="2667000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133600" y="3048000"/>
            <a:ext cx="277682" cy="291657"/>
          </a:xfrm>
          <a:prstGeom prst="straightConnector1">
            <a:avLst/>
          </a:prstGeom>
          <a:ln>
            <a:headEnd type="none" w="sm" len="sm"/>
            <a:tailEnd type="arrow" w="sm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400" y="312122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endParaRPr lang="en-US" sz="1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3455" y="1447800"/>
            <a:ext cx="668145" cy="63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02" y="4191000"/>
            <a:ext cx="604698" cy="65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8534400" y="76200"/>
            <a:ext cx="381000" cy="365125"/>
          </a:xfrm>
          <a:prstGeom prst="rect">
            <a:avLst/>
          </a:prstGeom>
        </p:spPr>
        <p:txBody>
          <a:bodyPr/>
          <a:lstStyle/>
          <a:p>
            <a:fld id="{8FD122FA-C98B-4735-9243-AB5FDE2C7575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3048000" y="3276600"/>
            <a:ext cx="403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81400" y="3352800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‘$%$^&amp;’</a:t>
            </a:r>
            <a:endParaRPr lang="en-US" sz="1400" dirty="0"/>
          </a:p>
        </p:txBody>
      </p:sp>
      <p:sp>
        <p:nvSpPr>
          <p:cNvPr id="28" name="Rounded Rectangle 27"/>
          <p:cNvSpPr/>
          <p:nvPr/>
        </p:nvSpPr>
        <p:spPr>
          <a:xfrm>
            <a:off x="1828800" y="4876800"/>
            <a:ext cx="5181600" cy="175260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/>
              <a:t>Every attack against integrity of the Ripley-protected application was possible against the standalone app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07/7/12/main" xmlns="" val="66631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7428E-6 L 0.09167 0.1165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7" grpId="0" animBg="1"/>
      <p:bldP spid="46" grpId="0"/>
      <p:bldP spid="50" grpId="0"/>
      <p:bldP spid="16" grpId="0"/>
      <p:bldP spid="20" grpId="0"/>
      <p:bldP spid="26" grpId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4800600" y="1828800"/>
            <a:ext cx="3886200" cy="4495800"/>
            <a:chOff x="4800600" y="1600200"/>
            <a:chExt cx="3886200" cy="4495800"/>
          </a:xfrm>
          <a:solidFill>
            <a:schemeClr val="tx1"/>
          </a:solidFill>
        </p:grpSpPr>
        <p:sp>
          <p:nvSpPr>
            <p:cNvPr id="5" name="Rounded Rectangle 4"/>
            <p:cNvSpPr/>
            <p:nvPr/>
          </p:nvSpPr>
          <p:spPr>
            <a:xfrm>
              <a:off x="4800600" y="1600200"/>
              <a:ext cx="3886200" cy="4495800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24601" y="4200526"/>
              <a:ext cx="2057400" cy="16848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72050" y="1819275"/>
              <a:ext cx="1352550" cy="130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8" name="Straight Arrow Connector 17"/>
            <p:cNvCxnSpPr/>
            <p:nvPr/>
          </p:nvCxnSpPr>
          <p:spPr>
            <a:xfrm rot="16200000" flipH="1">
              <a:off x="5638800" y="3276600"/>
              <a:ext cx="1600200" cy="838200"/>
            </a:xfrm>
            <a:prstGeom prst="straightConnector1">
              <a:avLst/>
            </a:prstGeom>
            <a:grpFill/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553200" y="2819400"/>
              <a:ext cx="1458604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400" b="1" kern="1200" dirty="0">
                  <a:solidFill>
                    <a:srgbClr val="FF0000"/>
                  </a:solidFill>
                  <a:latin typeface="+mj-lt"/>
                  <a:ea typeface="+mn-ea"/>
                  <a:cs typeface="Courier New" pitchFamily="49" charset="0"/>
                </a:rPr>
                <a:t>JavaScript</a:t>
              </a:r>
            </a:p>
            <a:p>
              <a:pPr algn="l" rtl="0"/>
              <a:r>
                <a:rPr lang="en-US" sz="2400" b="1" kern="1200" dirty="0">
                  <a:solidFill>
                    <a:srgbClr val="FF0000"/>
                  </a:solidFill>
                  <a:latin typeface="+mj-lt"/>
                  <a:ea typeface="+mn-ea"/>
                  <a:cs typeface="Courier New" pitchFamily="49" charset="0"/>
                </a:rPr>
                <a:t>+ DHTML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53000" y="4495800"/>
              <a:ext cx="1549078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000" b="1" kern="1200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Client-side</a:t>
              </a:r>
            </a:p>
            <a:p>
              <a:pPr algn="l" rtl="0"/>
              <a:r>
                <a:rPr lang="en-US" sz="2000" b="1" kern="1200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computation</a:t>
              </a: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457200" y="1828800"/>
            <a:ext cx="3886200" cy="4495800"/>
            <a:chOff x="457200" y="1600200"/>
            <a:chExt cx="3886200" cy="4495800"/>
          </a:xfrm>
          <a:solidFill>
            <a:schemeClr val="tx1"/>
          </a:solidFill>
        </p:grpSpPr>
        <p:sp>
          <p:nvSpPr>
            <p:cNvPr id="4" name="Rounded Rectangle 3"/>
            <p:cNvSpPr/>
            <p:nvPr/>
          </p:nvSpPr>
          <p:spPr>
            <a:xfrm>
              <a:off x="457200" y="1600200"/>
              <a:ext cx="3886200" cy="4495800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0800" y="4619625"/>
              <a:ext cx="1506865" cy="12657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819275"/>
              <a:ext cx="1352550" cy="130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2133600" y="2057400"/>
              <a:ext cx="1783245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Server-side</a:t>
              </a:r>
            </a:p>
            <a:p>
              <a:pPr algn="l" rtl="0"/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computation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" y="4884003"/>
              <a:ext cx="1505861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Client-side</a:t>
              </a:r>
            </a:p>
            <a:p>
              <a:pPr algn="l" rtl="0"/>
              <a:r>
                <a:rPr lang="en-US" sz="24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rendering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1371600" y="3352800"/>
              <a:ext cx="1600200" cy="838200"/>
            </a:xfrm>
            <a:prstGeom prst="straightConnector1">
              <a:avLst/>
            </a:prstGeom>
            <a:grpFill/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285594" y="3364468"/>
              <a:ext cx="167680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2400" kern="1200" dirty="0">
                  <a:solidFill>
                    <a:prstClr val="black"/>
                  </a:solidFill>
                  <a:latin typeface="+mj-lt"/>
                  <a:ea typeface="+mn-ea"/>
                  <a:cs typeface="Courier New" pitchFamily="49" charset="0"/>
                </a:rPr>
                <a:t>Static HTML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Web 1.0 → Web 2.0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 rtl="0"/>
            <a:fld id="{1732864A-E025-4DD8-969A-475D4F8A65F3}" type="slidenum"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1752600"/>
            <a:ext cx="4343400" cy="472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905000" y="2743200"/>
            <a:ext cx="4895850" cy="205740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Advantage of the AJAX model:</a:t>
            </a:r>
          </a:p>
          <a:p>
            <a:pPr algn="ctr"/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smtClean="0"/>
              <a:t>greater application responsiveness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AJAX-based Shopping Cart (Fantasy)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>
                <a:latin typeface="Calibri" pitchFamily="34" charset="0"/>
                <a:cs typeface="Calibri" pitchFamily="34" charset="0"/>
              </a:rPr>
              <a:pPr>
                <a:defRPr/>
              </a:pPr>
              <a:t>5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924424" cy="4724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rot="5400000">
            <a:off x="5562600" y="2819400"/>
            <a:ext cx="1676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7124700" y="3162300"/>
            <a:ext cx="23622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00800" y="3657600"/>
            <a:ext cx="1905000" cy="457200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1600200"/>
            <a:ext cx="70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client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24800" y="1600200"/>
            <a:ext cx="77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server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3733800"/>
            <a:ext cx="1021113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/>
              <a:t>1 final RPC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07/7/12/main" xmlns="" val="2372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Cart (Reality)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>
                <a:latin typeface="Calibri" pitchFamily="34" charset="0"/>
                <a:cs typeface="Calibri" pitchFamily="34" charset="0"/>
              </a:rPr>
              <a:pPr>
                <a:defRPr/>
              </a:pPr>
              <a:t>6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924424" cy="4724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rot="5400000">
            <a:off x="6210300" y="2171700"/>
            <a:ext cx="381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324600" y="3962400"/>
            <a:ext cx="39624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00800" y="2362200"/>
            <a:ext cx="1905000" cy="457200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1600200"/>
            <a:ext cx="70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client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24800" y="1600200"/>
            <a:ext cx="77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server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400800" y="3657600"/>
            <a:ext cx="1905000" cy="457200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6400800" y="3200400"/>
            <a:ext cx="1905000" cy="304800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324600" y="3581400"/>
            <a:ext cx="152400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400800" y="4724400"/>
            <a:ext cx="1905000" cy="304800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324600" y="5105400"/>
            <a:ext cx="152400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00800" y="5181600"/>
            <a:ext cx="1905000" cy="457200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07/7/12/main" xmlns="" val="323120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Developer’s Mantra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438400"/>
            <a:ext cx="2257425" cy="29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8" name="Rounded Rectangular Callout 7"/>
          <p:cNvSpPr/>
          <p:nvPr/>
        </p:nvSpPr>
        <p:spPr>
          <a:xfrm>
            <a:off x="3962400" y="1371600"/>
            <a:ext cx="4724400" cy="1143000"/>
          </a:xfrm>
          <a:prstGeom prst="wedgeRoundRectCallout">
            <a:avLst>
              <a:gd name="adj1" fmla="val -58053"/>
              <a:gd name="adj2" fmla="val 142285"/>
              <a:gd name="adj3" fmla="val 16667"/>
            </a:avLst>
          </a:prstGeom>
          <a:solidFill>
            <a:srgbClr val="FFFF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Thou shall not trust the client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5715000" y="2971800"/>
            <a:ext cx="3048000" cy="3714929"/>
            <a:chOff x="5334000" y="2971800"/>
            <a:chExt cx="3048000" cy="3714929"/>
          </a:xfrm>
        </p:grpSpPr>
        <p:sp>
          <p:nvSpPr>
            <p:cNvPr id="11" name="TextBox 10"/>
            <p:cNvSpPr txBox="1"/>
            <p:nvPr/>
          </p:nvSpPr>
          <p:spPr>
            <a:xfrm>
              <a:off x="5334000" y="5486400"/>
              <a:ext cx="304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lnSpc>
                  <a:spcPct val="150000"/>
                </a:lnSpc>
                <a:buBlip>
                  <a:blip r:embed="rId3"/>
                </a:buBlip>
              </a:pPr>
              <a:r>
                <a:rPr lang="en-US" sz="2400" dirty="0" smtClean="0"/>
                <a:t>No data integrity</a:t>
              </a:r>
            </a:p>
            <a:p>
              <a:pPr marL="514350" indent="-514350">
                <a:lnSpc>
                  <a:spcPct val="150000"/>
                </a:lnSpc>
                <a:buBlip>
                  <a:blip r:embed="rId3"/>
                </a:buBlip>
              </a:pPr>
              <a:r>
                <a:rPr lang="en-US" sz="2400" dirty="0" smtClean="0"/>
                <a:t>No code integrity</a:t>
              </a: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7400" y="2971800"/>
              <a:ext cx="2221627" cy="2544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4400" y="76200"/>
            <a:ext cx="381000" cy="365125"/>
          </a:xfrm>
          <a:prstGeom prst="rect">
            <a:avLst/>
          </a:prstGeom>
        </p:spPr>
        <p:txBody>
          <a:bodyPr/>
          <a:lstStyle/>
          <a:p>
            <a:fld id="{8FD122FA-C98B-4735-9243-AB5FDE2C757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Headaches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F1235D3-DDB9-49BD-8AC7-F340279AAA2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1986" name="Picture 2" descr="C:\Users\livshits\AppData\Local\Temp\iStock_000006229514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4825"/>
            <a:ext cx="2596515" cy="3890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8" name="Diagram 7"/>
          <p:cNvGraphicFramePr/>
          <p:nvPr/>
        </p:nvGraphicFramePr>
        <p:xfrm>
          <a:off x="2841625" y="17748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vs. Performance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D122FA-C98B-4735-9243-AB5FDE2C7575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>
            <a:off x="76200" y="2133600"/>
            <a:ext cx="4724400" cy="3996154"/>
            <a:chOff x="1600200" y="2133600"/>
            <a:chExt cx="4724400" cy="3996154"/>
          </a:xfrm>
        </p:grpSpPr>
        <p:sp>
          <p:nvSpPr>
            <p:cNvPr id="20" name="TextBox 19"/>
            <p:cNvSpPr txBox="1"/>
            <p:nvPr/>
          </p:nvSpPr>
          <p:spPr>
            <a:xfrm>
              <a:off x="4800599" y="5791200"/>
              <a:ext cx="14511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+mj-lt"/>
                </a:rPr>
                <a:t>responsiveness</a:t>
              </a:r>
              <a:endParaRPr lang="en-US" i="1" dirty="0">
                <a:latin typeface="+mj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267588" y="3922617"/>
              <a:ext cx="3582194" cy="4160"/>
            </a:xfrm>
            <a:prstGeom prst="line">
              <a:avLst/>
            </a:prstGeom>
            <a:ln w="3175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057399" y="5715000"/>
              <a:ext cx="4267201" cy="1744"/>
            </a:xfrm>
            <a:prstGeom prst="line">
              <a:avLst/>
            </a:prstGeom>
            <a:ln w="317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6200000">
              <a:off x="1348528" y="2842472"/>
              <a:ext cx="8418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+mj-lt"/>
                </a:rPr>
                <a:t>security</a:t>
              </a:r>
              <a:endParaRPr lang="en-US" i="1" dirty="0"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85998" y="2667000"/>
              <a:ext cx="14478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Web 1.0: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ASP.NET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PHP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6800" y="4724400"/>
              <a:ext cx="1447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Web 2.0: 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AJAX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</a:t>
              </a:r>
              <a:r>
                <a:rPr lang="en-US" dirty="0" err="1" smtClean="0"/>
                <a:t>Silverlight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10000" y="3348335"/>
              <a:ext cx="16797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 dirty="0" smtClean="0">
                  <a:solidFill>
                    <a:srgbClr val="FFFF00"/>
                  </a:solidFill>
                </a:rPr>
                <a:t>Ripley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Flowchart: Display 13"/>
          <p:cNvSpPr/>
          <p:nvPr/>
        </p:nvSpPr>
        <p:spPr>
          <a:xfrm>
            <a:off x="4191000" y="2590800"/>
            <a:ext cx="4800600" cy="1981200"/>
          </a:xfrm>
          <a:prstGeom prst="flowChartDisplay">
            <a:avLst/>
          </a:prstGeom>
          <a:solidFill>
            <a:srgbClr val="FFFFCC"/>
          </a:solidFill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With Ripley, placing computation on the client </a:t>
            </a:r>
            <a:r>
              <a:rPr lang="en-US" sz="2000" b="1" i="1" dirty="0" smtClean="0">
                <a:solidFill>
                  <a:schemeClr val="bg1"/>
                </a:solidFill>
              </a:rPr>
              <a:t>does not reduce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the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computational integrity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05000" y="2743200"/>
            <a:ext cx="4895850" cy="205740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Focus on integrity, not confidentiality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Doesn't not protect against other issues like SQL injection attacks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2009-11-10T07:50:37Z</outs:dateTime>
      <outs:isPinned>true</outs:isPinned>
    </outs:relatedDate>
    <outs:relatedDate>
      <outs:type>2</outs:type>
      <outs:displayName>Created</outs:displayName>
      <outs:dateTime>2008-07-03T19:42:55Z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Ben Livshits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Ben Livshits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FB8820EC-F309-4608-B662-9D78C287EEA5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9416</TotalTime>
  <Words>749</Words>
  <Application>Microsoft Office PowerPoint</Application>
  <PresentationFormat>On-screen Show (4:3)</PresentationFormat>
  <Paragraphs>215</Paragraphs>
  <Slides>25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Securing web 2.0 applications  through replicated execution</vt:lpstr>
      <vt:lpstr>Web 2.0 is Upon Us</vt:lpstr>
      <vt:lpstr>Web 1.0 → Web 2.0</vt:lpstr>
      <vt:lpstr>Motivation</vt:lpstr>
      <vt:lpstr>AJAX-based Shopping Cart (Fantasy)</vt:lpstr>
      <vt:lpstr>Shopping Cart (Reality)</vt:lpstr>
      <vt:lpstr>Web Developer’s Mantra</vt:lpstr>
      <vt:lpstr>Tension Headaches</vt:lpstr>
      <vt:lpstr>Security vs. Performance</vt:lpstr>
      <vt:lpstr>Architecture</vt:lpstr>
      <vt:lpstr>Ripley Architecture</vt:lpstr>
      <vt:lpstr>Zero-latency RPCs</vt:lpstr>
      <vt:lpstr>Seems Too Much Like Magic. Is this Feasible?</vt:lpstr>
      <vt:lpstr>The Volta Distributing Compiler Illustrated</vt:lpstr>
      <vt:lpstr>Ripley Architecture</vt:lpstr>
      <vt:lpstr>Ripley Architecture</vt:lpstr>
      <vt:lpstr>Experiments</vt:lpstr>
      <vt:lpstr>Ripley Applications</vt:lpstr>
      <vt:lpstr>Performance Overhead: Volta Benchmarks</vt:lpstr>
      <vt:lpstr>Replicating Hotmail</vt:lpstr>
      <vt:lpstr>Replicating Hotmail</vt:lpstr>
      <vt:lpstr>Conclusions</vt:lpstr>
      <vt:lpstr>Ripley: Vision for the Future</vt:lpstr>
      <vt:lpstr>Contact us</vt:lpstr>
      <vt:lpstr>Malicious Event Stream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Ripley:  Automatically Securing Web 2.0 Applications Through Replicated Execution</dc:title>
  <dc:creator>Ben Livshits</dc:creator>
  <cp:lastModifiedBy>Ben Livshits</cp:lastModifiedBy>
  <cp:revision>295</cp:revision>
  <dcterms:created xsi:type="dcterms:W3CDTF">2008-07-03T19:42:55Z</dcterms:created>
  <dcterms:modified xsi:type="dcterms:W3CDTF">2009-11-16T19:50:12Z</dcterms:modified>
</cp:coreProperties>
</file>