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8"/>
  </p:notesMasterIdLst>
  <p:sldIdLst>
    <p:sldId id="256" r:id="rId3"/>
    <p:sldId id="257" r:id="rId4"/>
    <p:sldId id="290" r:id="rId5"/>
    <p:sldId id="281" r:id="rId6"/>
    <p:sldId id="284" r:id="rId7"/>
    <p:sldId id="286" r:id="rId8"/>
    <p:sldId id="287" r:id="rId9"/>
    <p:sldId id="292" r:id="rId10"/>
    <p:sldId id="288" r:id="rId11"/>
    <p:sldId id="295" r:id="rId12"/>
    <p:sldId id="294" r:id="rId13"/>
    <p:sldId id="296" r:id="rId14"/>
    <p:sldId id="298" r:id="rId15"/>
    <p:sldId id="299" r:id="rId16"/>
    <p:sldId id="301" r:id="rId17"/>
    <p:sldId id="300" r:id="rId18"/>
    <p:sldId id="303" r:id="rId19"/>
    <p:sldId id="305" r:id="rId20"/>
    <p:sldId id="304" r:id="rId21"/>
    <p:sldId id="306" r:id="rId22"/>
    <p:sldId id="307" r:id="rId23"/>
    <p:sldId id="308" r:id="rId24"/>
    <p:sldId id="309" r:id="rId25"/>
    <p:sldId id="310" r:id="rId26"/>
    <p:sldId id="31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D4F"/>
    <a:srgbClr val="FFFFFF"/>
    <a:srgbClr val="2E3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91" autoAdjust="0"/>
  </p:normalViewPr>
  <p:slideViewPr>
    <p:cSldViewPr snapToGrid="0">
      <p:cViewPr varScale="1">
        <p:scale>
          <a:sx n="94" d="100"/>
          <a:sy n="94" d="100"/>
        </p:scale>
        <p:origin x="28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C754E5-FE49-4E10-AA36-212FE316FE7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FD329D1-4F89-4A32-83CC-6882EB6DAF56}">
      <dgm:prSet/>
      <dgm:spPr/>
      <dgm:t>
        <a:bodyPr/>
        <a:lstStyle/>
        <a:p>
          <a:pPr>
            <a:defRPr cap="all"/>
          </a:pPr>
          <a:r>
            <a:rPr lang="en-GB" dirty="0">
              <a:solidFill>
                <a:schemeClr val="tx2"/>
              </a:solidFill>
            </a:rPr>
            <a:t>Systematic Generalisation</a:t>
          </a:r>
          <a:endParaRPr lang="en-US" dirty="0">
            <a:solidFill>
              <a:schemeClr val="tx2"/>
            </a:solidFill>
          </a:endParaRPr>
        </a:p>
      </dgm:t>
    </dgm:pt>
    <dgm:pt modelId="{3EEA14BC-2704-41B3-AC80-3CA8AB3FCB50}" type="parTrans" cxnId="{C6E53482-3297-4262-8B65-E6D15916ADAF}">
      <dgm:prSet/>
      <dgm:spPr/>
      <dgm:t>
        <a:bodyPr/>
        <a:lstStyle/>
        <a:p>
          <a:endParaRPr lang="en-US"/>
        </a:p>
      </dgm:t>
    </dgm:pt>
    <dgm:pt modelId="{B51D48E9-A09E-466D-8D01-132BD40622A3}" type="sibTrans" cxnId="{C6E53482-3297-4262-8B65-E6D15916ADAF}">
      <dgm:prSet/>
      <dgm:spPr/>
      <dgm:t>
        <a:bodyPr/>
        <a:lstStyle/>
        <a:p>
          <a:endParaRPr lang="en-US"/>
        </a:p>
      </dgm:t>
    </dgm:pt>
    <dgm:pt modelId="{46A79C15-E4C1-4189-AAC5-EF201FA71D79}">
      <dgm:prSet/>
      <dgm:spPr/>
      <dgm:t>
        <a:bodyPr/>
        <a:lstStyle/>
        <a:p>
          <a:pPr>
            <a:defRPr cap="all"/>
          </a:pPr>
          <a:r>
            <a:rPr lang="en-GB" dirty="0">
              <a:solidFill>
                <a:schemeClr val="tx2"/>
              </a:solidFill>
            </a:rPr>
            <a:t>Symbolic AI</a:t>
          </a:r>
        </a:p>
      </dgm:t>
    </dgm:pt>
    <dgm:pt modelId="{2BE0B7D2-9BA7-4EB9-AA56-1C8773AA5522}" type="parTrans" cxnId="{44512E8A-8FEA-4A0F-9B33-8E08B8595620}">
      <dgm:prSet/>
      <dgm:spPr/>
      <dgm:t>
        <a:bodyPr/>
        <a:lstStyle/>
        <a:p>
          <a:endParaRPr lang="en-US"/>
        </a:p>
      </dgm:t>
    </dgm:pt>
    <dgm:pt modelId="{679DD2E8-CBC0-431B-A230-0FD6CD6566F7}" type="sibTrans" cxnId="{44512E8A-8FEA-4A0F-9B33-8E08B8595620}">
      <dgm:prSet/>
      <dgm:spPr/>
      <dgm:t>
        <a:bodyPr/>
        <a:lstStyle/>
        <a:p>
          <a:endParaRPr lang="en-US"/>
        </a:p>
      </dgm:t>
    </dgm:pt>
    <dgm:pt modelId="{FCDE27F5-AC0F-48B8-BA5F-8062F0BB59FE}">
      <dgm:prSet/>
      <dgm:spPr/>
      <dgm:t>
        <a:bodyPr/>
        <a:lstStyle/>
        <a:p>
          <a:pPr>
            <a:defRPr cap="all"/>
          </a:pPr>
          <a:r>
            <a:rPr lang="en-GB" dirty="0">
              <a:solidFill>
                <a:schemeClr val="tx2"/>
              </a:solidFill>
            </a:rPr>
            <a:t>Deep Reinforcement Learning</a:t>
          </a:r>
          <a:endParaRPr lang="en-US" dirty="0">
            <a:solidFill>
              <a:schemeClr val="tx2"/>
            </a:solidFill>
          </a:endParaRPr>
        </a:p>
      </dgm:t>
    </dgm:pt>
    <dgm:pt modelId="{1FA38E9B-DF29-4894-8CB4-6983BC2C7C48}" type="parTrans" cxnId="{2DD54C8C-B972-4AC6-8725-283EDEC5FA2E}">
      <dgm:prSet/>
      <dgm:spPr/>
      <dgm:t>
        <a:bodyPr/>
        <a:lstStyle/>
        <a:p>
          <a:endParaRPr lang="en-US"/>
        </a:p>
      </dgm:t>
    </dgm:pt>
    <dgm:pt modelId="{018FC52D-CFE6-4299-A913-696F70058CE4}" type="sibTrans" cxnId="{2DD54C8C-B972-4AC6-8725-283EDEC5FA2E}">
      <dgm:prSet/>
      <dgm:spPr/>
      <dgm:t>
        <a:bodyPr/>
        <a:lstStyle/>
        <a:p>
          <a:endParaRPr lang="en-US"/>
        </a:p>
      </dgm:t>
    </dgm:pt>
    <dgm:pt modelId="{203637BB-F03D-4038-800F-28070560DC2B}" type="pres">
      <dgm:prSet presAssocID="{66C754E5-FE49-4E10-AA36-212FE316FE7A}" presName="root" presStyleCnt="0">
        <dgm:presLayoutVars>
          <dgm:dir/>
          <dgm:resizeHandles val="exact"/>
        </dgm:presLayoutVars>
      </dgm:prSet>
      <dgm:spPr/>
    </dgm:pt>
    <dgm:pt modelId="{6DAB8BB9-3C64-4FE9-BC4A-3DB1B2C143D3}" type="pres">
      <dgm:prSet presAssocID="{AFD329D1-4F89-4A32-83CC-6882EB6DAF56}" presName="compNode" presStyleCnt="0"/>
      <dgm:spPr/>
    </dgm:pt>
    <dgm:pt modelId="{59BF76B9-AF49-478B-9391-FC760F89A8D9}" type="pres">
      <dgm:prSet presAssocID="{AFD329D1-4F89-4A32-83CC-6882EB6DAF56}" presName="iconBgRect" presStyleLbl="bgShp" presStyleIdx="0" presStyleCnt="3"/>
      <dgm:spPr/>
    </dgm:pt>
    <dgm:pt modelId="{7708E106-4FC0-4B7D-8553-ED33016C1007}" type="pres">
      <dgm:prSet presAssocID="{AFD329D1-4F89-4A32-83CC-6882EB6DAF5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thering Tree"/>
        </a:ext>
      </dgm:extLst>
    </dgm:pt>
    <dgm:pt modelId="{76BAC077-E83E-412D-9C31-B0DC9F26747C}" type="pres">
      <dgm:prSet presAssocID="{AFD329D1-4F89-4A32-83CC-6882EB6DAF56}" presName="spaceRect" presStyleCnt="0"/>
      <dgm:spPr/>
    </dgm:pt>
    <dgm:pt modelId="{0B041A1A-5E30-493A-8432-024E334B9975}" type="pres">
      <dgm:prSet presAssocID="{AFD329D1-4F89-4A32-83CC-6882EB6DAF56}" presName="textRect" presStyleLbl="revTx" presStyleIdx="0" presStyleCnt="3">
        <dgm:presLayoutVars>
          <dgm:chMax val="1"/>
          <dgm:chPref val="1"/>
        </dgm:presLayoutVars>
      </dgm:prSet>
      <dgm:spPr/>
    </dgm:pt>
    <dgm:pt modelId="{24921879-EFF5-49CA-A640-B4D9586A1513}" type="pres">
      <dgm:prSet presAssocID="{B51D48E9-A09E-466D-8D01-132BD40622A3}" presName="sibTrans" presStyleCnt="0"/>
      <dgm:spPr/>
    </dgm:pt>
    <dgm:pt modelId="{7BD18AA6-23CE-4278-BBA0-17782D31F54F}" type="pres">
      <dgm:prSet presAssocID="{46A79C15-E4C1-4189-AAC5-EF201FA71D79}" presName="compNode" presStyleCnt="0"/>
      <dgm:spPr/>
    </dgm:pt>
    <dgm:pt modelId="{FDC86774-E549-415B-995C-26B1E6015BBC}" type="pres">
      <dgm:prSet presAssocID="{46A79C15-E4C1-4189-AAC5-EF201FA71D79}" presName="iconBgRect" presStyleLbl="bgShp" presStyleIdx="1" presStyleCnt="3"/>
      <dgm:spPr/>
    </dgm:pt>
    <dgm:pt modelId="{A892206E-EB64-4923-8821-3B09653E208A}" type="pres">
      <dgm:prSet presAssocID="{46A79C15-E4C1-4189-AAC5-EF201FA71D7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472FD2D-4896-48BE-A853-BD90A0596117}" type="pres">
      <dgm:prSet presAssocID="{46A79C15-E4C1-4189-AAC5-EF201FA71D79}" presName="spaceRect" presStyleCnt="0"/>
      <dgm:spPr/>
    </dgm:pt>
    <dgm:pt modelId="{AF432342-AE43-4570-90D0-0628BBB72F9D}" type="pres">
      <dgm:prSet presAssocID="{46A79C15-E4C1-4189-AAC5-EF201FA71D79}" presName="textRect" presStyleLbl="revTx" presStyleIdx="1" presStyleCnt="3">
        <dgm:presLayoutVars>
          <dgm:chMax val="1"/>
          <dgm:chPref val="1"/>
        </dgm:presLayoutVars>
      </dgm:prSet>
      <dgm:spPr/>
    </dgm:pt>
    <dgm:pt modelId="{F0FDE0C8-7272-4AEC-AC1F-DA4DB6925A77}" type="pres">
      <dgm:prSet presAssocID="{679DD2E8-CBC0-431B-A230-0FD6CD6566F7}" presName="sibTrans" presStyleCnt="0"/>
      <dgm:spPr/>
    </dgm:pt>
    <dgm:pt modelId="{10D916DA-CDC0-476B-8D8B-E3B80150322E}" type="pres">
      <dgm:prSet presAssocID="{FCDE27F5-AC0F-48B8-BA5F-8062F0BB59FE}" presName="compNode" presStyleCnt="0"/>
      <dgm:spPr/>
    </dgm:pt>
    <dgm:pt modelId="{83414329-2852-4335-8E7D-CE86FEB218D9}" type="pres">
      <dgm:prSet presAssocID="{FCDE27F5-AC0F-48B8-BA5F-8062F0BB59FE}" presName="iconBgRect" presStyleLbl="bgShp" presStyleIdx="2" presStyleCnt="3"/>
      <dgm:spPr/>
    </dgm:pt>
    <dgm:pt modelId="{84B6F8E4-FA6B-48A7-923C-98870B912911}" type="pres">
      <dgm:prSet presAssocID="{FCDE27F5-AC0F-48B8-BA5F-8062F0BB59F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C65A3B30-2112-40EB-BE21-6EBE311F65C3}" type="pres">
      <dgm:prSet presAssocID="{FCDE27F5-AC0F-48B8-BA5F-8062F0BB59FE}" presName="spaceRect" presStyleCnt="0"/>
      <dgm:spPr/>
    </dgm:pt>
    <dgm:pt modelId="{5AC8FCA3-13EA-4E69-94E6-21E4EE8B7250}" type="pres">
      <dgm:prSet presAssocID="{FCDE27F5-AC0F-48B8-BA5F-8062F0BB59F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1E20731-4E14-4CA0-A583-8044669BABF7}" type="presOf" srcId="{46A79C15-E4C1-4189-AAC5-EF201FA71D79}" destId="{AF432342-AE43-4570-90D0-0628BBB72F9D}" srcOrd="0" destOrd="0" presId="urn:microsoft.com/office/officeart/2018/5/layout/IconCircleLabelList"/>
    <dgm:cxn modelId="{8F494A4D-FEE1-423A-BA32-50ED38FDB5CA}" type="presOf" srcId="{66C754E5-FE49-4E10-AA36-212FE316FE7A}" destId="{203637BB-F03D-4038-800F-28070560DC2B}" srcOrd="0" destOrd="0" presId="urn:microsoft.com/office/officeart/2018/5/layout/IconCircleLabelList"/>
    <dgm:cxn modelId="{C6E53482-3297-4262-8B65-E6D15916ADAF}" srcId="{66C754E5-FE49-4E10-AA36-212FE316FE7A}" destId="{AFD329D1-4F89-4A32-83CC-6882EB6DAF56}" srcOrd="0" destOrd="0" parTransId="{3EEA14BC-2704-41B3-AC80-3CA8AB3FCB50}" sibTransId="{B51D48E9-A09E-466D-8D01-132BD40622A3}"/>
    <dgm:cxn modelId="{44512E8A-8FEA-4A0F-9B33-8E08B8595620}" srcId="{66C754E5-FE49-4E10-AA36-212FE316FE7A}" destId="{46A79C15-E4C1-4189-AAC5-EF201FA71D79}" srcOrd="1" destOrd="0" parTransId="{2BE0B7D2-9BA7-4EB9-AA56-1C8773AA5522}" sibTransId="{679DD2E8-CBC0-431B-A230-0FD6CD6566F7}"/>
    <dgm:cxn modelId="{2DD54C8C-B972-4AC6-8725-283EDEC5FA2E}" srcId="{66C754E5-FE49-4E10-AA36-212FE316FE7A}" destId="{FCDE27F5-AC0F-48B8-BA5F-8062F0BB59FE}" srcOrd="2" destOrd="0" parTransId="{1FA38E9B-DF29-4894-8CB4-6983BC2C7C48}" sibTransId="{018FC52D-CFE6-4299-A913-696F70058CE4}"/>
    <dgm:cxn modelId="{85517D95-6BFF-4BAF-9256-D9E95167F3C1}" type="presOf" srcId="{FCDE27F5-AC0F-48B8-BA5F-8062F0BB59FE}" destId="{5AC8FCA3-13EA-4E69-94E6-21E4EE8B7250}" srcOrd="0" destOrd="0" presId="urn:microsoft.com/office/officeart/2018/5/layout/IconCircleLabelList"/>
    <dgm:cxn modelId="{2CC626D8-6B6A-4D55-B8FB-AD17975F77FF}" type="presOf" srcId="{AFD329D1-4F89-4A32-83CC-6882EB6DAF56}" destId="{0B041A1A-5E30-493A-8432-024E334B9975}" srcOrd="0" destOrd="0" presId="urn:microsoft.com/office/officeart/2018/5/layout/IconCircleLabelList"/>
    <dgm:cxn modelId="{B0D4A711-CC7C-4ACE-B490-95E14771451D}" type="presParOf" srcId="{203637BB-F03D-4038-800F-28070560DC2B}" destId="{6DAB8BB9-3C64-4FE9-BC4A-3DB1B2C143D3}" srcOrd="0" destOrd="0" presId="urn:microsoft.com/office/officeart/2018/5/layout/IconCircleLabelList"/>
    <dgm:cxn modelId="{97B227CA-DEE8-41F6-94A6-CBD167D10E35}" type="presParOf" srcId="{6DAB8BB9-3C64-4FE9-BC4A-3DB1B2C143D3}" destId="{59BF76B9-AF49-478B-9391-FC760F89A8D9}" srcOrd="0" destOrd="0" presId="urn:microsoft.com/office/officeart/2018/5/layout/IconCircleLabelList"/>
    <dgm:cxn modelId="{83CE572F-BC1C-4EFA-8F6B-C64B108CA826}" type="presParOf" srcId="{6DAB8BB9-3C64-4FE9-BC4A-3DB1B2C143D3}" destId="{7708E106-4FC0-4B7D-8553-ED33016C1007}" srcOrd="1" destOrd="0" presId="urn:microsoft.com/office/officeart/2018/5/layout/IconCircleLabelList"/>
    <dgm:cxn modelId="{FDE03FBA-E375-4C49-A3D0-4AE8F9D809EE}" type="presParOf" srcId="{6DAB8BB9-3C64-4FE9-BC4A-3DB1B2C143D3}" destId="{76BAC077-E83E-412D-9C31-B0DC9F26747C}" srcOrd="2" destOrd="0" presId="urn:microsoft.com/office/officeart/2018/5/layout/IconCircleLabelList"/>
    <dgm:cxn modelId="{E0AADE1B-6315-46E5-BC7E-4AC2CD7ED1AE}" type="presParOf" srcId="{6DAB8BB9-3C64-4FE9-BC4A-3DB1B2C143D3}" destId="{0B041A1A-5E30-493A-8432-024E334B9975}" srcOrd="3" destOrd="0" presId="urn:microsoft.com/office/officeart/2018/5/layout/IconCircleLabelList"/>
    <dgm:cxn modelId="{D7E3BCA3-7226-47C6-8A9D-3D99A97C0BE9}" type="presParOf" srcId="{203637BB-F03D-4038-800F-28070560DC2B}" destId="{24921879-EFF5-49CA-A640-B4D9586A1513}" srcOrd="1" destOrd="0" presId="urn:microsoft.com/office/officeart/2018/5/layout/IconCircleLabelList"/>
    <dgm:cxn modelId="{7F757ECB-6048-44D8-B24C-8C357F40B1BD}" type="presParOf" srcId="{203637BB-F03D-4038-800F-28070560DC2B}" destId="{7BD18AA6-23CE-4278-BBA0-17782D31F54F}" srcOrd="2" destOrd="0" presId="urn:microsoft.com/office/officeart/2018/5/layout/IconCircleLabelList"/>
    <dgm:cxn modelId="{79B79E03-8363-4760-9456-4289D69BC75C}" type="presParOf" srcId="{7BD18AA6-23CE-4278-BBA0-17782D31F54F}" destId="{FDC86774-E549-415B-995C-26B1E6015BBC}" srcOrd="0" destOrd="0" presId="urn:microsoft.com/office/officeart/2018/5/layout/IconCircleLabelList"/>
    <dgm:cxn modelId="{2E9DEE6A-0A12-4271-9933-BEAC752F39B0}" type="presParOf" srcId="{7BD18AA6-23CE-4278-BBA0-17782D31F54F}" destId="{A892206E-EB64-4923-8821-3B09653E208A}" srcOrd="1" destOrd="0" presId="urn:microsoft.com/office/officeart/2018/5/layout/IconCircleLabelList"/>
    <dgm:cxn modelId="{B5D6659C-B921-485E-9BC7-F079671FE8FE}" type="presParOf" srcId="{7BD18AA6-23CE-4278-BBA0-17782D31F54F}" destId="{F472FD2D-4896-48BE-A853-BD90A0596117}" srcOrd="2" destOrd="0" presId="urn:microsoft.com/office/officeart/2018/5/layout/IconCircleLabelList"/>
    <dgm:cxn modelId="{28BB8071-B076-4273-BB9F-78CFFC68012C}" type="presParOf" srcId="{7BD18AA6-23CE-4278-BBA0-17782D31F54F}" destId="{AF432342-AE43-4570-90D0-0628BBB72F9D}" srcOrd="3" destOrd="0" presId="urn:microsoft.com/office/officeart/2018/5/layout/IconCircleLabelList"/>
    <dgm:cxn modelId="{9D641A10-461B-4A27-A152-CC37EBF12802}" type="presParOf" srcId="{203637BB-F03D-4038-800F-28070560DC2B}" destId="{F0FDE0C8-7272-4AEC-AC1F-DA4DB6925A77}" srcOrd="3" destOrd="0" presId="urn:microsoft.com/office/officeart/2018/5/layout/IconCircleLabelList"/>
    <dgm:cxn modelId="{095FC615-1727-489D-B2B8-5EFFC128204D}" type="presParOf" srcId="{203637BB-F03D-4038-800F-28070560DC2B}" destId="{10D916DA-CDC0-476B-8D8B-E3B80150322E}" srcOrd="4" destOrd="0" presId="urn:microsoft.com/office/officeart/2018/5/layout/IconCircleLabelList"/>
    <dgm:cxn modelId="{5824F433-1E94-4769-B409-36992A016C8B}" type="presParOf" srcId="{10D916DA-CDC0-476B-8D8B-E3B80150322E}" destId="{83414329-2852-4335-8E7D-CE86FEB218D9}" srcOrd="0" destOrd="0" presId="urn:microsoft.com/office/officeart/2018/5/layout/IconCircleLabelList"/>
    <dgm:cxn modelId="{92BCD73C-480E-4FA0-A64B-A088A4BF2083}" type="presParOf" srcId="{10D916DA-CDC0-476B-8D8B-E3B80150322E}" destId="{84B6F8E4-FA6B-48A7-923C-98870B912911}" srcOrd="1" destOrd="0" presId="urn:microsoft.com/office/officeart/2018/5/layout/IconCircleLabelList"/>
    <dgm:cxn modelId="{AE63692D-2EC3-4FA7-91A7-37DA1DB71F24}" type="presParOf" srcId="{10D916DA-CDC0-476B-8D8B-E3B80150322E}" destId="{C65A3B30-2112-40EB-BE21-6EBE311F65C3}" srcOrd="2" destOrd="0" presId="urn:microsoft.com/office/officeart/2018/5/layout/IconCircleLabelList"/>
    <dgm:cxn modelId="{59A24CB3-8A26-4619-97D6-FFD12C439057}" type="presParOf" srcId="{10D916DA-CDC0-476B-8D8B-E3B80150322E}" destId="{5AC8FCA3-13EA-4E69-94E6-21E4EE8B725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DA465F-8078-4E6F-846B-9619BE70691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8018BCE-A846-4059-9CA4-DF1229E35582}">
      <dgm:prSet/>
      <dgm:spPr/>
      <dgm:t>
        <a:bodyPr/>
        <a:lstStyle/>
        <a:p>
          <a:pPr>
            <a:defRPr cap="all"/>
          </a:pPr>
          <a:r>
            <a:rPr lang="en-GB" dirty="0">
              <a:solidFill>
                <a:schemeClr val="tx2"/>
              </a:solidFill>
            </a:rPr>
            <a:t>Involves human ability of compositional learning</a:t>
          </a:r>
          <a:endParaRPr lang="en-US" dirty="0">
            <a:solidFill>
              <a:schemeClr val="tx2"/>
            </a:solidFill>
          </a:endParaRPr>
        </a:p>
      </dgm:t>
    </dgm:pt>
    <dgm:pt modelId="{CF3A1AC1-BE71-4351-BFB5-B2882B023F94}" type="parTrans" cxnId="{1533D5A0-AB81-4FD2-9CF6-9CA9005966F2}">
      <dgm:prSet/>
      <dgm:spPr/>
      <dgm:t>
        <a:bodyPr/>
        <a:lstStyle/>
        <a:p>
          <a:endParaRPr lang="en-US"/>
        </a:p>
      </dgm:t>
    </dgm:pt>
    <dgm:pt modelId="{16E3C60D-F172-4FD5-AEA6-27C89F6A9F8E}" type="sibTrans" cxnId="{1533D5A0-AB81-4FD2-9CF6-9CA9005966F2}">
      <dgm:prSet/>
      <dgm:spPr/>
      <dgm:t>
        <a:bodyPr/>
        <a:lstStyle/>
        <a:p>
          <a:endParaRPr lang="en-US"/>
        </a:p>
      </dgm:t>
    </dgm:pt>
    <dgm:pt modelId="{87C14E6B-BE4A-470E-93D5-71517D2E8292}">
      <dgm:prSet/>
      <dgm:spPr/>
      <dgm:t>
        <a:bodyPr/>
        <a:lstStyle/>
        <a:p>
          <a:pPr>
            <a:defRPr cap="all"/>
          </a:pPr>
          <a:r>
            <a:rPr lang="en-GB" dirty="0">
              <a:solidFill>
                <a:schemeClr val="tx2"/>
              </a:solidFill>
            </a:rPr>
            <a:t>Example of Minecraft-like environment:  “Get wood or iron”</a:t>
          </a:r>
          <a:endParaRPr lang="en-US" dirty="0">
            <a:solidFill>
              <a:schemeClr val="tx2"/>
            </a:solidFill>
          </a:endParaRPr>
        </a:p>
      </dgm:t>
    </dgm:pt>
    <dgm:pt modelId="{5E867A50-2DD3-47F8-B937-14FB717C431F}" type="parTrans" cxnId="{C65CB370-7B08-41F6-B1C5-4BC6B8F8A488}">
      <dgm:prSet/>
      <dgm:spPr/>
      <dgm:t>
        <a:bodyPr/>
        <a:lstStyle/>
        <a:p>
          <a:endParaRPr lang="en-US"/>
        </a:p>
      </dgm:t>
    </dgm:pt>
    <dgm:pt modelId="{0BD08C83-876C-4AC9-BFB8-C79D6F2C408F}" type="sibTrans" cxnId="{C65CB370-7B08-41F6-B1C5-4BC6B8F8A488}">
      <dgm:prSet/>
      <dgm:spPr/>
      <dgm:t>
        <a:bodyPr/>
        <a:lstStyle/>
        <a:p>
          <a:endParaRPr lang="en-US"/>
        </a:p>
      </dgm:t>
    </dgm:pt>
    <dgm:pt modelId="{810A16DA-C6A7-4203-955A-2279F7EAA04B}" type="pres">
      <dgm:prSet presAssocID="{66DA465F-8078-4E6F-846B-9619BE706915}" presName="root" presStyleCnt="0">
        <dgm:presLayoutVars>
          <dgm:dir/>
          <dgm:resizeHandles val="exact"/>
        </dgm:presLayoutVars>
      </dgm:prSet>
      <dgm:spPr/>
    </dgm:pt>
    <dgm:pt modelId="{40088229-F4AE-498A-82B3-598B298E0630}" type="pres">
      <dgm:prSet presAssocID="{18018BCE-A846-4059-9CA4-DF1229E35582}" presName="compNode" presStyleCnt="0"/>
      <dgm:spPr/>
    </dgm:pt>
    <dgm:pt modelId="{17FBE0B7-3201-45D6-880E-3A16C95D65E0}" type="pres">
      <dgm:prSet presAssocID="{18018BCE-A846-4059-9CA4-DF1229E35582}" presName="iconBgRect" presStyleLbl="bgShp" presStyleIdx="0" presStyleCnt="2"/>
      <dgm:spPr/>
    </dgm:pt>
    <dgm:pt modelId="{CD1AFFB1-609F-4E12-86B0-3742F178DD6C}" type="pres">
      <dgm:prSet presAssocID="{18018BCE-A846-4059-9CA4-DF1229E3558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thering Tree"/>
        </a:ext>
      </dgm:extLst>
    </dgm:pt>
    <dgm:pt modelId="{DAABFBB9-6324-49D2-B002-707FE135C751}" type="pres">
      <dgm:prSet presAssocID="{18018BCE-A846-4059-9CA4-DF1229E35582}" presName="spaceRect" presStyleCnt="0"/>
      <dgm:spPr/>
    </dgm:pt>
    <dgm:pt modelId="{CF0D3242-1E5C-42DF-93F7-C3C1A2D564A2}" type="pres">
      <dgm:prSet presAssocID="{18018BCE-A846-4059-9CA4-DF1229E35582}" presName="textRect" presStyleLbl="revTx" presStyleIdx="0" presStyleCnt="2">
        <dgm:presLayoutVars>
          <dgm:chMax val="1"/>
          <dgm:chPref val="1"/>
        </dgm:presLayoutVars>
      </dgm:prSet>
      <dgm:spPr/>
    </dgm:pt>
    <dgm:pt modelId="{E61B7C69-4782-4EEB-8B52-6E35317D4876}" type="pres">
      <dgm:prSet presAssocID="{16E3C60D-F172-4FD5-AEA6-27C89F6A9F8E}" presName="sibTrans" presStyleCnt="0"/>
      <dgm:spPr/>
    </dgm:pt>
    <dgm:pt modelId="{4C0D7DC8-475B-4179-90D5-75F26B18F54E}" type="pres">
      <dgm:prSet presAssocID="{87C14E6B-BE4A-470E-93D5-71517D2E8292}" presName="compNode" presStyleCnt="0"/>
      <dgm:spPr/>
    </dgm:pt>
    <dgm:pt modelId="{1348A7D8-BEEA-4200-9627-712193B26775}" type="pres">
      <dgm:prSet presAssocID="{87C14E6B-BE4A-470E-93D5-71517D2E8292}" presName="iconBgRect" presStyleLbl="bgShp" presStyleIdx="1" presStyleCnt="2"/>
      <dgm:spPr/>
    </dgm:pt>
    <dgm:pt modelId="{D25C01F5-84E3-4F25-8E9D-BDA2997B1564}" type="pres">
      <dgm:prSet presAssocID="{87C14E6B-BE4A-470E-93D5-71517D2E829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8059D8A-A651-49C4-956A-649C17AEF25B}" type="pres">
      <dgm:prSet presAssocID="{87C14E6B-BE4A-470E-93D5-71517D2E8292}" presName="spaceRect" presStyleCnt="0"/>
      <dgm:spPr/>
    </dgm:pt>
    <dgm:pt modelId="{213098BB-B59A-4132-8FDB-C503CB6E6633}" type="pres">
      <dgm:prSet presAssocID="{87C14E6B-BE4A-470E-93D5-71517D2E829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16B8F36-FE7D-4F7D-B13A-E74FAC0872D0}" type="presOf" srcId="{66DA465F-8078-4E6F-846B-9619BE706915}" destId="{810A16DA-C6A7-4203-955A-2279F7EAA04B}" srcOrd="0" destOrd="0" presId="urn:microsoft.com/office/officeart/2018/5/layout/IconCircleLabelList"/>
    <dgm:cxn modelId="{C65CB370-7B08-41F6-B1C5-4BC6B8F8A488}" srcId="{66DA465F-8078-4E6F-846B-9619BE706915}" destId="{87C14E6B-BE4A-470E-93D5-71517D2E8292}" srcOrd="1" destOrd="0" parTransId="{5E867A50-2DD3-47F8-B937-14FB717C431F}" sibTransId="{0BD08C83-876C-4AC9-BFB8-C79D6F2C408F}"/>
    <dgm:cxn modelId="{36ED6955-9F78-4E00-9166-5669243DA70C}" type="presOf" srcId="{87C14E6B-BE4A-470E-93D5-71517D2E8292}" destId="{213098BB-B59A-4132-8FDB-C503CB6E6633}" srcOrd="0" destOrd="0" presId="urn:microsoft.com/office/officeart/2018/5/layout/IconCircleLabelList"/>
    <dgm:cxn modelId="{1533D5A0-AB81-4FD2-9CF6-9CA9005966F2}" srcId="{66DA465F-8078-4E6F-846B-9619BE706915}" destId="{18018BCE-A846-4059-9CA4-DF1229E35582}" srcOrd="0" destOrd="0" parTransId="{CF3A1AC1-BE71-4351-BFB5-B2882B023F94}" sibTransId="{16E3C60D-F172-4FD5-AEA6-27C89F6A9F8E}"/>
    <dgm:cxn modelId="{935617FF-5574-4597-855A-539E5C59BD3F}" type="presOf" srcId="{18018BCE-A846-4059-9CA4-DF1229E35582}" destId="{CF0D3242-1E5C-42DF-93F7-C3C1A2D564A2}" srcOrd="0" destOrd="0" presId="urn:microsoft.com/office/officeart/2018/5/layout/IconCircleLabelList"/>
    <dgm:cxn modelId="{FB91DAAC-82A5-4AEA-A7F5-8938761ACE6A}" type="presParOf" srcId="{810A16DA-C6A7-4203-955A-2279F7EAA04B}" destId="{40088229-F4AE-498A-82B3-598B298E0630}" srcOrd="0" destOrd="0" presId="urn:microsoft.com/office/officeart/2018/5/layout/IconCircleLabelList"/>
    <dgm:cxn modelId="{2030D40E-C454-48C7-89DC-D8BAB9B48EFA}" type="presParOf" srcId="{40088229-F4AE-498A-82B3-598B298E0630}" destId="{17FBE0B7-3201-45D6-880E-3A16C95D65E0}" srcOrd="0" destOrd="0" presId="urn:microsoft.com/office/officeart/2018/5/layout/IconCircleLabelList"/>
    <dgm:cxn modelId="{20CEF16F-6D73-4CD2-89BE-899AF2920D39}" type="presParOf" srcId="{40088229-F4AE-498A-82B3-598B298E0630}" destId="{CD1AFFB1-609F-4E12-86B0-3742F178DD6C}" srcOrd="1" destOrd="0" presId="urn:microsoft.com/office/officeart/2018/5/layout/IconCircleLabelList"/>
    <dgm:cxn modelId="{0E4593B2-9F20-4689-A138-B2082F8BD36E}" type="presParOf" srcId="{40088229-F4AE-498A-82B3-598B298E0630}" destId="{DAABFBB9-6324-49D2-B002-707FE135C751}" srcOrd="2" destOrd="0" presId="urn:microsoft.com/office/officeart/2018/5/layout/IconCircleLabelList"/>
    <dgm:cxn modelId="{B80A6A24-1A7E-4A29-AD3E-9F7E5B8DEAC5}" type="presParOf" srcId="{40088229-F4AE-498A-82B3-598B298E0630}" destId="{CF0D3242-1E5C-42DF-93F7-C3C1A2D564A2}" srcOrd="3" destOrd="0" presId="urn:microsoft.com/office/officeart/2018/5/layout/IconCircleLabelList"/>
    <dgm:cxn modelId="{9726ED75-EA21-4582-9D80-92CA6F23DCA6}" type="presParOf" srcId="{810A16DA-C6A7-4203-955A-2279F7EAA04B}" destId="{E61B7C69-4782-4EEB-8B52-6E35317D4876}" srcOrd="1" destOrd="0" presId="urn:microsoft.com/office/officeart/2018/5/layout/IconCircleLabelList"/>
    <dgm:cxn modelId="{EABF2D56-DCD2-427F-8B16-0F2DBD1941C5}" type="presParOf" srcId="{810A16DA-C6A7-4203-955A-2279F7EAA04B}" destId="{4C0D7DC8-475B-4179-90D5-75F26B18F54E}" srcOrd="2" destOrd="0" presId="urn:microsoft.com/office/officeart/2018/5/layout/IconCircleLabelList"/>
    <dgm:cxn modelId="{DF3DB4EA-DFFE-400F-A39B-9862557EA6C3}" type="presParOf" srcId="{4C0D7DC8-475B-4179-90D5-75F26B18F54E}" destId="{1348A7D8-BEEA-4200-9627-712193B26775}" srcOrd="0" destOrd="0" presId="urn:microsoft.com/office/officeart/2018/5/layout/IconCircleLabelList"/>
    <dgm:cxn modelId="{9B4103A5-A3DC-4BA1-A069-2CEA25A51936}" type="presParOf" srcId="{4C0D7DC8-475B-4179-90D5-75F26B18F54E}" destId="{D25C01F5-84E3-4F25-8E9D-BDA2997B1564}" srcOrd="1" destOrd="0" presId="urn:microsoft.com/office/officeart/2018/5/layout/IconCircleLabelList"/>
    <dgm:cxn modelId="{7148C473-9E76-4F35-9567-A84DAC0DC4C9}" type="presParOf" srcId="{4C0D7DC8-475B-4179-90D5-75F26B18F54E}" destId="{58059D8A-A651-49C4-956A-649C17AEF25B}" srcOrd="2" destOrd="0" presId="urn:microsoft.com/office/officeart/2018/5/layout/IconCircleLabelList"/>
    <dgm:cxn modelId="{446E9B1C-AFEF-45AA-82E8-5C6D64D6E85E}" type="presParOf" srcId="{4C0D7DC8-475B-4179-90D5-75F26B18F54E}" destId="{213098BB-B59A-4132-8FDB-C503CB6E663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CADC00-CD92-4218-B350-0BDC6BC984C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597B5720-7994-4A3C-BF10-0E0BBA836CE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solidFill>
                <a:schemeClr val="tx2"/>
              </a:solidFill>
            </a:rPr>
            <a:t>Formal Methods</a:t>
          </a:r>
          <a:endParaRPr lang="en-US" dirty="0">
            <a:solidFill>
              <a:schemeClr val="tx2"/>
            </a:solidFill>
          </a:endParaRPr>
        </a:p>
      </dgm:t>
    </dgm:pt>
    <dgm:pt modelId="{70AA9B44-F9A6-48D9-8BED-41CAD1536A52}" type="parTrans" cxnId="{EF51AD53-05C2-4EF2-B983-FECE4C31D69D}">
      <dgm:prSet/>
      <dgm:spPr/>
      <dgm:t>
        <a:bodyPr/>
        <a:lstStyle/>
        <a:p>
          <a:endParaRPr lang="en-US"/>
        </a:p>
      </dgm:t>
    </dgm:pt>
    <dgm:pt modelId="{3E34EC06-05EC-4129-BDFD-4FAAC33FB990}" type="sibTrans" cxnId="{EF51AD53-05C2-4EF2-B983-FECE4C31D69D}">
      <dgm:prSet/>
      <dgm:spPr/>
      <dgm:t>
        <a:bodyPr/>
        <a:lstStyle/>
        <a:p>
          <a:endParaRPr lang="en-US"/>
        </a:p>
      </dgm:t>
    </dgm:pt>
    <dgm:pt modelId="{81C45EE9-346A-4C20-922B-A489789F847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solidFill>
                <a:schemeClr val="tx2"/>
              </a:solidFill>
            </a:rPr>
            <a:t>Temporal Logic</a:t>
          </a:r>
          <a:endParaRPr lang="en-US" dirty="0">
            <a:solidFill>
              <a:schemeClr val="tx2"/>
            </a:solidFill>
          </a:endParaRPr>
        </a:p>
      </dgm:t>
    </dgm:pt>
    <dgm:pt modelId="{0F3204E0-3853-4E14-85C0-4D591DEF8595}" type="parTrans" cxnId="{05411B30-F64F-49C5-8E9B-F1462739C714}">
      <dgm:prSet/>
      <dgm:spPr/>
      <dgm:t>
        <a:bodyPr/>
        <a:lstStyle/>
        <a:p>
          <a:endParaRPr lang="en-US"/>
        </a:p>
      </dgm:t>
    </dgm:pt>
    <dgm:pt modelId="{A6A25DE3-2EFC-4CCF-8911-9BF30B7388C4}" type="sibTrans" cxnId="{05411B30-F64F-49C5-8E9B-F1462739C714}">
      <dgm:prSet/>
      <dgm:spPr/>
      <dgm:t>
        <a:bodyPr/>
        <a:lstStyle/>
        <a:p>
          <a:endParaRPr lang="en-US"/>
        </a:p>
      </dgm:t>
    </dgm:pt>
    <dgm:pt modelId="{E02C0C90-6A72-43D5-8976-3C1E26155590}" type="pres">
      <dgm:prSet presAssocID="{60CADC00-CD92-4218-B350-0BDC6BC984CB}" presName="root" presStyleCnt="0">
        <dgm:presLayoutVars>
          <dgm:dir/>
          <dgm:resizeHandles val="exact"/>
        </dgm:presLayoutVars>
      </dgm:prSet>
      <dgm:spPr/>
    </dgm:pt>
    <dgm:pt modelId="{18FA1A9A-15A4-4F16-BAD2-2F79973E0A5E}" type="pres">
      <dgm:prSet presAssocID="{597B5720-7994-4A3C-BF10-0E0BBA836CEF}" presName="compNode" presStyleCnt="0"/>
      <dgm:spPr/>
    </dgm:pt>
    <dgm:pt modelId="{8E5BCEC6-C68B-4DBA-A2DC-ADE7D55CB147}" type="pres">
      <dgm:prSet presAssocID="{597B5720-7994-4A3C-BF10-0E0BBA836CEF}" presName="iconBgRect" presStyleLbl="bgShp" presStyleIdx="0" presStyleCnt="2"/>
      <dgm:spPr/>
    </dgm:pt>
    <dgm:pt modelId="{8B2F3C15-899A-4A9E-A477-AFC40D7D4A2E}" type="pres">
      <dgm:prSet presAssocID="{597B5720-7994-4A3C-BF10-0E0BBA836CE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solidFill>
            <a:schemeClr val="accent3">
              <a:alpha val="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Tie"/>
        </a:ext>
      </dgm:extLst>
    </dgm:pt>
    <dgm:pt modelId="{1D1765C6-C372-40DF-9BF1-3526E3AADFFF}" type="pres">
      <dgm:prSet presAssocID="{597B5720-7994-4A3C-BF10-0E0BBA836CEF}" presName="spaceRect" presStyleCnt="0"/>
      <dgm:spPr/>
    </dgm:pt>
    <dgm:pt modelId="{63EEE715-F345-4020-81DC-13E8D1BE736F}" type="pres">
      <dgm:prSet presAssocID="{597B5720-7994-4A3C-BF10-0E0BBA836CEF}" presName="textRect" presStyleLbl="revTx" presStyleIdx="0" presStyleCnt="2">
        <dgm:presLayoutVars>
          <dgm:chMax val="1"/>
          <dgm:chPref val="1"/>
        </dgm:presLayoutVars>
      </dgm:prSet>
      <dgm:spPr/>
    </dgm:pt>
    <dgm:pt modelId="{5FF55734-EA32-4D47-B4BE-522B0D5189A8}" type="pres">
      <dgm:prSet presAssocID="{3E34EC06-05EC-4129-BDFD-4FAAC33FB990}" presName="sibTrans" presStyleCnt="0"/>
      <dgm:spPr/>
    </dgm:pt>
    <dgm:pt modelId="{C2272C11-2839-4A23-8445-05B4BE09649C}" type="pres">
      <dgm:prSet presAssocID="{81C45EE9-346A-4C20-922B-A489789F847F}" presName="compNode" presStyleCnt="0"/>
      <dgm:spPr/>
    </dgm:pt>
    <dgm:pt modelId="{2E1A3C40-1E5C-48F0-858C-76DCB7D0CB11}" type="pres">
      <dgm:prSet presAssocID="{81C45EE9-346A-4C20-922B-A489789F847F}" presName="iconBgRect" presStyleLbl="bgShp" presStyleIdx="1" presStyleCnt="2"/>
      <dgm:spPr/>
    </dgm:pt>
    <dgm:pt modelId="{C6623F40-A2D7-49BD-8505-FB0C97DE4F47}" type="pres">
      <dgm:prSet presAssocID="{81C45EE9-346A-4C20-922B-A489789F847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A511B1B-5996-4AC4-9D54-773A2D848D49}" type="pres">
      <dgm:prSet presAssocID="{81C45EE9-346A-4C20-922B-A489789F847F}" presName="spaceRect" presStyleCnt="0"/>
      <dgm:spPr/>
    </dgm:pt>
    <dgm:pt modelId="{2B66C140-E43A-44F0-B3B8-7245FA007CC1}" type="pres">
      <dgm:prSet presAssocID="{81C45EE9-346A-4C20-922B-A489789F847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B47BA21-108D-4794-A90D-F3EEC3859FA3}" type="presOf" srcId="{81C45EE9-346A-4C20-922B-A489789F847F}" destId="{2B66C140-E43A-44F0-B3B8-7245FA007CC1}" srcOrd="0" destOrd="0" presId="urn:microsoft.com/office/officeart/2018/5/layout/IconCircleLabelList"/>
    <dgm:cxn modelId="{05411B30-F64F-49C5-8E9B-F1462739C714}" srcId="{60CADC00-CD92-4218-B350-0BDC6BC984CB}" destId="{81C45EE9-346A-4C20-922B-A489789F847F}" srcOrd="1" destOrd="0" parTransId="{0F3204E0-3853-4E14-85C0-4D591DEF8595}" sibTransId="{A6A25DE3-2EFC-4CCF-8911-9BF30B7388C4}"/>
    <dgm:cxn modelId="{8BEA9839-1DE1-4755-9E8D-30A16E15D44A}" type="presOf" srcId="{597B5720-7994-4A3C-BF10-0E0BBA836CEF}" destId="{63EEE715-F345-4020-81DC-13E8D1BE736F}" srcOrd="0" destOrd="0" presId="urn:microsoft.com/office/officeart/2018/5/layout/IconCircleLabelList"/>
    <dgm:cxn modelId="{6BC98270-7747-4E53-8C4E-89D30B359326}" type="presOf" srcId="{60CADC00-CD92-4218-B350-0BDC6BC984CB}" destId="{E02C0C90-6A72-43D5-8976-3C1E26155590}" srcOrd="0" destOrd="0" presId="urn:microsoft.com/office/officeart/2018/5/layout/IconCircleLabelList"/>
    <dgm:cxn modelId="{EF51AD53-05C2-4EF2-B983-FECE4C31D69D}" srcId="{60CADC00-CD92-4218-B350-0BDC6BC984CB}" destId="{597B5720-7994-4A3C-BF10-0E0BBA836CEF}" srcOrd="0" destOrd="0" parTransId="{70AA9B44-F9A6-48D9-8BED-41CAD1536A52}" sibTransId="{3E34EC06-05EC-4129-BDFD-4FAAC33FB990}"/>
    <dgm:cxn modelId="{06F7A749-BE68-4572-90F5-D314C459254F}" type="presParOf" srcId="{E02C0C90-6A72-43D5-8976-3C1E26155590}" destId="{18FA1A9A-15A4-4F16-BAD2-2F79973E0A5E}" srcOrd="0" destOrd="0" presId="urn:microsoft.com/office/officeart/2018/5/layout/IconCircleLabelList"/>
    <dgm:cxn modelId="{D4CAA14C-5964-4F7A-8CAF-E23D34B86F8E}" type="presParOf" srcId="{18FA1A9A-15A4-4F16-BAD2-2F79973E0A5E}" destId="{8E5BCEC6-C68B-4DBA-A2DC-ADE7D55CB147}" srcOrd="0" destOrd="0" presId="urn:microsoft.com/office/officeart/2018/5/layout/IconCircleLabelList"/>
    <dgm:cxn modelId="{15729933-53F1-4B6F-99C2-374F3BAECB09}" type="presParOf" srcId="{18FA1A9A-15A4-4F16-BAD2-2F79973E0A5E}" destId="{8B2F3C15-899A-4A9E-A477-AFC40D7D4A2E}" srcOrd="1" destOrd="0" presId="urn:microsoft.com/office/officeart/2018/5/layout/IconCircleLabelList"/>
    <dgm:cxn modelId="{1D74241F-3682-4702-935C-886B569578B1}" type="presParOf" srcId="{18FA1A9A-15A4-4F16-BAD2-2F79973E0A5E}" destId="{1D1765C6-C372-40DF-9BF1-3526E3AADFFF}" srcOrd="2" destOrd="0" presId="urn:microsoft.com/office/officeart/2018/5/layout/IconCircleLabelList"/>
    <dgm:cxn modelId="{B4F098ED-9551-4F2B-8C2E-464F7250F034}" type="presParOf" srcId="{18FA1A9A-15A4-4F16-BAD2-2F79973E0A5E}" destId="{63EEE715-F345-4020-81DC-13E8D1BE736F}" srcOrd="3" destOrd="0" presId="urn:microsoft.com/office/officeart/2018/5/layout/IconCircleLabelList"/>
    <dgm:cxn modelId="{AAB665CF-62D3-4EFF-931B-CFFC5FD7591D}" type="presParOf" srcId="{E02C0C90-6A72-43D5-8976-3C1E26155590}" destId="{5FF55734-EA32-4D47-B4BE-522B0D5189A8}" srcOrd="1" destOrd="0" presId="urn:microsoft.com/office/officeart/2018/5/layout/IconCircleLabelList"/>
    <dgm:cxn modelId="{6F43A09B-7653-495B-AA76-684E548D69AC}" type="presParOf" srcId="{E02C0C90-6A72-43D5-8976-3C1E26155590}" destId="{C2272C11-2839-4A23-8445-05B4BE09649C}" srcOrd="2" destOrd="0" presId="urn:microsoft.com/office/officeart/2018/5/layout/IconCircleLabelList"/>
    <dgm:cxn modelId="{86EB8429-E403-4E8A-8952-202C1FD80F47}" type="presParOf" srcId="{C2272C11-2839-4A23-8445-05B4BE09649C}" destId="{2E1A3C40-1E5C-48F0-858C-76DCB7D0CB11}" srcOrd="0" destOrd="0" presId="urn:microsoft.com/office/officeart/2018/5/layout/IconCircleLabelList"/>
    <dgm:cxn modelId="{EFD8B8EB-A5D8-4B21-A19D-0F753AA72E1D}" type="presParOf" srcId="{C2272C11-2839-4A23-8445-05B4BE09649C}" destId="{C6623F40-A2D7-49BD-8505-FB0C97DE4F47}" srcOrd="1" destOrd="0" presId="urn:microsoft.com/office/officeart/2018/5/layout/IconCircleLabelList"/>
    <dgm:cxn modelId="{24DE5541-7EA2-4B0A-A27F-C74E638E2E97}" type="presParOf" srcId="{C2272C11-2839-4A23-8445-05B4BE09649C}" destId="{4A511B1B-5996-4AC4-9D54-773A2D848D49}" srcOrd="2" destOrd="0" presId="urn:microsoft.com/office/officeart/2018/5/layout/IconCircleLabelList"/>
    <dgm:cxn modelId="{5F4D8F7E-FFE1-4BBC-9649-27D0A85B007F}" type="presParOf" srcId="{C2272C11-2839-4A23-8445-05B4BE09649C}" destId="{2B66C140-E43A-44F0-B3B8-7245FA007CC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49FCBA-7841-48FF-B10C-1385F513743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659688DD-3780-41F9-BFB4-282F1FC48F2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solidFill>
                <a:schemeClr val="tx2"/>
              </a:solidFill>
            </a:rPr>
            <a:t>Neural Networks</a:t>
          </a:r>
          <a:endParaRPr lang="en-US" dirty="0">
            <a:solidFill>
              <a:schemeClr val="tx2"/>
            </a:solidFill>
          </a:endParaRPr>
        </a:p>
      </dgm:t>
    </dgm:pt>
    <dgm:pt modelId="{5EAE8B48-70A6-46BE-BCBE-802DCC5C77CF}" type="parTrans" cxnId="{BCD6FEA3-CB63-40F9-97C5-80CBBBFBDF8C}">
      <dgm:prSet/>
      <dgm:spPr/>
      <dgm:t>
        <a:bodyPr/>
        <a:lstStyle/>
        <a:p>
          <a:endParaRPr lang="en-US"/>
        </a:p>
      </dgm:t>
    </dgm:pt>
    <dgm:pt modelId="{589DAA68-808F-4E60-B7F0-513B93C71637}" type="sibTrans" cxnId="{BCD6FEA3-CB63-40F9-97C5-80CBBBFBDF8C}">
      <dgm:prSet/>
      <dgm:spPr/>
      <dgm:t>
        <a:bodyPr/>
        <a:lstStyle/>
        <a:p>
          <a:endParaRPr lang="en-US"/>
        </a:p>
      </dgm:t>
    </dgm:pt>
    <dgm:pt modelId="{E670AE28-F760-425E-987B-FC268E9EB67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solidFill>
                <a:schemeClr val="tx2"/>
              </a:solidFill>
            </a:rPr>
            <a:t>Reward-based learning</a:t>
          </a:r>
          <a:endParaRPr lang="en-US" dirty="0">
            <a:solidFill>
              <a:schemeClr val="tx2"/>
            </a:solidFill>
          </a:endParaRPr>
        </a:p>
      </dgm:t>
    </dgm:pt>
    <dgm:pt modelId="{5FCE6556-7360-4E96-BCCC-CE04CD5DA7FF}" type="parTrans" cxnId="{E36B10EA-DDD2-4709-9DA6-7DC8F73D44C1}">
      <dgm:prSet/>
      <dgm:spPr/>
      <dgm:t>
        <a:bodyPr/>
        <a:lstStyle/>
        <a:p>
          <a:endParaRPr lang="en-US"/>
        </a:p>
      </dgm:t>
    </dgm:pt>
    <dgm:pt modelId="{308704C3-0401-454F-9510-C8504DD9E90B}" type="sibTrans" cxnId="{E36B10EA-DDD2-4709-9DA6-7DC8F73D44C1}">
      <dgm:prSet/>
      <dgm:spPr/>
      <dgm:t>
        <a:bodyPr/>
        <a:lstStyle/>
        <a:p>
          <a:endParaRPr lang="en-US"/>
        </a:p>
      </dgm:t>
    </dgm:pt>
    <dgm:pt modelId="{27B6B9D3-75FB-429B-8F44-D715C8880B50}" type="pres">
      <dgm:prSet presAssocID="{0B49FCBA-7841-48FF-B10C-1385F5137430}" presName="root" presStyleCnt="0">
        <dgm:presLayoutVars>
          <dgm:dir/>
          <dgm:resizeHandles val="exact"/>
        </dgm:presLayoutVars>
      </dgm:prSet>
      <dgm:spPr/>
    </dgm:pt>
    <dgm:pt modelId="{AC50B2C7-C49E-4CEF-B6E5-6D44B08E763A}" type="pres">
      <dgm:prSet presAssocID="{659688DD-3780-41F9-BFB4-282F1FC48F2D}" presName="compNode" presStyleCnt="0"/>
      <dgm:spPr/>
    </dgm:pt>
    <dgm:pt modelId="{D982BEC7-7103-46F7-A514-A17F1A6A797C}" type="pres">
      <dgm:prSet presAssocID="{659688DD-3780-41F9-BFB4-282F1FC48F2D}" presName="iconBgRect" presStyleLbl="bgShp" presStyleIdx="0" presStyleCnt="2"/>
      <dgm:spPr/>
    </dgm:pt>
    <dgm:pt modelId="{6F6E37BE-7EC7-460D-80CD-79E8911328B0}" type="pres">
      <dgm:prSet presAssocID="{659688DD-3780-41F9-BFB4-282F1FC48F2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26DAC75C-11CB-4383-85E9-6E56FA525BE8}" type="pres">
      <dgm:prSet presAssocID="{659688DD-3780-41F9-BFB4-282F1FC48F2D}" presName="spaceRect" presStyleCnt="0"/>
      <dgm:spPr/>
    </dgm:pt>
    <dgm:pt modelId="{4508F261-A3AB-4F4C-B70E-6389790F5BBA}" type="pres">
      <dgm:prSet presAssocID="{659688DD-3780-41F9-BFB4-282F1FC48F2D}" presName="textRect" presStyleLbl="revTx" presStyleIdx="0" presStyleCnt="2">
        <dgm:presLayoutVars>
          <dgm:chMax val="1"/>
          <dgm:chPref val="1"/>
        </dgm:presLayoutVars>
      </dgm:prSet>
      <dgm:spPr/>
    </dgm:pt>
    <dgm:pt modelId="{2DD10236-3FC4-4D30-96BB-145156C7EFA9}" type="pres">
      <dgm:prSet presAssocID="{589DAA68-808F-4E60-B7F0-513B93C71637}" presName="sibTrans" presStyleCnt="0"/>
      <dgm:spPr/>
    </dgm:pt>
    <dgm:pt modelId="{D254EDFA-D2E3-4E8D-98D6-C272BA2CD693}" type="pres">
      <dgm:prSet presAssocID="{E670AE28-F760-425E-987B-FC268E9EB677}" presName="compNode" presStyleCnt="0"/>
      <dgm:spPr/>
    </dgm:pt>
    <dgm:pt modelId="{CC8A0938-A454-44A0-B308-E7F31E85858A}" type="pres">
      <dgm:prSet presAssocID="{E670AE28-F760-425E-987B-FC268E9EB677}" presName="iconBgRect" presStyleLbl="bgShp" presStyleIdx="1" presStyleCnt="2"/>
      <dgm:spPr/>
    </dgm:pt>
    <dgm:pt modelId="{FC230BA9-4E9E-47C3-AA46-AB979BC8F94E}" type="pres">
      <dgm:prSet presAssocID="{E670AE28-F760-425E-987B-FC268E9EB67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al"/>
        </a:ext>
      </dgm:extLst>
    </dgm:pt>
    <dgm:pt modelId="{75C284F9-2067-4F49-A7B2-FF2A593F9BD3}" type="pres">
      <dgm:prSet presAssocID="{E670AE28-F760-425E-987B-FC268E9EB677}" presName="spaceRect" presStyleCnt="0"/>
      <dgm:spPr/>
    </dgm:pt>
    <dgm:pt modelId="{8C3DFC8F-EAE4-47BC-9BA4-5AA801A4236E}" type="pres">
      <dgm:prSet presAssocID="{E670AE28-F760-425E-987B-FC268E9EB67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C393A36-6B2F-4FA7-838F-39472A08B1A0}" type="presOf" srcId="{0B49FCBA-7841-48FF-B10C-1385F5137430}" destId="{27B6B9D3-75FB-429B-8F44-D715C8880B50}" srcOrd="0" destOrd="0" presId="urn:microsoft.com/office/officeart/2018/5/layout/IconCircleLabelList"/>
    <dgm:cxn modelId="{B486115C-06DD-4CFF-80F7-6CE5F05B355D}" type="presOf" srcId="{E670AE28-F760-425E-987B-FC268E9EB677}" destId="{8C3DFC8F-EAE4-47BC-9BA4-5AA801A4236E}" srcOrd="0" destOrd="0" presId="urn:microsoft.com/office/officeart/2018/5/layout/IconCircleLabelList"/>
    <dgm:cxn modelId="{6311F36F-7806-42B7-86B6-9B73EDA38FD9}" type="presOf" srcId="{659688DD-3780-41F9-BFB4-282F1FC48F2D}" destId="{4508F261-A3AB-4F4C-B70E-6389790F5BBA}" srcOrd="0" destOrd="0" presId="urn:microsoft.com/office/officeart/2018/5/layout/IconCircleLabelList"/>
    <dgm:cxn modelId="{BCD6FEA3-CB63-40F9-97C5-80CBBBFBDF8C}" srcId="{0B49FCBA-7841-48FF-B10C-1385F5137430}" destId="{659688DD-3780-41F9-BFB4-282F1FC48F2D}" srcOrd="0" destOrd="0" parTransId="{5EAE8B48-70A6-46BE-BCBE-802DCC5C77CF}" sibTransId="{589DAA68-808F-4E60-B7F0-513B93C71637}"/>
    <dgm:cxn modelId="{E36B10EA-DDD2-4709-9DA6-7DC8F73D44C1}" srcId="{0B49FCBA-7841-48FF-B10C-1385F5137430}" destId="{E670AE28-F760-425E-987B-FC268E9EB677}" srcOrd="1" destOrd="0" parTransId="{5FCE6556-7360-4E96-BCCC-CE04CD5DA7FF}" sibTransId="{308704C3-0401-454F-9510-C8504DD9E90B}"/>
    <dgm:cxn modelId="{7B5D9B27-2570-40B9-8FC6-7CF01608D923}" type="presParOf" srcId="{27B6B9D3-75FB-429B-8F44-D715C8880B50}" destId="{AC50B2C7-C49E-4CEF-B6E5-6D44B08E763A}" srcOrd="0" destOrd="0" presId="urn:microsoft.com/office/officeart/2018/5/layout/IconCircleLabelList"/>
    <dgm:cxn modelId="{38CD46DF-E30D-41D4-8BF2-BB465B2A46EA}" type="presParOf" srcId="{AC50B2C7-C49E-4CEF-B6E5-6D44B08E763A}" destId="{D982BEC7-7103-46F7-A514-A17F1A6A797C}" srcOrd="0" destOrd="0" presId="urn:microsoft.com/office/officeart/2018/5/layout/IconCircleLabelList"/>
    <dgm:cxn modelId="{D4486185-3D64-4DED-A2BB-2878B8F686B7}" type="presParOf" srcId="{AC50B2C7-C49E-4CEF-B6E5-6D44B08E763A}" destId="{6F6E37BE-7EC7-460D-80CD-79E8911328B0}" srcOrd="1" destOrd="0" presId="urn:microsoft.com/office/officeart/2018/5/layout/IconCircleLabelList"/>
    <dgm:cxn modelId="{EE19CB5A-0C1F-478A-BF2E-5742BA3D8393}" type="presParOf" srcId="{AC50B2C7-C49E-4CEF-B6E5-6D44B08E763A}" destId="{26DAC75C-11CB-4383-85E9-6E56FA525BE8}" srcOrd="2" destOrd="0" presId="urn:microsoft.com/office/officeart/2018/5/layout/IconCircleLabelList"/>
    <dgm:cxn modelId="{6953B907-68BA-4DF0-A84D-13CD7ECB3FC0}" type="presParOf" srcId="{AC50B2C7-C49E-4CEF-B6E5-6D44B08E763A}" destId="{4508F261-A3AB-4F4C-B70E-6389790F5BBA}" srcOrd="3" destOrd="0" presId="urn:microsoft.com/office/officeart/2018/5/layout/IconCircleLabelList"/>
    <dgm:cxn modelId="{0DBACD6A-7110-489E-9CF2-EE1FF80B0DD6}" type="presParOf" srcId="{27B6B9D3-75FB-429B-8F44-D715C8880B50}" destId="{2DD10236-3FC4-4D30-96BB-145156C7EFA9}" srcOrd="1" destOrd="0" presId="urn:microsoft.com/office/officeart/2018/5/layout/IconCircleLabelList"/>
    <dgm:cxn modelId="{2319333D-F822-496A-A35A-BBB94D9DC701}" type="presParOf" srcId="{27B6B9D3-75FB-429B-8F44-D715C8880B50}" destId="{D254EDFA-D2E3-4E8D-98D6-C272BA2CD693}" srcOrd="2" destOrd="0" presId="urn:microsoft.com/office/officeart/2018/5/layout/IconCircleLabelList"/>
    <dgm:cxn modelId="{76FE2618-E1CA-4378-B73E-CD91267CDB89}" type="presParOf" srcId="{D254EDFA-D2E3-4E8D-98D6-C272BA2CD693}" destId="{CC8A0938-A454-44A0-B308-E7F31E85858A}" srcOrd="0" destOrd="0" presId="urn:microsoft.com/office/officeart/2018/5/layout/IconCircleLabelList"/>
    <dgm:cxn modelId="{B59A4562-4994-49FA-80C3-B6B66230AAC4}" type="presParOf" srcId="{D254EDFA-D2E3-4E8D-98D6-C272BA2CD693}" destId="{FC230BA9-4E9E-47C3-AA46-AB979BC8F94E}" srcOrd="1" destOrd="0" presId="urn:microsoft.com/office/officeart/2018/5/layout/IconCircleLabelList"/>
    <dgm:cxn modelId="{751F42E7-6BA0-441E-961A-4FEC41D4969B}" type="presParOf" srcId="{D254EDFA-D2E3-4E8D-98D6-C272BA2CD693}" destId="{75C284F9-2067-4F49-A7B2-FF2A593F9BD3}" srcOrd="2" destOrd="0" presId="urn:microsoft.com/office/officeart/2018/5/layout/IconCircleLabelList"/>
    <dgm:cxn modelId="{E5561513-8787-49CB-B9C2-78AE5B6B972D}" type="presParOf" srcId="{D254EDFA-D2E3-4E8D-98D6-C272BA2CD693}" destId="{8C3DFC8F-EAE4-47BC-9BA4-5AA801A4236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704A4D-1E54-4448-B349-4F5FC5333B4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05A84B3-3DCC-4E79-B074-B0E9C9282367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Compositional generalization through meta sequence-to-sequence learning</a:t>
          </a:r>
        </a:p>
        <a:p>
          <a:r>
            <a:rPr lang="en-GB" dirty="0">
              <a:solidFill>
                <a:schemeClr val="tx2"/>
              </a:solidFill>
            </a:rPr>
            <a:t>B. Lake 2019</a:t>
          </a:r>
          <a:endParaRPr lang="en-US" dirty="0">
            <a:solidFill>
              <a:schemeClr val="tx2"/>
            </a:solidFill>
          </a:endParaRPr>
        </a:p>
      </dgm:t>
    </dgm:pt>
    <dgm:pt modelId="{C958642B-CA5E-41F8-A208-B7E0D093F2DD}" type="parTrans" cxnId="{FD10571F-79B3-4188-B0F3-658A9F4D370C}">
      <dgm:prSet/>
      <dgm:spPr/>
      <dgm:t>
        <a:bodyPr/>
        <a:lstStyle/>
        <a:p>
          <a:endParaRPr lang="en-US"/>
        </a:p>
      </dgm:t>
    </dgm:pt>
    <dgm:pt modelId="{E95EECF2-2F19-45AE-90B5-AF549E165F8B}" type="sibTrans" cxnId="{FD10571F-79B3-4188-B0F3-658A9F4D370C}">
      <dgm:prSet/>
      <dgm:spPr/>
      <dgm:t>
        <a:bodyPr/>
        <a:lstStyle/>
        <a:p>
          <a:endParaRPr lang="en-US"/>
        </a:p>
      </dgm:t>
    </dgm:pt>
    <dgm:pt modelId="{5F754CB9-EA19-47D2-9E8D-D9F3E2B9CDAA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Environmental drivers of systematicity and generalization in a situated agent</a:t>
          </a:r>
        </a:p>
        <a:p>
          <a:r>
            <a:rPr lang="en-GB" dirty="0">
              <a:solidFill>
                <a:schemeClr val="tx2"/>
              </a:solidFill>
            </a:rPr>
            <a:t>F. Hill et al. (2020)</a:t>
          </a:r>
        </a:p>
      </dgm:t>
    </dgm:pt>
    <dgm:pt modelId="{9C08EF2A-3A15-406B-95DB-1A299390DAB3}" type="parTrans" cxnId="{50CD3179-A774-4A31-B954-CC9AC5EBC7D5}">
      <dgm:prSet/>
      <dgm:spPr/>
      <dgm:t>
        <a:bodyPr/>
        <a:lstStyle/>
        <a:p>
          <a:endParaRPr lang="en-US"/>
        </a:p>
      </dgm:t>
    </dgm:pt>
    <dgm:pt modelId="{80AEE37A-0E15-40FE-A5B3-C74FDB6FDDE2}" type="sibTrans" cxnId="{50CD3179-A774-4A31-B954-CC9AC5EBC7D5}">
      <dgm:prSet/>
      <dgm:spPr/>
      <dgm:t>
        <a:bodyPr/>
        <a:lstStyle/>
        <a:p>
          <a:endParaRPr lang="en-US"/>
        </a:p>
      </dgm:t>
    </dgm:pt>
    <dgm:pt modelId="{97BFE4F8-1294-40D4-A1A3-CC7EBDDDCD7D}" type="pres">
      <dgm:prSet presAssocID="{61704A4D-1E54-4448-B349-4F5FC5333B48}" presName="root" presStyleCnt="0">
        <dgm:presLayoutVars>
          <dgm:dir/>
          <dgm:resizeHandles val="exact"/>
        </dgm:presLayoutVars>
      </dgm:prSet>
      <dgm:spPr/>
    </dgm:pt>
    <dgm:pt modelId="{4A77B4F4-CF5F-4EF9-AC84-B4E5D181A4CC}" type="pres">
      <dgm:prSet presAssocID="{B05A84B3-3DCC-4E79-B074-B0E9C9282367}" presName="compNode" presStyleCnt="0"/>
      <dgm:spPr/>
    </dgm:pt>
    <dgm:pt modelId="{CC666AEF-AD2A-4078-AFFF-AB9E4AD2CDDB}" type="pres">
      <dgm:prSet presAssocID="{B05A84B3-3DCC-4E79-B074-B0E9C928236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785C36BA-6326-4509-825E-F58BCE09239D}" type="pres">
      <dgm:prSet presAssocID="{B05A84B3-3DCC-4E79-B074-B0E9C9282367}" presName="spaceRect" presStyleCnt="0"/>
      <dgm:spPr/>
    </dgm:pt>
    <dgm:pt modelId="{B5105E33-9BB0-4739-92DF-77CCA1F9A137}" type="pres">
      <dgm:prSet presAssocID="{B05A84B3-3DCC-4E79-B074-B0E9C9282367}" presName="textRect" presStyleLbl="revTx" presStyleIdx="0" presStyleCnt="2">
        <dgm:presLayoutVars>
          <dgm:chMax val="1"/>
          <dgm:chPref val="1"/>
        </dgm:presLayoutVars>
      </dgm:prSet>
      <dgm:spPr/>
    </dgm:pt>
    <dgm:pt modelId="{2B5CF648-2976-4E9A-9DF6-D315B606A965}" type="pres">
      <dgm:prSet presAssocID="{E95EECF2-2F19-45AE-90B5-AF549E165F8B}" presName="sibTrans" presStyleCnt="0"/>
      <dgm:spPr/>
    </dgm:pt>
    <dgm:pt modelId="{A6692F38-8AEA-4E78-AD66-BC1469D77B5A}" type="pres">
      <dgm:prSet presAssocID="{5F754CB9-EA19-47D2-9E8D-D9F3E2B9CDAA}" presName="compNode" presStyleCnt="0"/>
      <dgm:spPr/>
    </dgm:pt>
    <dgm:pt modelId="{400EEF74-6CFC-4E20-85F8-0DC41A1A6A98}" type="pres">
      <dgm:prSet presAssocID="{5F754CB9-EA19-47D2-9E8D-D9F3E2B9CDA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1C484FC1-C826-4791-9E9C-B785068AD6FB}" type="pres">
      <dgm:prSet presAssocID="{5F754CB9-EA19-47D2-9E8D-D9F3E2B9CDAA}" presName="spaceRect" presStyleCnt="0"/>
      <dgm:spPr/>
    </dgm:pt>
    <dgm:pt modelId="{2CF03B00-0E14-45D3-B153-AA387FD4D935}" type="pres">
      <dgm:prSet presAssocID="{5F754CB9-EA19-47D2-9E8D-D9F3E2B9CDA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D10571F-79B3-4188-B0F3-658A9F4D370C}" srcId="{61704A4D-1E54-4448-B349-4F5FC5333B48}" destId="{B05A84B3-3DCC-4E79-B074-B0E9C9282367}" srcOrd="0" destOrd="0" parTransId="{C958642B-CA5E-41F8-A208-B7E0D093F2DD}" sibTransId="{E95EECF2-2F19-45AE-90B5-AF549E165F8B}"/>
    <dgm:cxn modelId="{B25F7632-31EE-47E6-8600-9465AF3EAE68}" type="presOf" srcId="{61704A4D-1E54-4448-B349-4F5FC5333B48}" destId="{97BFE4F8-1294-40D4-A1A3-CC7EBDDDCD7D}" srcOrd="0" destOrd="0" presId="urn:microsoft.com/office/officeart/2018/2/layout/IconLabelList"/>
    <dgm:cxn modelId="{50CD3179-A774-4A31-B954-CC9AC5EBC7D5}" srcId="{61704A4D-1E54-4448-B349-4F5FC5333B48}" destId="{5F754CB9-EA19-47D2-9E8D-D9F3E2B9CDAA}" srcOrd="1" destOrd="0" parTransId="{9C08EF2A-3A15-406B-95DB-1A299390DAB3}" sibTransId="{80AEE37A-0E15-40FE-A5B3-C74FDB6FDDE2}"/>
    <dgm:cxn modelId="{7A5730B1-F029-4A51-A56E-8DDC8353B966}" type="presOf" srcId="{B05A84B3-3DCC-4E79-B074-B0E9C9282367}" destId="{B5105E33-9BB0-4739-92DF-77CCA1F9A137}" srcOrd="0" destOrd="0" presId="urn:microsoft.com/office/officeart/2018/2/layout/IconLabelList"/>
    <dgm:cxn modelId="{5D06F0C4-1B29-48A8-88E0-79EAA88619BB}" type="presOf" srcId="{5F754CB9-EA19-47D2-9E8D-D9F3E2B9CDAA}" destId="{2CF03B00-0E14-45D3-B153-AA387FD4D935}" srcOrd="0" destOrd="0" presId="urn:microsoft.com/office/officeart/2018/2/layout/IconLabelList"/>
    <dgm:cxn modelId="{A51E3800-2E87-4A86-B96B-E635AFB0394D}" type="presParOf" srcId="{97BFE4F8-1294-40D4-A1A3-CC7EBDDDCD7D}" destId="{4A77B4F4-CF5F-4EF9-AC84-B4E5D181A4CC}" srcOrd="0" destOrd="0" presId="urn:microsoft.com/office/officeart/2018/2/layout/IconLabelList"/>
    <dgm:cxn modelId="{264728B3-2508-42E2-A362-04876BBB4C71}" type="presParOf" srcId="{4A77B4F4-CF5F-4EF9-AC84-B4E5D181A4CC}" destId="{CC666AEF-AD2A-4078-AFFF-AB9E4AD2CDDB}" srcOrd="0" destOrd="0" presId="urn:microsoft.com/office/officeart/2018/2/layout/IconLabelList"/>
    <dgm:cxn modelId="{8C05C34F-B290-4302-BA2E-D94CF37056D0}" type="presParOf" srcId="{4A77B4F4-CF5F-4EF9-AC84-B4E5D181A4CC}" destId="{785C36BA-6326-4509-825E-F58BCE09239D}" srcOrd="1" destOrd="0" presId="urn:microsoft.com/office/officeart/2018/2/layout/IconLabelList"/>
    <dgm:cxn modelId="{39286F3B-DA47-418C-9680-EC135718F811}" type="presParOf" srcId="{4A77B4F4-CF5F-4EF9-AC84-B4E5D181A4CC}" destId="{B5105E33-9BB0-4739-92DF-77CCA1F9A137}" srcOrd="2" destOrd="0" presId="urn:microsoft.com/office/officeart/2018/2/layout/IconLabelList"/>
    <dgm:cxn modelId="{F72C2342-42D8-4D64-A7CC-2C7ADC74C2FE}" type="presParOf" srcId="{97BFE4F8-1294-40D4-A1A3-CC7EBDDDCD7D}" destId="{2B5CF648-2976-4E9A-9DF6-D315B606A965}" srcOrd="1" destOrd="0" presId="urn:microsoft.com/office/officeart/2018/2/layout/IconLabelList"/>
    <dgm:cxn modelId="{0B8F5FE4-2FCD-46B6-87EB-375C076654B5}" type="presParOf" srcId="{97BFE4F8-1294-40D4-A1A3-CC7EBDDDCD7D}" destId="{A6692F38-8AEA-4E78-AD66-BC1469D77B5A}" srcOrd="2" destOrd="0" presId="urn:microsoft.com/office/officeart/2018/2/layout/IconLabelList"/>
    <dgm:cxn modelId="{12CD1E98-CC2E-41F8-9758-32F95F7B80A8}" type="presParOf" srcId="{A6692F38-8AEA-4E78-AD66-BC1469D77B5A}" destId="{400EEF74-6CFC-4E20-85F8-0DC41A1A6A98}" srcOrd="0" destOrd="0" presId="urn:microsoft.com/office/officeart/2018/2/layout/IconLabelList"/>
    <dgm:cxn modelId="{26A72478-B589-4489-A710-8786786A2E0F}" type="presParOf" srcId="{A6692F38-8AEA-4E78-AD66-BC1469D77B5A}" destId="{1C484FC1-C826-4791-9E9C-B785068AD6FB}" srcOrd="1" destOrd="0" presId="urn:microsoft.com/office/officeart/2018/2/layout/IconLabelList"/>
    <dgm:cxn modelId="{BC33E7F8-E4DD-472C-AAC4-414E7FFE4B7A}" type="presParOf" srcId="{A6692F38-8AEA-4E78-AD66-BC1469D77B5A}" destId="{2CF03B00-0E14-45D3-B153-AA387FD4D93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724F2F-8358-4D8B-A514-6D51FAC686F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72E64CA8-C86D-4B85-A99D-FF4F0A54256A}">
      <dgm:prSet/>
      <dgm:spPr/>
      <dgm:t>
        <a:bodyPr/>
        <a:lstStyle/>
        <a:p>
          <a:r>
            <a:rPr lang="en-GB"/>
            <a:t>Emergence of Systematic Generalisation for Zero-Shot tasks when learning multiple operators including negation</a:t>
          </a:r>
          <a:endParaRPr lang="en-US"/>
        </a:p>
      </dgm:t>
    </dgm:pt>
    <dgm:pt modelId="{CD782B0B-A43C-4D96-B5A6-B18F0A4DC120}" type="parTrans" cxnId="{B12BE8A0-8CA2-49B3-933A-770CA0D407E0}">
      <dgm:prSet/>
      <dgm:spPr/>
      <dgm:t>
        <a:bodyPr/>
        <a:lstStyle/>
        <a:p>
          <a:endParaRPr lang="en-US"/>
        </a:p>
      </dgm:t>
    </dgm:pt>
    <dgm:pt modelId="{E1888688-C5FC-45D2-9606-37452B940950}" type="sibTrans" cxnId="{B12BE8A0-8CA2-49B3-933A-770CA0D407E0}">
      <dgm:prSet/>
      <dgm:spPr/>
      <dgm:t>
        <a:bodyPr/>
        <a:lstStyle/>
        <a:p>
          <a:endParaRPr lang="en-US"/>
        </a:p>
      </dgm:t>
    </dgm:pt>
    <dgm:pt modelId="{20AE39BD-2216-4481-993C-B64C2CBA905A}">
      <dgm:prSet/>
      <dgm:spPr/>
      <dgm:t>
        <a:bodyPr/>
        <a:lstStyle/>
        <a:p>
          <a:r>
            <a:rPr lang="en-GB" dirty="0"/>
            <a:t>Formal language and Symbolic AI integration facilitates the deployment of agent with easy-to-verify instructions</a:t>
          </a:r>
          <a:endParaRPr lang="en-US" dirty="0"/>
        </a:p>
      </dgm:t>
    </dgm:pt>
    <dgm:pt modelId="{2B76E1ED-9F9A-46CC-B2BF-42BFED032926}" type="parTrans" cxnId="{845FB095-E6D9-4C4D-A20B-C0D474F74E6F}">
      <dgm:prSet/>
      <dgm:spPr/>
      <dgm:t>
        <a:bodyPr/>
        <a:lstStyle/>
        <a:p>
          <a:endParaRPr lang="en-US"/>
        </a:p>
      </dgm:t>
    </dgm:pt>
    <dgm:pt modelId="{8E21C2DA-9FBE-4869-A1B2-1DC51175039F}" type="sibTrans" cxnId="{845FB095-E6D9-4C4D-A20B-C0D474F74E6F}">
      <dgm:prSet/>
      <dgm:spPr/>
      <dgm:t>
        <a:bodyPr/>
        <a:lstStyle/>
        <a:p>
          <a:endParaRPr lang="en-US"/>
        </a:p>
      </dgm:t>
    </dgm:pt>
    <dgm:pt modelId="{B8068442-71BE-4A14-9C40-FE2F48A838EF}">
      <dgm:prSet/>
      <dgm:spPr/>
      <dgm:t>
        <a:bodyPr/>
        <a:lstStyle/>
        <a:p>
          <a:r>
            <a:rPr lang="en-GB" dirty="0"/>
            <a:t>We have showed that the combination of neural-based and symbolic-based AI may be a fruitful marriage towards Safe and Systematically-Generalisable AI</a:t>
          </a:r>
          <a:endParaRPr lang="en-US" dirty="0"/>
        </a:p>
      </dgm:t>
    </dgm:pt>
    <dgm:pt modelId="{8AC7CC9E-8F32-4029-857A-421F635D8A6C}" type="parTrans" cxnId="{09965D7E-2AC7-49AE-BB8C-AC1AE350CE7C}">
      <dgm:prSet/>
      <dgm:spPr/>
      <dgm:t>
        <a:bodyPr/>
        <a:lstStyle/>
        <a:p>
          <a:endParaRPr lang="en-US"/>
        </a:p>
      </dgm:t>
    </dgm:pt>
    <dgm:pt modelId="{D093B1A6-7F1F-480F-9BCB-8B5314338B8D}" type="sibTrans" cxnId="{09965D7E-2AC7-49AE-BB8C-AC1AE350CE7C}">
      <dgm:prSet/>
      <dgm:spPr/>
      <dgm:t>
        <a:bodyPr/>
        <a:lstStyle/>
        <a:p>
          <a:endParaRPr lang="en-US"/>
        </a:p>
      </dgm:t>
    </dgm:pt>
    <dgm:pt modelId="{AC14597C-7859-4B99-A3D7-6E65576A9B6C}" type="pres">
      <dgm:prSet presAssocID="{B2724F2F-8358-4D8B-A514-6D51FAC686F9}" presName="root" presStyleCnt="0">
        <dgm:presLayoutVars>
          <dgm:dir/>
          <dgm:resizeHandles val="exact"/>
        </dgm:presLayoutVars>
      </dgm:prSet>
      <dgm:spPr/>
    </dgm:pt>
    <dgm:pt modelId="{A66716E9-C5A7-4E26-9771-DEFF9CCD09BA}" type="pres">
      <dgm:prSet presAssocID="{72E64CA8-C86D-4B85-A99D-FF4F0A54256A}" presName="compNode" presStyleCnt="0"/>
      <dgm:spPr/>
    </dgm:pt>
    <dgm:pt modelId="{75D6A70E-F31E-46A8-B82F-A9D11F7719BD}" type="pres">
      <dgm:prSet presAssocID="{72E64CA8-C86D-4B85-A99D-FF4F0A54256A}" presName="bgRect" presStyleLbl="bgShp" presStyleIdx="0" presStyleCnt="3"/>
      <dgm:spPr/>
    </dgm:pt>
    <dgm:pt modelId="{72D46F82-3C4F-4366-8EC3-CE71B3A873E5}" type="pres">
      <dgm:prSet presAssocID="{72E64CA8-C86D-4B85-A99D-FF4F0A54256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387891D-1F51-4CA7-B8D6-32D0BFA0FF49}" type="pres">
      <dgm:prSet presAssocID="{72E64CA8-C86D-4B85-A99D-FF4F0A54256A}" presName="spaceRect" presStyleCnt="0"/>
      <dgm:spPr/>
    </dgm:pt>
    <dgm:pt modelId="{51B29CE7-D63B-4DBC-95CF-A33D50EA173A}" type="pres">
      <dgm:prSet presAssocID="{72E64CA8-C86D-4B85-A99D-FF4F0A54256A}" presName="parTx" presStyleLbl="revTx" presStyleIdx="0" presStyleCnt="3">
        <dgm:presLayoutVars>
          <dgm:chMax val="0"/>
          <dgm:chPref val="0"/>
        </dgm:presLayoutVars>
      </dgm:prSet>
      <dgm:spPr/>
    </dgm:pt>
    <dgm:pt modelId="{07597D20-FEFB-4188-9AB3-3E3B7F2B0AF5}" type="pres">
      <dgm:prSet presAssocID="{E1888688-C5FC-45D2-9606-37452B940950}" presName="sibTrans" presStyleCnt="0"/>
      <dgm:spPr/>
    </dgm:pt>
    <dgm:pt modelId="{9A29C294-66DB-4DA7-B202-781423DC3789}" type="pres">
      <dgm:prSet presAssocID="{20AE39BD-2216-4481-993C-B64C2CBA905A}" presName="compNode" presStyleCnt="0"/>
      <dgm:spPr/>
    </dgm:pt>
    <dgm:pt modelId="{A8515940-CCD8-4FCF-B84B-35461A802DCE}" type="pres">
      <dgm:prSet presAssocID="{20AE39BD-2216-4481-993C-B64C2CBA905A}" presName="bgRect" presStyleLbl="bgShp" presStyleIdx="1" presStyleCnt="3"/>
      <dgm:spPr/>
    </dgm:pt>
    <dgm:pt modelId="{CE6061FC-B4E8-4EE8-8183-4E3D7C9AEE61}" type="pres">
      <dgm:prSet presAssocID="{20AE39BD-2216-4481-993C-B64C2CBA90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611B2BE7-4119-4661-8A05-85A9CBB8DD4A}" type="pres">
      <dgm:prSet presAssocID="{20AE39BD-2216-4481-993C-B64C2CBA905A}" presName="spaceRect" presStyleCnt="0"/>
      <dgm:spPr/>
    </dgm:pt>
    <dgm:pt modelId="{B6DE2B80-4B64-4F23-B350-3B14F9A9EA1E}" type="pres">
      <dgm:prSet presAssocID="{20AE39BD-2216-4481-993C-B64C2CBA905A}" presName="parTx" presStyleLbl="revTx" presStyleIdx="1" presStyleCnt="3">
        <dgm:presLayoutVars>
          <dgm:chMax val="0"/>
          <dgm:chPref val="0"/>
        </dgm:presLayoutVars>
      </dgm:prSet>
      <dgm:spPr/>
    </dgm:pt>
    <dgm:pt modelId="{E8385F23-1820-49B5-BD64-89377AD10F2D}" type="pres">
      <dgm:prSet presAssocID="{8E21C2DA-9FBE-4869-A1B2-1DC51175039F}" presName="sibTrans" presStyleCnt="0"/>
      <dgm:spPr/>
    </dgm:pt>
    <dgm:pt modelId="{23315C32-E837-424E-A75F-1EAAF9A1F8F5}" type="pres">
      <dgm:prSet presAssocID="{B8068442-71BE-4A14-9C40-FE2F48A838EF}" presName="compNode" presStyleCnt="0"/>
      <dgm:spPr/>
    </dgm:pt>
    <dgm:pt modelId="{31522E2E-6276-4BDF-B451-EBF8713CAB46}" type="pres">
      <dgm:prSet presAssocID="{B8068442-71BE-4A14-9C40-FE2F48A838EF}" presName="bgRect" presStyleLbl="bgShp" presStyleIdx="2" presStyleCnt="3"/>
      <dgm:spPr/>
    </dgm:pt>
    <dgm:pt modelId="{F0B98D5B-EAB6-4EBE-8144-D81FBB103DE7}" type="pres">
      <dgm:prSet presAssocID="{B8068442-71BE-4A14-9C40-FE2F48A838E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ficial Intelligence"/>
        </a:ext>
      </dgm:extLst>
    </dgm:pt>
    <dgm:pt modelId="{594A316E-A7E7-4650-9CD9-87473121A9D9}" type="pres">
      <dgm:prSet presAssocID="{B8068442-71BE-4A14-9C40-FE2F48A838EF}" presName="spaceRect" presStyleCnt="0"/>
      <dgm:spPr/>
    </dgm:pt>
    <dgm:pt modelId="{BDBCAB29-2D3D-49D5-BCF4-C6FC214EEAEE}" type="pres">
      <dgm:prSet presAssocID="{B8068442-71BE-4A14-9C40-FE2F48A838E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BF2980C-28DB-4078-A2E2-557626BD1B08}" type="presOf" srcId="{B2724F2F-8358-4D8B-A514-6D51FAC686F9}" destId="{AC14597C-7859-4B99-A3D7-6E65576A9B6C}" srcOrd="0" destOrd="0" presId="urn:microsoft.com/office/officeart/2018/2/layout/IconVerticalSolidList"/>
    <dgm:cxn modelId="{B1CF0038-B903-4375-8AAC-142E3540E712}" type="presOf" srcId="{20AE39BD-2216-4481-993C-B64C2CBA905A}" destId="{B6DE2B80-4B64-4F23-B350-3B14F9A9EA1E}" srcOrd="0" destOrd="0" presId="urn:microsoft.com/office/officeart/2018/2/layout/IconVerticalSolidList"/>
    <dgm:cxn modelId="{CBC2A155-3AE0-4846-95D4-26C3597CB4B2}" type="presOf" srcId="{B8068442-71BE-4A14-9C40-FE2F48A838EF}" destId="{BDBCAB29-2D3D-49D5-BCF4-C6FC214EEAEE}" srcOrd="0" destOrd="0" presId="urn:microsoft.com/office/officeart/2018/2/layout/IconVerticalSolidList"/>
    <dgm:cxn modelId="{09965D7E-2AC7-49AE-BB8C-AC1AE350CE7C}" srcId="{B2724F2F-8358-4D8B-A514-6D51FAC686F9}" destId="{B8068442-71BE-4A14-9C40-FE2F48A838EF}" srcOrd="2" destOrd="0" parTransId="{8AC7CC9E-8F32-4029-857A-421F635D8A6C}" sibTransId="{D093B1A6-7F1F-480F-9BCB-8B5314338B8D}"/>
    <dgm:cxn modelId="{845FB095-E6D9-4C4D-A20B-C0D474F74E6F}" srcId="{B2724F2F-8358-4D8B-A514-6D51FAC686F9}" destId="{20AE39BD-2216-4481-993C-B64C2CBA905A}" srcOrd="1" destOrd="0" parTransId="{2B76E1ED-9F9A-46CC-B2BF-42BFED032926}" sibTransId="{8E21C2DA-9FBE-4869-A1B2-1DC51175039F}"/>
    <dgm:cxn modelId="{B12BE8A0-8CA2-49B3-933A-770CA0D407E0}" srcId="{B2724F2F-8358-4D8B-A514-6D51FAC686F9}" destId="{72E64CA8-C86D-4B85-A99D-FF4F0A54256A}" srcOrd="0" destOrd="0" parTransId="{CD782B0B-A43C-4D96-B5A6-B18F0A4DC120}" sibTransId="{E1888688-C5FC-45D2-9606-37452B940950}"/>
    <dgm:cxn modelId="{C651F5EB-559E-424C-8ACF-0FBE4009690A}" type="presOf" srcId="{72E64CA8-C86D-4B85-A99D-FF4F0A54256A}" destId="{51B29CE7-D63B-4DBC-95CF-A33D50EA173A}" srcOrd="0" destOrd="0" presId="urn:microsoft.com/office/officeart/2018/2/layout/IconVerticalSolidList"/>
    <dgm:cxn modelId="{976AFAB1-C5C7-4945-A1E5-9776494BEBBC}" type="presParOf" srcId="{AC14597C-7859-4B99-A3D7-6E65576A9B6C}" destId="{A66716E9-C5A7-4E26-9771-DEFF9CCD09BA}" srcOrd="0" destOrd="0" presId="urn:microsoft.com/office/officeart/2018/2/layout/IconVerticalSolidList"/>
    <dgm:cxn modelId="{D04D1EAF-DD68-4768-90E4-F11297664FE4}" type="presParOf" srcId="{A66716E9-C5A7-4E26-9771-DEFF9CCD09BA}" destId="{75D6A70E-F31E-46A8-B82F-A9D11F7719BD}" srcOrd="0" destOrd="0" presId="urn:microsoft.com/office/officeart/2018/2/layout/IconVerticalSolidList"/>
    <dgm:cxn modelId="{E7F40CC6-64CC-49AE-BC94-35BF38B11618}" type="presParOf" srcId="{A66716E9-C5A7-4E26-9771-DEFF9CCD09BA}" destId="{72D46F82-3C4F-4366-8EC3-CE71B3A873E5}" srcOrd="1" destOrd="0" presId="urn:microsoft.com/office/officeart/2018/2/layout/IconVerticalSolidList"/>
    <dgm:cxn modelId="{EAD7FA8B-F49D-4A90-8705-16F39468466D}" type="presParOf" srcId="{A66716E9-C5A7-4E26-9771-DEFF9CCD09BA}" destId="{C387891D-1F51-4CA7-B8D6-32D0BFA0FF49}" srcOrd="2" destOrd="0" presId="urn:microsoft.com/office/officeart/2018/2/layout/IconVerticalSolidList"/>
    <dgm:cxn modelId="{713585D5-5CE3-42D7-A62A-4A0840EDBC66}" type="presParOf" srcId="{A66716E9-C5A7-4E26-9771-DEFF9CCD09BA}" destId="{51B29CE7-D63B-4DBC-95CF-A33D50EA173A}" srcOrd="3" destOrd="0" presId="urn:microsoft.com/office/officeart/2018/2/layout/IconVerticalSolidList"/>
    <dgm:cxn modelId="{39923824-EFB7-4192-9CA1-BFAECDFCA78D}" type="presParOf" srcId="{AC14597C-7859-4B99-A3D7-6E65576A9B6C}" destId="{07597D20-FEFB-4188-9AB3-3E3B7F2B0AF5}" srcOrd="1" destOrd="0" presId="urn:microsoft.com/office/officeart/2018/2/layout/IconVerticalSolidList"/>
    <dgm:cxn modelId="{954D8550-DF9B-416C-950E-01D2D7BB876A}" type="presParOf" srcId="{AC14597C-7859-4B99-A3D7-6E65576A9B6C}" destId="{9A29C294-66DB-4DA7-B202-781423DC3789}" srcOrd="2" destOrd="0" presId="urn:microsoft.com/office/officeart/2018/2/layout/IconVerticalSolidList"/>
    <dgm:cxn modelId="{8397D91E-5E47-4D5C-9269-4A1506F4AC4F}" type="presParOf" srcId="{9A29C294-66DB-4DA7-B202-781423DC3789}" destId="{A8515940-CCD8-4FCF-B84B-35461A802DCE}" srcOrd="0" destOrd="0" presId="urn:microsoft.com/office/officeart/2018/2/layout/IconVerticalSolidList"/>
    <dgm:cxn modelId="{2A2B81F6-4E9E-4BDF-9258-C9EA61DF839E}" type="presParOf" srcId="{9A29C294-66DB-4DA7-B202-781423DC3789}" destId="{CE6061FC-B4E8-4EE8-8183-4E3D7C9AEE61}" srcOrd="1" destOrd="0" presId="urn:microsoft.com/office/officeart/2018/2/layout/IconVerticalSolidList"/>
    <dgm:cxn modelId="{59D99862-8D45-4DCF-9D2F-B7A1FD976FC9}" type="presParOf" srcId="{9A29C294-66DB-4DA7-B202-781423DC3789}" destId="{611B2BE7-4119-4661-8A05-85A9CBB8DD4A}" srcOrd="2" destOrd="0" presId="urn:microsoft.com/office/officeart/2018/2/layout/IconVerticalSolidList"/>
    <dgm:cxn modelId="{9E3237D3-D0E5-4B1B-8436-050657C46127}" type="presParOf" srcId="{9A29C294-66DB-4DA7-B202-781423DC3789}" destId="{B6DE2B80-4B64-4F23-B350-3B14F9A9EA1E}" srcOrd="3" destOrd="0" presId="urn:microsoft.com/office/officeart/2018/2/layout/IconVerticalSolidList"/>
    <dgm:cxn modelId="{1200F98B-1749-4E4E-90DF-CECDC124DE41}" type="presParOf" srcId="{AC14597C-7859-4B99-A3D7-6E65576A9B6C}" destId="{E8385F23-1820-49B5-BD64-89377AD10F2D}" srcOrd="3" destOrd="0" presId="urn:microsoft.com/office/officeart/2018/2/layout/IconVerticalSolidList"/>
    <dgm:cxn modelId="{3AE0721B-E2E8-4488-8939-92C8C3A6A2EE}" type="presParOf" srcId="{AC14597C-7859-4B99-A3D7-6E65576A9B6C}" destId="{23315C32-E837-424E-A75F-1EAAF9A1F8F5}" srcOrd="4" destOrd="0" presId="urn:microsoft.com/office/officeart/2018/2/layout/IconVerticalSolidList"/>
    <dgm:cxn modelId="{D180E109-B4FD-4DFA-821E-E9545715C7DF}" type="presParOf" srcId="{23315C32-E837-424E-A75F-1EAAF9A1F8F5}" destId="{31522E2E-6276-4BDF-B451-EBF8713CAB46}" srcOrd="0" destOrd="0" presId="urn:microsoft.com/office/officeart/2018/2/layout/IconVerticalSolidList"/>
    <dgm:cxn modelId="{6518A7BA-6E98-45C5-ACCF-A27483088688}" type="presParOf" srcId="{23315C32-E837-424E-A75F-1EAAF9A1F8F5}" destId="{F0B98D5B-EAB6-4EBE-8144-D81FBB103DE7}" srcOrd="1" destOrd="0" presId="urn:microsoft.com/office/officeart/2018/2/layout/IconVerticalSolidList"/>
    <dgm:cxn modelId="{4DF78C0D-D6FC-4C80-A7FA-3901348276A1}" type="presParOf" srcId="{23315C32-E837-424E-A75F-1EAAF9A1F8F5}" destId="{594A316E-A7E7-4650-9CD9-87473121A9D9}" srcOrd="2" destOrd="0" presId="urn:microsoft.com/office/officeart/2018/2/layout/IconVerticalSolidList"/>
    <dgm:cxn modelId="{9B53A284-FE6F-4736-92B1-98114AEDC36A}" type="presParOf" srcId="{23315C32-E837-424E-A75F-1EAAF9A1F8F5}" destId="{BDBCAB29-2D3D-49D5-BCF4-C6FC214EEAE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F76B9-AF49-478B-9391-FC760F89A8D9}">
      <dsp:nvSpPr>
        <dsp:cNvPr id="0" name=""/>
        <dsp:cNvSpPr/>
      </dsp:nvSpPr>
      <dsp:spPr>
        <a:xfrm>
          <a:off x="716638" y="69344"/>
          <a:ext cx="1990125" cy="1990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8E106-4FC0-4B7D-8553-ED33016C1007}">
      <dsp:nvSpPr>
        <dsp:cNvPr id="0" name=""/>
        <dsp:cNvSpPr/>
      </dsp:nvSpPr>
      <dsp:spPr>
        <a:xfrm>
          <a:off x="1140763" y="493469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41A1A-5E30-493A-8432-024E334B9975}">
      <dsp:nvSpPr>
        <dsp:cNvPr id="0" name=""/>
        <dsp:cNvSpPr/>
      </dsp:nvSpPr>
      <dsp:spPr>
        <a:xfrm>
          <a:off x="80450" y="2679345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solidFill>
                <a:schemeClr val="tx2"/>
              </a:solidFill>
            </a:rPr>
            <a:t>Systematic Generalisation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80450" y="2679345"/>
        <a:ext cx="3262500" cy="720000"/>
      </dsp:txXfrm>
    </dsp:sp>
    <dsp:sp modelId="{FDC86774-E549-415B-995C-26B1E6015BBC}">
      <dsp:nvSpPr>
        <dsp:cNvPr id="0" name=""/>
        <dsp:cNvSpPr/>
      </dsp:nvSpPr>
      <dsp:spPr>
        <a:xfrm>
          <a:off x="4550075" y="69344"/>
          <a:ext cx="1990125" cy="1990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2206E-EB64-4923-8821-3B09653E208A}">
      <dsp:nvSpPr>
        <dsp:cNvPr id="0" name=""/>
        <dsp:cNvSpPr/>
      </dsp:nvSpPr>
      <dsp:spPr>
        <a:xfrm>
          <a:off x="4974200" y="493469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32342-AE43-4570-90D0-0628BBB72F9D}">
      <dsp:nvSpPr>
        <dsp:cNvPr id="0" name=""/>
        <dsp:cNvSpPr/>
      </dsp:nvSpPr>
      <dsp:spPr>
        <a:xfrm>
          <a:off x="3913888" y="2679345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solidFill>
                <a:schemeClr val="tx2"/>
              </a:solidFill>
            </a:rPr>
            <a:t>Symbolic AI</a:t>
          </a:r>
        </a:p>
      </dsp:txBody>
      <dsp:txXfrm>
        <a:off x="3913888" y="2679345"/>
        <a:ext cx="3262500" cy="720000"/>
      </dsp:txXfrm>
    </dsp:sp>
    <dsp:sp modelId="{83414329-2852-4335-8E7D-CE86FEB218D9}">
      <dsp:nvSpPr>
        <dsp:cNvPr id="0" name=""/>
        <dsp:cNvSpPr/>
      </dsp:nvSpPr>
      <dsp:spPr>
        <a:xfrm>
          <a:off x="8383513" y="69344"/>
          <a:ext cx="1990125" cy="1990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6F8E4-FA6B-48A7-923C-98870B912911}">
      <dsp:nvSpPr>
        <dsp:cNvPr id="0" name=""/>
        <dsp:cNvSpPr/>
      </dsp:nvSpPr>
      <dsp:spPr>
        <a:xfrm>
          <a:off x="8807638" y="493469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8FCA3-13EA-4E69-94E6-21E4EE8B7250}">
      <dsp:nvSpPr>
        <dsp:cNvPr id="0" name=""/>
        <dsp:cNvSpPr/>
      </dsp:nvSpPr>
      <dsp:spPr>
        <a:xfrm>
          <a:off x="7747325" y="2679345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solidFill>
                <a:schemeClr val="tx2"/>
              </a:solidFill>
            </a:rPr>
            <a:t>Deep Reinforcement Learning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7747325" y="2679345"/>
        <a:ext cx="3262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BE0B7-3201-45D6-880E-3A16C95D65E0}">
      <dsp:nvSpPr>
        <dsp:cNvPr id="0" name=""/>
        <dsp:cNvSpPr/>
      </dsp:nvSpPr>
      <dsp:spPr>
        <a:xfrm>
          <a:off x="576344" y="1349724"/>
          <a:ext cx="1784250" cy="178425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AFFB1-609F-4E12-86B0-3742F178DD6C}">
      <dsp:nvSpPr>
        <dsp:cNvPr id="0" name=""/>
        <dsp:cNvSpPr/>
      </dsp:nvSpPr>
      <dsp:spPr>
        <a:xfrm>
          <a:off x="956594" y="1729974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D3242-1E5C-42DF-93F7-C3C1A2D564A2}">
      <dsp:nvSpPr>
        <dsp:cNvPr id="0" name=""/>
        <dsp:cNvSpPr/>
      </dsp:nvSpPr>
      <dsp:spPr>
        <a:xfrm>
          <a:off x="5969" y="3689725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dirty="0">
              <a:solidFill>
                <a:schemeClr val="tx2"/>
              </a:solidFill>
            </a:rPr>
            <a:t>Involves human ability of compositional learning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5969" y="3689725"/>
        <a:ext cx="2925000" cy="720000"/>
      </dsp:txXfrm>
    </dsp:sp>
    <dsp:sp modelId="{1348A7D8-BEEA-4200-9627-712193B26775}">
      <dsp:nvSpPr>
        <dsp:cNvPr id="0" name=""/>
        <dsp:cNvSpPr/>
      </dsp:nvSpPr>
      <dsp:spPr>
        <a:xfrm>
          <a:off x="4013219" y="1349724"/>
          <a:ext cx="1784250" cy="178425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C01F5-84E3-4F25-8E9D-BDA2997B1564}">
      <dsp:nvSpPr>
        <dsp:cNvPr id="0" name=""/>
        <dsp:cNvSpPr/>
      </dsp:nvSpPr>
      <dsp:spPr>
        <a:xfrm>
          <a:off x="4393469" y="1729974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098BB-B59A-4132-8FDB-C503CB6E6633}">
      <dsp:nvSpPr>
        <dsp:cNvPr id="0" name=""/>
        <dsp:cNvSpPr/>
      </dsp:nvSpPr>
      <dsp:spPr>
        <a:xfrm>
          <a:off x="3442844" y="3689725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dirty="0">
              <a:solidFill>
                <a:schemeClr val="tx2"/>
              </a:solidFill>
            </a:rPr>
            <a:t>Example of Minecraft-like environment:  “Get wood or iron”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3442844" y="3689725"/>
        <a:ext cx="2925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BCEC6-C68B-4DBA-A2DC-ADE7D55CB147}">
      <dsp:nvSpPr>
        <dsp:cNvPr id="0" name=""/>
        <dsp:cNvSpPr/>
      </dsp:nvSpPr>
      <dsp:spPr>
        <a:xfrm>
          <a:off x="576344" y="1349724"/>
          <a:ext cx="1784250" cy="178425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F3C15-899A-4A9E-A477-AFC40D7D4A2E}">
      <dsp:nvSpPr>
        <dsp:cNvPr id="0" name=""/>
        <dsp:cNvSpPr/>
      </dsp:nvSpPr>
      <dsp:spPr>
        <a:xfrm>
          <a:off x="956594" y="1729974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3"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EE715-F345-4020-81DC-13E8D1BE736F}">
      <dsp:nvSpPr>
        <dsp:cNvPr id="0" name=""/>
        <dsp:cNvSpPr/>
      </dsp:nvSpPr>
      <dsp:spPr>
        <a:xfrm>
          <a:off x="5969" y="3689725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600" kern="1200" dirty="0">
              <a:solidFill>
                <a:schemeClr val="tx2"/>
              </a:solidFill>
            </a:rPr>
            <a:t>Formal Methods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5969" y="3689725"/>
        <a:ext cx="2925000" cy="720000"/>
      </dsp:txXfrm>
    </dsp:sp>
    <dsp:sp modelId="{2E1A3C40-1E5C-48F0-858C-76DCB7D0CB11}">
      <dsp:nvSpPr>
        <dsp:cNvPr id="0" name=""/>
        <dsp:cNvSpPr/>
      </dsp:nvSpPr>
      <dsp:spPr>
        <a:xfrm>
          <a:off x="4013219" y="1349724"/>
          <a:ext cx="1784250" cy="178425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23F40-A2D7-49BD-8505-FB0C97DE4F47}">
      <dsp:nvSpPr>
        <dsp:cNvPr id="0" name=""/>
        <dsp:cNvSpPr/>
      </dsp:nvSpPr>
      <dsp:spPr>
        <a:xfrm>
          <a:off x="4393469" y="1729974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6C140-E43A-44F0-B3B8-7245FA007CC1}">
      <dsp:nvSpPr>
        <dsp:cNvPr id="0" name=""/>
        <dsp:cNvSpPr/>
      </dsp:nvSpPr>
      <dsp:spPr>
        <a:xfrm>
          <a:off x="3442844" y="3689725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600" kern="1200" dirty="0">
              <a:solidFill>
                <a:schemeClr val="tx2"/>
              </a:solidFill>
            </a:rPr>
            <a:t>Temporal Logic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3442844" y="3689725"/>
        <a:ext cx="2925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2BEC7-7103-46F7-A514-A17F1A6A797C}">
      <dsp:nvSpPr>
        <dsp:cNvPr id="0" name=""/>
        <dsp:cNvSpPr/>
      </dsp:nvSpPr>
      <dsp:spPr>
        <a:xfrm>
          <a:off x="576344" y="1349724"/>
          <a:ext cx="1784250" cy="178425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E37BE-7EC7-460D-80CD-79E8911328B0}">
      <dsp:nvSpPr>
        <dsp:cNvPr id="0" name=""/>
        <dsp:cNvSpPr/>
      </dsp:nvSpPr>
      <dsp:spPr>
        <a:xfrm>
          <a:off x="956594" y="1729974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8F261-A3AB-4F4C-B70E-6389790F5BBA}">
      <dsp:nvSpPr>
        <dsp:cNvPr id="0" name=""/>
        <dsp:cNvSpPr/>
      </dsp:nvSpPr>
      <dsp:spPr>
        <a:xfrm>
          <a:off x="5969" y="3689725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solidFill>
                <a:schemeClr val="tx2"/>
              </a:solidFill>
            </a:rPr>
            <a:t>Neural Networks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5969" y="3689725"/>
        <a:ext cx="2925000" cy="720000"/>
      </dsp:txXfrm>
    </dsp:sp>
    <dsp:sp modelId="{CC8A0938-A454-44A0-B308-E7F31E85858A}">
      <dsp:nvSpPr>
        <dsp:cNvPr id="0" name=""/>
        <dsp:cNvSpPr/>
      </dsp:nvSpPr>
      <dsp:spPr>
        <a:xfrm>
          <a:off x="4013219" y="1349724"/>
          <a:ext cx="1784250" cy="178425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30BA9-4E9E-47C3-AA46-AB979BC8F94E}">
      <dsp:nvSpPr>
        <dsp:cNvPr id="0" name=""/>
        <dsp:cNvSpPr/>
      </dsp:nvSpPr>
      <dsp:spPr>
        <a:xfrm>
          <a:off x="4393469" y="1729974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DFC8F-EAE4-47BC-9BA4-5AA801A4236E}">
      <dsp:nvSpPr>
        <dsp:cNvPr id="0" name=""/>
        <dsp:cNvSpPr/>
      </dsp:nvSpPr>
      <dsp:spPr>
        <a:xfrm>
          <a:off x="3442844" y="3689725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>
              <a:solidFill>
                <a:schemeClr val="tx2"/>
              </a:solidFill>
            </a:rPr>
            <a:t>Reward-based learning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3442844" y="3689725"/>
        <a:ext cx="2925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66AEF-AD2A-4078-AFFF-AB9E4AD2CDDB}">
      <dsp:nvSpPr>
        <dsp:cNvPr id="0" name=""/>
        <dsp:cNvSpPr/>
      </dsp:nvSpPr>
      <dsp:spPr>
        <a:xfrm>
          <a:off x="2035138" y="167192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05E33-9BB0-4739-92DF-77CCA1F9A137}">
      <dsp:nvSpPr>
        <dsp:cNvPr id="0" name=""/>
        <dsp:cNvSpPr/>
      </dsp:nvSpPr>
      <dsp:spPr>
        <a:xfrm>
          <a:off x="847138" y="258149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2"/>
              </a:solidFill>
            </a:rPr>
            <a:t>Compositional generalization through meta sequence-to-sequence learning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2"/>
              </a:solidFill>
            </a:rPr>
            <a:t>B. Lake 2019</a:t>
          </a:r>
          <a:endParaRPr lang="en-US" sz="1600" kern="1200" dirty="0">
            <a:solidFill>
              <a:schemeClr val="tx2"/>
            </a:solidFill>
          </a:endParaRPr>
        </a:p>
      </dsp:txBody>
      <dsp:txXfrm>
        <a:off x="847138" y="2581497"/>
        <a:ext cx="4320000" cy="720000"/>
      </dsp:txXfrm>
    </dsp:sp>
    <dsp:sp modelId="{400EEF74-6CFC-4E20-85F8-0DC41A1A6A98}">
      <dsp:nvSpPr>
        <dsp:cNvPr id="0" name=""/>
        <dsp:cNvSpPr/>
      </dsp:nvSpPr>
      <dsp:spPr>
        <a:xfrm>
          <a:off x="7111138" y="167192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03B00-0E14-45D3-B153-AA387FD4D935}">
      <dsp:nvSpPr>
        <dsp:cNvPr id="0" name=""/>
        <dsp:cNvSpPr/>
      </dsp:nvSpPr>
      <dsp:spPr>
        <a:xfrm>
          <a:off x="5923138" y="258149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2"/>
              </a:solidFill>
            </a:rPr>
            <a:t>Environmental drivers of systematicity and generalization in a situated agent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2"/>
              </a:solidFill>
            </a:rPr>
            <a:t>F. Hill et al. (2020)</a:t>
          </a:r>
        </a:p>
      </dsp:txBody>
      <dsp:txXfrm>
        <a:off x="5923138" y="2581497"/>
        <a:ext cx="43200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6A70E-F31E-46A8-B82F-A9D11F7719BD}">
      <dsp:nvSpPr>
        <dsp:cNvPr id="0" name=""/>
        <dsp:cNvSpPr/>
      </dsp:nvSpPr>
      <dsp:spPr>
        <a:xfrm>
          <a:off x="0" y="703"/>
          <a:ext cx="4500563" cy="16451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46F82-3C4F-4366-8EC3-CE71B3A873E5}">
      <dsp:nvSpPr>
        <dsp:cNvPr id="0" name=""/>
        <dsp:cNvSpPr/>
      </dsp:nvSpPr>
      <dsp:spPr>
        <a:xfrm>
          <a:off x="497659" y="370863"/>
          <a:ext cx="904835" cy="904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29CE7-D63B-4DBC-95CF-A33D50EA173A}">
      <dsp:nvSpPr>
        <dsp:cNvPr id="0" name=""/>
        <dsp:cNvSpPr/>
      </dsp:nvSpPr>
      <dsp:spPr>
        <a:xfrm>
          <a:off x="1900154" y="703"/>
          <a:ext cx="2600408" cy="1645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12" tIns="174112" rIns="174112" bIns="17411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Emergence of Systematic Generalisation for Zero-Shot tasks when learning multiple operators including negation</a:t>
          </a:r>
          <a:endParaRPr lang="en-US" sz="1400" kern="1200"/>
        </a:p>
      </dsp:txBody>
      <dsp:txXfrm>
        <a:off x="1900154" y="703"/>
        <a:ext cx="2600408" cy="1645155"/>
      </dsp:txXfrm>
    </dsp:sp>
    <dsp:sp modelId="{A8515940-CCD8-4FCF-B84B-35461A802DCE}">
      <dsp:nvSpPr>
        <dsp:cNvPr id="0" name=""/>
        <dsp:cNvSpPr/>
      </dsp:nvSpPr>
      <dsp:spPr>
        <a:xfrm>
          <a:off x="0" y="2057147"/>
          <a:ext cx="4500563" cy="1645155"/>
        </a:xfrm>
        <a:prstGeom prst="roundRect">
          <a:avLst>
            <a:gd name="adj" fmla="val 10000"/>
          </a:avLst>
        </a:prstGeom>
        <a:solidFill>
          <a:schemeClr val="accent5">
            <a:hueOff val="-745469"/>
            <a:satOff val="2348"/>
            <a:lumOff val="-4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061FC-B4E8-4EE8-8183-4E3D7C9AEE61}">
      <dsp:nvSpPr>
        <dsp:cNvPr id="0" name=""/>
        <dsp:cNvSpPr/>
      </dsp:nvSpPr>
      <dsp:spPr>
        <a:xfrm>
          <a:off x="497659" y="2427307"/>
          <a:ext cx="904835" cy="904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E2B80-4B64-4F23-B350-3B14F9A9EA1E}">
      <dsp:nvSpPr>
        <dsp:cNvPr id="0" name=""/>
        <dsp:cNvSpPr/>
      </dsp:nvSpPr>
      <dsp:spPr>
        <a:xfrm>
          <a:off x="1900154" y="2057147"/>
          <a:ext cx="2600408" cy="1645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12" tIns="174112" rIns="174112" bIns="17411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Formal language and Symbolic AI integration facilitates the deployment of agent with easy-to-verify instructions</a:t>
          </a:r>
          <a:endParaRPr lang="en-US" sz="1400" kern="1200" dirty="0"/>
        </a:p>
      </dsp:txBody>
      <dsp:txXfrm>
        <a:off x="1900154" y="2057147"/>
        <a:ext cx="2600408" cy="1645155"/>
      </dsp:txXfrm>
    </dsp:sp>
    <dsp:sp modelId="{31522E2E-6276-4BDF-B451-EBF8713CAB46}">
      <dsp:nvSpPr>
        <dsp:cNvPr id="0" name=""/>
        <dsp:cNvSpPr/>
      </dsp:nvSpPr>
      <dsp:spPr>
        <a:xfrm>
          <a:off x="0" y="4113591"/>
          <a:ext cx="4500563" cy="1645155"/>
        </a:xfrm>
        <a:prstGeom prst="roundRect">
          <a:avLst>
            <a:gd name="adj" fmla="val 10000"/>
          </a:avLst>
        </a:prstGeom>
        <a:solidFill>
          <a:schemeClr val="accent5">
            <a:hueOff val="-1490937"/>
            <a:satOff val="4696"/>
            <a:lumOff val="-8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98D5B-EAB6-4EBE-8144-D81FBB103DE7}">
      <dsp:nvSpPr>
        <dsp:cNvPr id="0" name=""/>
        <dsp:cNvSpPr/>
      </dsp:nvSpPr>
      <dsp:spPr>
        <a:xfrm>
          <a:off x="497659" y="4483751"/>
          <a:ext cx="904835" cy="904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CAB29-2D3D-49D5-BCF4-C6FC214EEAEE}">
      <dsp:nvSpPr>
        <dsp:cNvPr id="0" name=""/>
        <dsp:cNvSpPr/>
      </dsp:nvSpPr>
      <dsp:spPr>
        <a:xfrm>
          <a:off x="1900154" y="4113591"/>
          <a:ext cx="2600408" cy="1645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12" tIns="174112" rIns="174112" bIns="17411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We have showed that the combination of neural-based and symbolic-based AI may be a fruitful marriage towards Safe and Systematically-Generalisable AI</a:t>
          </a:r>
          <a:endParaRPr lang="en-US" sz="1400" kern="1200" dirty="0"/>
        </a:p>
      </dsp:txBody>
      <dsp:txXfrm>
        <a:off x="1900154" y="4113591"/>
        <a:ext cx="2600408" cy="1645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35129-A58D-4872-A8CC-1C47A0AB87B9}" type="datetimeFigureOut">
              <a:rPr lang="en-GB" smtClean="0"/>
              <a:t>27/06/2020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8190A-54DF-4C62-948D-0BC404393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07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NNs struggle to generalize to larger-than training instructions</a:t>
            </a:r>
          </a:p>
          <a:p>
            <a:r>
              <a:rPr lang="en-GB" dirty="0"/>
              <a:t>Egocentric perspective</a:t>
            </a:r>
          </a:p>
          <a:p>
            <a:r>
              <a:rPr lang="en-GB" dirty="0"/>
              <a:t>Hard logical operators such as negation require a large number of instructions for Systematic Generalisation to emerge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8190A-54DF-4C62-948D-0BC404393A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93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8190A-54DF-4C62-948D-0BC404393A6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95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Empirical evidence that Systematic Generalisation can emerge for zero shot tasks even with hard operator such as negation without large numbers of training instructions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8190A-54DF-4C62-948D-0BC404393A6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4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AE78-7CC8-4044-9439-7DDCDB82DE6C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9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2837-9CC1-4A61-BAFA-7493765ADC66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60CC-8A0F-4A7F-BD8B-BB4A7F711A2F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Saturday, June 27,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2982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8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8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94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95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4478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27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5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7A03-0D75-4281-ABBC-48F8F2265ADC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2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86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31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Saturday, June 27,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39F6C-298E-457E-893D-52BE1F95B65D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9AC1-3B9A-40CE-98D7-5F98568B867E}" type="datetime1">
              <a:rPr lang="en-US" smtClean="0"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BF3CD-53C4-4A2E-B87C-39AC67A7CF8F}" type="datetime1">
              <a:rPr lang="en-US" smtClean="0"/>
              <a:t>6/27/2020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8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49B0-F0A6-4806-8662-5FD789F4D2D3}" type="datetime1">
              <a:rPr lang="en-US" smtClean="0"/>
              <a:t>6/27/2020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0667-29C0-4853-A695-2D323707E37B}" type="datetime1">
              <a:rPr lang="en-US" smtClean="0"/>
              <a:t>6/27/2020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6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41C9-1611-470E-AFCE-FFA8E3B79975}" type="datetime1">
              <a:rPr lang="en-US" smtClean="0"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0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4A5B-7AFE-42E6-B054-6D007AD1C19F}" type="datetime1">
              <a:rPr lang="en-US" smtClean="0"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or" descr="Tag=AccentColor&#10;Flavor=Light&#10;Target=Fill">
            <a:extLst>
              <a:ext uri="{FF2B5EF4-FFF2-40B4-BE49-F238E27FC236}">
                <a16:creationId xmlns:a16="http://schemas.microsoft.com/office/drawing/2014/main" id="{A018881C-22B4-4202-9FD7-7A8B125D88E7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3D93AF-A520-4990-8055-7EDAD2166061}"/>
              </a:ext>
            </a:extLst>
          </p:cNvPr>
          <p:cNvGrpSpPr/>
          <p:nvPr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77AABC9-35AF-4C1F-B60F-0F52F8A82FB1}"/>
                </a:ext>
              </a:extLst>
            </p:cNvPr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CAB1512-401A-4FE1-A26E-2350C64157F8}"/>
                </a:ext>
              </a:extLst>
            </p:cNvPr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FB5EBBC-952A-4589-B153-0F2297865D99}"/>
                </a:ext>
              </a:extLst>
            </p:cNvPr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74F478-7A10-4AD1-8EF8-F57AA63D5C4B}"/>
                </a:ext>
              </a:extLst>
            </p:cNvPr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A75CEB-FA17-4E1D-9BA9-22445277773B}"/>
                </a:ext>
              </a:extLst>
            </p:cNvPr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7B4F4D-BB66-400B-8AA5-0D8C5AE281E9}"/>
                </a:ext>
              </a:extLst>
            </p:cNvPr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B7D42D5-83C7-4186-9252-7AE69501F269}"/>
                </a:ext>
              </a:extLst>
            </p:cNvPr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725912" y="987552"/>
            <a:ext cx="22860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spc="130" baseline="0">
                <a:solidFill>
                  <a:schemeClr val="tx2"/>
                </a:solidFill>
                <a:latin typeface="+mn-lt"/>
                <a:cs typeface="Sakkal Majalla" panose="02000000000000000000" pitchFamily="2" charset="-78"/>
              </a:defRPr>
            </a:lvl1pPr>
          </a:lstStyle>
          <a:p>
            <a:fld id="{3F838A6B-9637-4EB2-9216-A4FEE866094A}" type="datetime1">
              <a:rPr lang="en-US" smtClean="0"/>
              <a:pPr/>
              <a:t>6/27/2020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0040112" y="4032504"/>
            <a:ext cx="36576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30" baseline="0">
                <a:solidFill>
                  <a:schemeClr val="tx2"/>
                </a:solidFill>
                <a:latin typeface="+mn-lt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8872" y="6215112"/>
            <a:ext cx="64008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all" spc="130" baseline="0">
                <a:solidFill>
                  <a:schemeClr val="tx2"/>
                </a:solidFill>
                <a:latin typeface="+mn-lt"/>
                <a:cs typeface="Sakkal Majalla" panose="02000000000000000000" pitchFamily="2" charset="-78"/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Sakkal Majalla" panose="02000000000000000000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Saturday, June 27,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26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Block">
            <a:extLst>
              <a:ext uri="{FF2B5EF4-FFF2-40B4-BE49-F238E27FC236}">
                <a16:creationId xmlns:a16="http://schemas.microsoft.com/office/drawing/2014/main" id="{645CE9B0-FF1D-490D-98FF-D397DE006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47B56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F58993-B38C-4DC9-8E8B-92AD9F118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443"/>
          <a:stretch/>
        </p:blipFill>
        <p:spPr>
          <a:xfrm>
            <a:off x="3048" y="10"/>
            <a:ext cx="1219200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9D97BD-C135-4B62-9A88-5435E3F8C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064FA-0483-42C1-A953-437593073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612330" cy="6858000"/>
            <a:chOff x="0" y="0"/>
            <a:chExt cx="9617134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875C1B-61ED-4B1D-AC94-FDC309B89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736FC7-6C31-451F-AEB0-7905590DD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916294-00E9-428A-986C-9D4C2A959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8F4C0C-9D4B-48AF-BF4B-23B602EAF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50265" y="0"/>
              <a:ext cx="6066869" cy="1342090"/>
            </a:xfrm>
            <a:custGeom>
              <a:avLst/>
              <a:gdLst>
                <a:gd name="connsiteX0" fmla="*/ 4201481 w 6066869"/>
                <a:gd name="connsiteY0" fmla="*/ 1307419 h 1342090"/>
                <a:gd name="connsiteX1" fmla="*/ 4218916 w 6066869"/>
                <a:gd name="connsiteY1" fmla="*/ 1324754 h 1342090"/>
                <a:gd name="connsiteX2" fmla="*/ 4201481 w 6066869"/>
                <a:gd name="connsiteY2" fmla="*/ 1342090 h 1342090"/>
                <a:gd name="connsiteX3" fmla="*/ 4184048 w 6066869"/>
                <a:gd name="connsiteY3" fmla="*/ 1324754 h 1342090"/>
                <a:gd name="connsiteX4" fmla="*/ 4201481 w 6066869"/>
                <a:gd name="connsiteY4" fmla="*/ 1307419 h 1342090"/>
                <a:gd name="connsiteX5" fmla="*/ 4021335 w 6066869"/>
                <a:gd name="connsiteY5" fmla="*/ 1301640 h 1342090"/>
                <a:gd name="connsiteX6" fmla="*/ 4038769 w 6066869"/>
                <a:gd name="connsiteY6" fmla="*/ 1318976 h 1342090"/>
                <a:gd name="connsiteX7" fmla="*/ 4021335 w 6066869"/>
                <a:gd name="connsiteY7" fmla="*/ 1336312 h 1342090"/>
                <a:gd name="connsiteX8" fmla="*/ 4003902 w 6066869"/>
                <a:gd name="connsiteY8" fmla="*/ 1318976 h 1342090"/>
                <a:gd name="connsiteX9" fmla="*/ 4021335 w 6066869"/>
                <a:gd name="connsiteY9" fmla="*/ 1301640 h 1342090"/>
                <a:gd name="connsiteX10" fmla="*/ 4340949 w 6066869"/>
                <a:gd name="connsiteY10" fmla="*/ 1290084 h 1342090"/>
                <a:gd name="connsiteX11" fmla="*/ 4358384 w 6066869"/>
                <a:gd name="connsiteY11" fmla="*/ 1307419 h 1342090"/>
                <a:gd name="connsiteX12" fmla="*/ 4340949 w 6066869"/>
                <a:gd name="connsiteY12" fmla="*/ 1324755 h 1342090"/>
                <a:gd name="connsiteX13" fmla="*/ 4323516 w 6066869"/>
                <a:gd name="connsiteY13" fmla="*/ 1307419 h 1342090"/>
                <a:gd name="connsiteX14" fmla="*/ 4340949 w 6066869"/>
                <a:gd name="connsiteY14" fmla="*/ 1290084 h 1342090"/>
                <a:gd name="connsiteX15" fmla="*/ 4468795 w 6066869"/>
                <a:gd name="connsiteY15" fmla="*/ 1272748 h 1342090"/>
                <a:gd name="connsiteX16" fmla="*/ 4486229 w 6066869"/>
                <a:gd name="connsiteY16" fmla="*/ 1290084 h 1342090"/>
                <a:gd name="connsiteX17" fmla="*/ 4468795 w 6066869"/>
                <a:gd name="connsiteY17" fmla="*/ 1307420 h 1342090"/>
                <a:gd name="connsiteX18" fmla="*/ 4451361 w 6066869"/>
                <a:gd name="connsiteY18" fmla="*/ 1290084 h 1342090"/>
                <a:gd name="connsiteX19" fmla="*/ 4468795 w 6066869"/>
                <a:gd name="connsiteY19" fmla="*/ 1272748 h 1342090"/>
                <a:gd name="connsiteX20" fmla="*/ 3876055 w 6066869"/>
                <a:gd name="connsiteY20" fmla="*/ 1255412 h 1342090"/>
                <a:gd name="connsiteX21" fmla="*/ 3893489 w 6066869"/>
                <a:gd name="connsiteY21" fmla="*/ 1272748 h 1342090"/>
                <a:gd name="connsiteX22" fmla="*/ 3876055 w 6066869"/>
                <a:gd name="connsiteY22" fmla="*/ 1290084 h 1342090"/>
                <a:gd name="connsiteX23" fmla="*/ 3858622 w 6066869"/>
                <a:gd name="connsiteY23" fmla="*/ 1272748 h 1342090"/>
                <a:gd name="connsiteX24" fmla="*/ 3876055 w 6066869"/>
                <a:gd name="connsiteY24" fmla="*/ 1255412 h 1342090"/>
                <a:gd name="connsiteX25" fmla="*/ 4085257 w 6066869"/>
                <a:gd name="connsiteY25" fmla="*/ 1220741 h 1342090"/>
                <a:gd name="connsiteX26" fmla="*/ 4102692 w 6066869"/>
                <a:gd name="connsiteY26" fmla="*/ 1238076 h 1342090"/>
                <a:gd name="connsiteX27" fmla="*/ 4085257 w 6066869"/>
                <a:gd name="connsiteY27" fmla="*/ 1255412 h 1342090"/>
                <a:gd name="connsiteX28" fmla="*/ 4067824 w 6066869"/>
                <a:gd name="connsiteY28" fmla="*/ 1238076 h 1342090"/>
                <a:gd name="connsiteX29" fmla="*/ 4085257 w 6066869"/>
                <a:gd name="connsiteY29" fmla="*/ 1220741 h 1342090"/>
                <a:gd name="connsiteX30" fmla="*/ 4218915 w 6066869"/>
                <a:gd name="connsiteY30" fmla="*/ 1214962 h 1342090"/>
                <a:gd name="connsiteX31" fmla="*/ 4236349 w 6066869"/>
                <a:gd name="connsiteY31" fmla="*/ 1232298 h 1342090"/>
                <a:gd name="connsiteX32" fmla="*/ 4218915 w 6066869"/>
                <a:gd name="connsiteY32" fmla="*/ 1249634 h 1342090"/>
                <a:gd name="connsiteX33" fmla="*/ 4201481 w 6066869"/>
                <a:gd name="connsiteY33" fmla="*/ 1232298 h 1342090"/>
                <a:gd name="connsiteX34" fmla="*/ 4218915 w 6066869"/>
                <a:gd name="connsiteY34" fmla="*/ 1214962 h 1342090"/>
                <a:gd name="connsiteX35" fmla="*/ 3759832 w 6066869"/>
                <a:gd name="connsiteY35" fmla="*/ 1209184 h 1342090"/>
                <a:gd name="connsiteX36" fmla="*/ 3777266 w 6066869"/>
                <a:gd name="connsiteY36" fmla="*/ 1226519 h 1342090"/>
                <a:gd name="connsiteX37" fmla="*/ 3759832 w 6066869"/>
                <a:gd name="connsiteY37" fmla="*/ 1243855 h 1342090"/>
                <a:gd name="connsiteX38" fmla="*/ 3742399 w 6066869"/>
                <a:gd name="connsiteY38" fmla="*/ 1226519 h 1342090"/>
                <a:gd name="connsiteX39" fmla="*/ 3759832 w 6066869"/>
                <a:gd name="connsiteY39" fmla="*/ 1209184 h 1342090"/>
                <a:gd name="connsiteX40" fmla="*/ 4602452 w 6066869"/>
                <a:gd name="connsiteY40" fmla="*/ 1203406 h 1342090"/>
                <a:gd name="connsiteX41" fmla="*/ 4619886 w 6066869"/>
                <a:gd name="connsiteY41" fmla="*/ 1220741 h 1342090"/>
                <a:gd name="connsiteX42" fmla="*/ 4602452 w 6066869"/>
                <a:gd name="connsiteY42" fmla="*/ 1238077 h 1342090"/>
                <a:gd name="connsiteX43" fmla="*/ 4585019 w 6066869"/>
                <a:gd name="connsiteY43" fmla="*/ 1220741 h 1342090"/>
                <a:gd name="connsiteX44" fmla="*/ 4602452 w 6066869"/>
                <a:gd name="connsiteY44" fmla="*/ 1203406 h 1342090"/>
                <a:gd name="connsiteX45" fmla="*/ 3963223 w 6066869"/>
                <a:gd name="connsiteY45" fmla="*/ 1180291 h 1342090"/>
                <a:gd name="connsiteX46" fmla="*/ 3980657 w 6066869"/>
                <a:gd name="connsiteY46" fmla="*/ 1197626 h 1342090"/>
                <a:gd name="connsiteX47" fmla="*/ 3963223 w 6066869"/>
                <a:gd name="connsiteY47" fmla="*/ 1214962 h 1342090"/>
                <a:gd name="connsiteX48" fmla="*/ 3945789 w 6066869"/>
                <a:gd name="connsiteY48" fmla="*/ 1197626 h 1342090"/>
                <a:gd name="connsiteX49" fmla="*/ 3963223 w 6066869"/>
                <a:gd name="connsiteY49" fmla="*/ 1180291 h 1342090"/>
                <a:gd name="connsiteX50" fmla="*/ 4375817 w 6066869"/>
                <a:gd name="connsiteY50" fmla="*/ 1174513 h 1342090"/>
                <a:gd name="connsiteX51" fmla="*/ 4393251 w 6066869"/>
                <a:gd name="connsiteY51" fmla="*/ 1191848 h 1342090"/>
                <a:gd name="connsiteX52" fmla="*/ 4375817 w 6066869"/>
                <a:gd name="connsiteY52" fmla="*/ 1209184 h 1342090"/>
                <a:gd name="connsiteX53" fmla="*/ 4358384 w 6066869"/>
                <a:gd name="connsiteY53" fmla="*/ 1191848 h 1342090"/>
                <a:gd name="connsiteX54" fmla="*/ 4375817 w 6066869"/>
                <a:gd name="connsiteY54" fmla="*/ 1174513 h 1342090"/>
                <a:gd name="connsiteX55" fmla="*/ 4503663 w 6066869"/>
                <a:gd name="connsiteY55" fmla="*/ 1162956 h 1342090"/>
                <a:gd name="connsiteX56" fmla="*/ 4521097 w 6066869"/>
                <a:gd name="connsiteY56" fmla="*/ 1180291 h 1342090"/>
                <a:gd name="connsiteX57" fmla="*/ 4503663 w 6066869"/>
                <a:gd name="connsiteY57" fmla="*/ 1197627 h 1342090"/>
                <a:gd name="connsiteX58" fmla="*/ 4486229 w 6066869"/>
                <a:gd name="connsiteY58" fmla="*/ 1180291 h 1342090"/>
                <a:gd name="connsiteX59" fmla="*/ 4503663 w 6066869"/>
                <a:gd name="connsiteY59" fmla="*/ 1162956 h 1342090"/>
                <a:gd name="connsiteX60" fmla="*/ 3649419 w 6066869"/>
                <a:gd name="connsiteY60" fmla="*/ 1162956 h 1342090"/>
                <a:gd name="connsiteX61" fmla="*/ 3666853 w 6066869"/>
                <a:gd name="connsiteY61" fmla="*/ 1180291 h 1342090"/>
                <a:gd name="connsiteX62" fmla="*/ 3649419 w 6066869"/>
                <a:gd name="connsiteY62" fmla="*/ 1197627 h 1342090"/>
                <a:gd name="connsiteX63" fmla="*/ 3631986 w 6066869"/>
                <a:gd name="connsiteY63" fmla="*/ 1180291 h 1342090"/>
                <a:gd name="connsiteX64" fmla="*/ 3649419 w 6066869"/>
                <a:gd name="connsiteY64" fmla="*/ 1162956 h 1342090"/>
                <a:gd name="connsiteX65" fmla="*/ 3852811 w 6066869"/>
                <a:gd name="connsiteY65" fmla="*/ 1128284 h 1342090"/>
                <a:gd name="connsiteX66" fmla="*/ 3870245 w 6066869"/>
                <a:gd name="connsiteY66" fmla="*/ 1145620 h 1342090"/>
                <a:gd name="connsiteX67" fmla="*/ 3852811 w 6066869"/>
                <a:gd name="connsiteY67" fmla="*/ 1162956 h 1342090"/>
                <a:gd name="connsiteX68" fmla="*/ 3835378 w 6066869"/>
                <a:gd name="connsiteY68" fmla="*/ 1145620 h 1342090"/>
                <a:gd name="connsiteX69" fmla="*/ 3852811 w 6066869"/>
                <a:gd name="connsiteY69" fmla="*/ 1128284 h 1342090"/>
                <a:gd name="connsiteX70" fmla="*/ 4259593 w 6066869"/>
                <a:gd name="connsiteY70" fmla="*/ 1122506 h 1342090"/>
                <a:gd name="connsiteX71" fmla="*/ 4277027 w 6066869"/>
                <a:gd name="connsiteY71" fmla="*/ 1139841 h 1342090"/>
                <a:gd name="connsiteX72" fmla="*/ 4259593 w 6066869"/>
                <a:gd name="connsiteY72" fmla="*/ 1157177 h 1342090"/>
                <a:gd name="connsiteX73" fmla="*/ 4242160 w 6066869"/>
                <a:gd name="connsiteY73" fmla="*/ 1139841 h 1342090"/>
                <a:gd name="connsiteX74" fmla="*/ 4259593 w 6066869"/>
                <a:gd name="connsiteY74" fmla="*/ 1122506 h 1342090"/>
                <a:gd name="connsiteX75" fmla="*/ 4689620 w 6066869"/>
                <a:gd name="connsiteY75" fmla="*/ 1116728 h 1342090"/>
                <a:gd name="connsiteX76" fmla="*/ 4707054 w 6066869"/>
                <a:gd name="connsiteY76" fmla="*/ 1134063 h 1342090"/>
                <a:gd name="connsiteX77" fmla="*/ 4689620 w 6066869"/>
                <a:gd name="connsiteY77" fmla="*/ 1151399 h 1342090"/>
                <a:gd name="connsiteX78" fmla="*/ 4672187 w 6066869"/>
                <a:gd name="connsiteY78" fmla="*/ 1134063 h 1342090"/>
                <a:gd name="connsiteX79" fmla="*/ 4689620 w 6066869"/>
                <a:gd name="connsiteY79" fmla="*/ 1116728 h 1342090"/>
                <a:gd name="connsiteX80" fmla="*/ 3521573 w 6066869"/>
                <a:gd name="connsiteY80" fmla="*/ 1116728 h 1342090"/>
                <a:gd name="connsiteX81" fmla="*/ 3539007 w 6066869"/>
                <a:gd name="connsiteY81" fmla="*/ 1134063 h 1342090"/>
                <a:gd name="connsiteX82" fmla="*/ 3521573 w 6066869"/>
                <a:gd name="connsiteY82" fmla="*/ 1151399 h 1342090"/>
                <a:gd name="connsiteX83" fmla="*/ 3504140 w 6066869"/>
                <a:gd name="connsiteY83" fmla="*/ 1134063 h 1342090"/>
                <a:gd name="connsiteX84" fmla="*/ 3521573 w 6066869"/>
                <a:gd name="connsiteY84" fmla="*/ 1116728 h 1342090"/>
                <a:gd name="connsiteX85" fmla="*/ 4125936 w 6066869"/>
                <a:gd name="connsiteY85" fmla="*/ 1105171 h 1342090"/>
                <a:gd name="connsiteX86" fmla="*/ 4143370 w 6066869"/>
                <a:gd name="connsiteY86" fmla="*/ 1122506 h 1342090"/>
                <a:gd name="connsiteX87" fmla="*/ 4125936 w 6066869"/>
                <a:gd name="connsiteY87" fmla="*/ 1139842 h 1342090"/>
                <a:gd name="connsiteX88" fmla="*/ 4108503 w 6066869"/>
                <a:gd name="connsiteY88" fmla="*/ 1122506 h 1342090"/>
                <a:gd name="connsiteX89" fmla="*/ 4125936 w 6066869"/>
                <a:gd name="connsiteY89" fmla="*/ 1105171 h 1342090"/>
                <a:gd name="connsiteX90" fmla="*/ 4021335 w 6066869"/>
                <a:gd name="connsiteY90" fmla="*/ 1082056 h 1342090"/>
                <a:gd name="connsiteX91" fmla="*/ 4038769 w 6066869"/>
                <a:gd name="connsiteY91" fmla="*/ 1099392 h 1342090"/>
                <a:gd name="connsiteX92" fmla="*/ 4021335 w 6066869"/>
                <a:gd name="connsiteY92" fmla="*/ 1116728 h 1342090"/>
                <a:gd name="connsiteX93" fmla="*/ 4003902 w 6066869"/>
                <a:gd name="connsiteY93" fmla="*/ 1099392 h 1342090"/>
                <a:gd name="connsiteX94" fmla="*/ 4021335 w 6066869"/>
                <a:gd name="connsiteY94" fmla="*/ 1082056 h 1342090"/>
                <a:gd name="connsiteX95" fmla="*/ 3736587 w 6066869"/>
                <a:gd name="connsiteY95" fmla="*/ 1076278 h 1342090"/>
                <a:gd name="connsiteX96" fmla="*/ 3754021 w 6066869"/>
                <a:gd name="connsiteY96" fmla="*/ 1093613 h 1342090"/>
                <a:gd name="connsiteX97" fmla="*/ 3736587 w 6066869"/>
                <a:gd name="connsiteY97" fmla="*/ 1110949 h 1342090"/>
                <a:gd name="connsiteX98" fmla="*/ 3719154 w 6066869"/>
                <a:gd name="connsiteY98" fmla="*/ 1093613 h 1342090"/>
                <a:gd name="connsiteX99" fmla="*/ 3736587 w 6066869"/>
                <a:gd name="connsiteY99" fmla="*/ 1076278 h 1342090"/>
                <a:gd name="connsiteX100" fmla="*/ 947222 w 6066869"/>
                <a:gd name="connsiteY100" fmla="*/ 1070499 h 1342090"/>
                <a:gd name="connsiteX101" fmla="*/ 964656 w 6066869"/>
                <a:gd name="connsiteY101" fmla="*/ 1087835 h 1342090"/>
                <a:gd name="connsiteX102" fmla="*/ 947222 w 6066869"/>
                <a:gd name="connsiteY102" fmla="*/ 1105171 h 1342090"/>
                <a:gd name="connsiteX103" fmla="*/ 929789 w 6066869"/>
                <a:gd name="connsiteY103" fmla="*/ 1087835 h 1342090"/>
                <a:gd name="connsiteX104" fmla="*/ 947222 w 6066869"/>
                <a:gd name="connsiteY104" fmla="*/ 1070499 h 1342090"/>
                <a:gd name="connsiteX105" fmla="*/ 1086690 w 6066869"/>
                <a:gd name="connsiteY105" fmla="*/ 1064721 h 1342090"/>
                <a:gd name="connsiteX106" fmla="*/ 1104124 w 6066869"/>
                <a:gd name="connsiteY106" fmla="*/ 1082056 h 1342090"/>
                <a:gd name="connsiteX107" fmla="*/ 1086690 w 6066869"/>
                <a:gd name="connsiteY107" fmla="*/ 1099392 h 1342090"/>
                <a:gd name="connsiteX108" fmla="*/ 1069257 w 6066869"/>
                <a:gd name="connsiteY108" fmla="*/ 1082056 h 1342090"/>
                <a:gd name="connsiteX109" fmla="*/ 1086690 w 6066869"/>
                <a:gd name="connsiteY109" fmla="*/ 1064721 h 1342090"/>
                <a:gd name="connsiteX110" fmla="*/ 4486229 w 6066869"/>
                <a:gd name="connsiteY110" fmla="*/ 1058943 h 1342090"/>
                <a:gd name="connsiteX111" fmla="*/ 4503663 w 6066869"/>
                <a:gd name="connsiteY111" fmla="*/ 1076278 h 1342090"/>
                <a:gd name="connsiteX112" fmla="*/ 4486229 w 6066869"/>
                <a:gd name="connsiteY112" fmla="*/ 1093614 h 1342090"/>
                <a:gd name="connsiteX113" fmla="*/ 4468795 w 6066869"/>
                <a:gd name="connsiteY113" fmla="*/ 1076278 h 1342090"/>
                <a:gd name="connsiteX114" fmla="*/ 4486229 w 6066869"/>
                <a:gd name="connsiteY114" fmla="*/ 1058943 h 1342090"/>
                <a:gd name="connsiteX115" fmla="*/ 4352572 w 6066869"/>
                <a:gd name="connsiteY115" fmla="*/ 1058943 h 1342090"/>
                <a:gd name="connsiteX116" fmla="*/ 4370006 w 6066869"/>
                <a:gd name="connsiteY116" fmla="*/ 1076278 h 1342090"/>
                <a:gd name="connsiteX117" fmla="*/ 4352572 w 6066869"/>
                <a:gd name="connsiteY117" fmla="*/ 1093614 h 1342090"/>
                <a:gd name="connsiteX118" fmla="*/ 4335137 w 6066869"/>
                <a:gd name="connsiteY118" fmla="*/ 1076278 h 1342090"/>
                <a:gd name="connsiteX119" fmla="*/ 4352572 w 6066869"/>
                <a:gd name="connsiteY119" fmla="*/ 1058943 h 1342090"/>
                <a:gd name="connsiteX120" fmla="*/ 1214536 w 6066869"/>
                <a:gd name="connsiteY120" fmla="*/ 1058943 h 1342090"/>
                <a:gd name="connsiteX121" fmla="*/ 1231970 w 6066869"/>
                <a:gd name="connsiteY121" fmla="*/ 1076278 h 1342090"/>
                <a:gd name="connsiteX122" fmla="*/ 1214536 w 6066869"/>
                <a:gd name="connsiteY122" fmla="*/ 1093614 h 1342090"/>
                <a:gd name="connsiteX123" fmla="*/ 1197102 w 6066869"/>
                <a:gd name="connsiteY123" fmla="*/ 1076278 h 1342090"/>
                <a:gd name="connsiteX124" fmla="*/ 1214536 w 6066869"/>
                <a:gd name="connsiteY124" fmla="*/ 1058943 h 1342090"/>
                <a:gd name="connsiteX125" fmla="*/ 4608263 w 6066869"/>
                <a:gd name="connsiteY125" fmla="*/ 1047385 h 1342090"/>
                <a:gd name="connsiteX126" fmla="*/ 4625698 w 6066869"/>
                <a:gd name="connsiteY126" fmla="*/ 1064720 h 1342090"/>
                <a:gd name="connsiteX127" fmla="*/ 4608263 w 6066869"/>
                <a:gd name="connsiteY127" fmla="*/ 1082056 h 1342090"/>
                <a:gd name="connsiteX128" fmla="*/ 4590830 w 6066869"/>
                <a:gd name="connsiteY128" fmla="*/ 1064720 h 1342090"/>
                <a:gd name="connsiteX129" fmla="*/ 4608263 w 6066869"/>
                <a:gd name="connsiteY129" fmla="*/ 1047385 h 1342090"/>
                <a:gd name="connsiteX130" fmla="*/ 3602930 w 6066869"/>
                <a:gd name="connsiteY130" fmla="*/ 1041606 h 1342090"/>
                <a:gd name="connsiteX131" fmla="*/ 3620364 w 6066869"/>
                <a:gd name="connsiteY131" fmla="*/ 1058942 h 1342090"/>
                <a:gd name="connsiteX132" fmla="*/ 3602930 w 6066869"/>
                <a:gd name="connsiteY132" fmla="*/ 1076278 h 1342090"/>
                <a:gd name="connsiteX133" fmla="*/ 3585497 w 6066869"/>
                <a:gd name="connsiteY133" fmla="*/ 1058942 h 1342090"/>
                <a:gd name="connsiteX134" fmla="*/ 3602930 w 6066869"/>
                <a:gd name="connsiteY134" fmla="*/ 1041606 h 1342090"/>
                <a:gd name="connsiteX135" fmla="*/ 3916733 w 6066869"/>
                <a:gd name="connsiteY135" fmla="*/ 1035828 h 1342090"/>
                <a:gd name="connsiteX136" fmla="*/ 3934167 w 6066869"/>
                <a:gd name="connsiteY136" fmla="*/ 1053163 h 1342090"/>
                <a:gd name="connsiteX137" fmla="*/ 3916733 w 6066869"/>
                <a:gd name="connsiteY137" fmla="*/ 1070499 h 1342090"/>
                <a:gd name="connsiteX138" fmla="*/ 3899299 w 6066869"/>
                <a:gd name="connsiteY138" fmla="*/ 1053163 h 1342090"/>
                <a:gd name="connsiteX139" fmla="*/ 3916733 w 6066869"/>
                <a:gd name="connsiteY139" fmla="*/ 1035828 h 1342090"/>
                <a:gd name="connsiteX140" fmla="*/ 3440217 w 6066869"/>
                <a:gd name="connsiteY140" fmla="*/ 1035828 h 1342090"/>
                <a:gd name="connsiteX141" fmla="*/ 3457651 w 6066869"/>
                <a:gd name="connsiteY141" fmla="*/ 1053163 h 1342090"/>
                <a:gd name="connsiteX142" fmla="*/ 3440217 w 6066869"/>
                <a:gd name="connsiteY142" fmla="*/ 1070499 h 1342090"/>
                <a:gd name="connsiteX143" fmla="*/ 3422784 w 6066869"/>
                <a:gd name="connsiteY143" fmla="*/ 1053163 h 1342090"/>
                <a:gd name="connsiteX144" fmla="*/ 3440217 w 6066869"/>
                <a:gd name="connsiteY144" fmla="*/ 1035828 h 1342090"/>
                <a:gd name="connsiteX145" fmla="*/ 3341427 w 6066869"/>
                <a:gd name="connsiteY145" fmla="*/ 1035828 h 1342090"/>
                <a:gd name="connsiteX146" fmla="*/ 3358861 w 6066869"/>
                <a:gd name="connsiteY146" fmla="*/ 1053163 h 1342090"/>
                <a:gd name="connsiteX147" fmla="*/ 3341427 w 6066869"/>
                <a:gd name="connsiteY147" fmla="*/ 1070499 h 1342090"/>
                <a:gd name="connsiteX148" fmla="*/ 3323994 w 6066869"/>
                <a:gd name="connsiteY148" fmla="*/ 1053163 h 1342090"/>
                <a:gd name="connsiteX149" fmla="*/ 3341427 w 6066869"/>
                <a:gd name="connsiteY149" fmla="*/ 1035828 h 1342090"/>
                <a:gd name="connsiteX150" fmla="*/ 1354004 w 6066869"/>
                <a:gd name="connsiteY150" fmla="*/ 1035828 h 1342090"/>
                <a:gd name="connsiteX151" fmla="*/ 1371438 w 6066869"/>
                <a:gd name="connsiteY151" fmla="*/ 1053163 h 1342090"/>
                <a:gd name="connsiteX152" fmla="*/ 1354004 w 6066869"/>
                <a:gd name="connsiteY152" fmla="*/ 1070499 h 1342090"/>
                <a:gd name="connsiteX153" fmla="*/ 1336571 w 6066869"/>
                <a:gd name="connsiteY153" fmla="*/ 1053163 h 1342090"/>
                <a:gd name="connsiteX154" fmla="*/ 1354004 w 6066869"/>
                <a:gd name="connsiteY154" fmla="*/ 1035828 h 1342090"/>
                <a:gd name="connsiteX155" fmla="*/ 4207292 w 6066869"/>
                <a:gd name="connsiteY155" fmla="*/ 1024271 h 1342090"/>
                <a:gd name="connsiteX156" fmla="*/ 4224727 w 6066869"/>
                <a:gd name="connsiteY156" fmla="*/ 1041607 h 1342090"/>
                <a:gd name="connsiteX157" fmla="*/ 4207292 w 6066869"/>
                <a:gd name="connsiteY157" fmla="*/ 1058943 h 1342090"/>
                <a:gd name="connsiteX158" fmla="*/ 4189858 w 6066869"/>
                <a:gd name="connsiteY158" fmla="*/ 1041607 h 1342090"/>
                <a:gd name="connsiteX159" fmla="*/ 4207292 w 6066869"/>
                <a:gd name="connsiteY159" fmla="*/ 1024271 h 1342090"/>
                <a:gd name="connsiteX160" fmla="*/ 4741920 w 6066869"/>
                <a:gd name="connsiteY160" fmla="*/ 1012713 h 1342090"/>
                <a:gd name="connsiteX161" fmla="*/ 4759354 w 6066869"/>
                <a:gd name="connsiteY161" fmla="*/ 1030049 h 1342090"/>
                <a:gd name="connsiteX162" fmla="*/ 4741920 w 6066869"/>
                <a:gd name="connsiteY162" fmla="*/ 1047385 h 1342090"/>
                <a:gd name="connsiteX163" fmla="*/ 4724487 w 6066869"/>
                <a:gd name="connsiteY163" fmla="*/ 1030049 h 1342090"/>
                <a:gd name="connsiteX164" fmla="*/ 4741920 w 6066869"/>
                <a:gd name="connsiteY164" fmla="*/ 1012713 h 1342090"/>
                <a:gd name="connsiteX165" fmla="*/ 854243 w 6066869"/>
                <a:gd name="connsiteY165" fmla="*/ 1012713 h 1342090"/>
                <a:gd name="connsiteX166" fmla="*/ 871677 w 6066869"/>
                <a:gd name="connsiteY166" fmla="*/ 1030049 h 1342090"/>
                <a:gd name="connsiteX167" fmla="*/ 854243 w 6066869"/>
                <a:gd name="connsiteY167" fmla="*/ 1047385 h 1342090"/>
                <a:gd name="connsiteX168" fmla="*/ 836810 w 6066869"/>
                <a:gd name="connsiteY168" fmla="*/ 1030049 h 1342090"/>
                <a:gd name="connsiteX169" fmla="*/ 854243 w 6066869"/>
                <a:gd name="connsiteY169" fmla="*/ 1012713 h 1342090"/>
                <a:gd name="connsiteX170" fmla="*/ 755453 w 6066869"/>
                <a:gd name="connsiteY170" fmla="*/ 1006935 h 1342090"/>
                <a:gd name="connsiteX171" fmla="*/ 772887 w 6066869"/>
                <a:gd name="connsiteY171" fmla="*/ 1024270 h 1342090"/>
                <a:gd name="connsiteX172" fmla="*/ 755453 w 6066869"/>
                <a:gd name="connsiteY172" fmla="*/ 1041606 h 1342090"/>
                <a:gd name="connsiteX173" fmla="*/ 738020 w 6066869"/>
                <a:gd name="connsiteY173" fmla="*/ 1024270 h 1342090"/>
                <a:gd name="connsiteX174" fmla="*/ 755453 w 6066869"/>
                <a:gd name="connsiteY174" fmla="*/ 1006935 h 1342090"/>
                <a:gd name="connsiteX175" fmla="*/ 3806321 w 6066869"/>
                <a:gd name="connsiteY175" fmla="*/ 989600 h 1342090"/>
                <a:gd name="connsiteX176" fmla="*/ 3823756 w 6066869"/>
                <a:gd name="connsiteY176" fmla="*/ 1006935 h 1342090"/>
                <a:gd name="connsiteX177" fmla="*/ 3806321 w 6066869"/>
                <a:gd name="connsiteY177" fmla="*/ 1024271 h 1342090"/>
                <a:gd name="connsiteX178" fmla="*/ 3788888 w 6066869"/>
                <a:gd name="connsiteY178" fmla="*/ 1006935 h 1342090"/>
                <a:gd name="connsiteX179" fmla="*/ 3806321 w 6066869"/>
                <a:gd name="connsiteY179" fmla="*/ 989600 h 1342090"/>
                <a:gd name="connsiteX180" fmla="*/ 3225203 w 6066869"/>
                <a:gd name="connsiteY180" fmla="*/ 989600 h 1342090"/>
                <a:gd name="connsiteX181" fmla="*/ 3242637 w 6066869"/>
                <a:gd name="connsiteY181" fmla="*/ 1006935 h 1342090"/>
                <a:gd name="connsiteX182" fmla="*/ 3225203 w 6066869"/>
                <a:gd name="connsiteY182" fmla="*/ 1024271 h 1342090"/>
                <a:gd name="connsiteX183" fmla="*/ 3207770 w 6066869"/>
                <a:gd name="connsiteY183" fmla="*/ 1006935 h 1342090"/>
                <a:gd name="connsiteX184" fmla="*/ 3225203 w 6066869"/>
                <a:gd name="connsiteY184" fmla="*/ 989600 h 1342090"/>
                <a:gd name="connsiteX185" fmla="*/ 1458606 w 6066869"/>
                <a:gd name="connsiteY185" fmla="*/ 983821 h 1342090"/>
                <a:gd name="connsiteX186" fmla="*/ 1476039 w 6066869"/>
                <a:gd name="connsiteY186" fmla="*/ 1001157 h 1342090"/>
                <a:gd name="connsiteX187" fmla="*/ 1458606 w 6066869"/>
                <a:gd name="connsiteY187" fmla="*/ 1018493 h 1342090"/>
                <a:gd name="connsiteX188" fmla="*/ 1441172 w 6066869"/>
                <a:gd name="connsiteY188" fmla="*/ 1001157 h 1342090"/>
                <a:gd name="connsiteX189" fmla="*/ 1458606 w 6066869"/>
                <a:gd name="connsiteY189" fmla="*/ 983821 h 1342090"/>
                <a:gd name="connsiteX190" fmla="*/ 4056201 w 6066869"/>
                <a:gd name="connsiteY190" fmla="*/ 972265 h 1342090"/>
                <a:gd name="connsiteX191" fmla="*/ 4073635 w 6066869"/>
                <a:gd name="connsiteY191" fmla="*/ 989600 h 1342090"/>
                <a:gd name="connsiteX192" fmla="*/ 4056201 w 6066869"/>
                <a:gd name="connsiteY192" fmla="*/ 1006936 h 1342090"/>
                <a:gd name="connsiteX193" fmla="*/ 4038768 w 6066869"/>
                <a:gd name="connsiteY193" fmla="*/ 989600 h 1342090"/>
                <a:gd name="connsiteX194" fmla="*/ 4056201 w 6066869"/>
                <a:gd name="connsiteY194" fmla="*/ 972265 h 1342090"/>
                <a:gd name="connsiteX195" fmla="*/ 993713 w 6066869"/>
                <a:gd name="connsiteY195" fmla="*/ 972265 h 1342090"/>
                <a:gd name="connsiteX196" fmla="*/ 1011145 w 6066869"/>
                <a:gd name="connsiteY196" fmla="*/ 989600 h 1342090"/>
                <a:gd name="connsiteX197" fmla="*/ 993713 w 6066869"/>
                <a:gd name="connsiteY197" fmla="*/ 1006936 h 1342090"/>
                <a:gd name="connsiteX198" fmla="*/ 976278 w 6066869"/>
                <a:gd name="connsiteY198" fmla="*/ 989600 h 1342090"/>
                <a:gd name="connsiteX199" fmla="*/ 993713 w 6066869"/>
                <a:gd name="connsiteY199" fmla="*/ 972265 h 1342090"/>
                <a:gd name="connsiteX200" fmla="*/ 4375817 w 6066869"/>
                <a:gd name="connsiteY200" fmla="*/ 960707 h 1342090"/>
                <a:gd name="connsiteX201" fmla="*/ 4393251 w 6066869"/>
                <a:gd name="connsiteY201" fmla="*/ 978042 h 1342090"/>
                <a:gd name="connsiteX202" fmla="*/ 4375817 w 6066869"/>
                <a:gd name="connsiteY202" fmla="*/ 995378 h 1342090"/>
                <a:gd name="connsiteX203" fmla="*/ 4358384 w 6066869"/>
                <a:gd name="connsiteY203" fmla="*/ 978042 h 1342090"/>
                <a:gd name="connsiteX204" fmla="*/ 4375817 w 6066869"/>
                <a:gd name="connsiteY204" fmla="*/ 960707 h 1342090"/>
                <a:gd name="connsiteX205" fmla="*/ 3672664 w 6066869"/>
                <a:gd name="connsiteY205" fmla="*/ 960707 h 1342090"/>
                <a:gd name="connsiteX206" fmla="*/ 3690099 w 6066869"/>
                <a:gd name="connsiteY206" fmla="*/ 978042 h 1342090"/>
                <a:gd name="connsiteX207" fmla="*/ 3672664 w 6066869"/>
                <a:gd name="connsiteY207" fmla="*/ 995378 h 1342090"/>
                <a:gd name="connsiteX208" fmla="*/ 3655231 w 6066869"/>
                <a:gd name="connsiteY208" fmla="*/ 978042 h 1342090"/>
                <a:gd name="connsiteX209" fmla="*/ 3672664 w 6066869"/>
                <a:gd name="connsiteY209" fmla="*/ 960707 h 1342090"/>
                <a:gd name="connsiteX210" fmla="*/ 1574830 w 6066869"/>
                <a:gd name="connsiteY210" fmla="*/ 960707 h 1342090"/>
                <a:gd name="connsiteX211" fmla="*/ 1592263 w 6066869"/>
                <a:gd name="connsiteY211" fmla="*/ 978042 h 1342090"/>
                <a:gd name="connsiteX212" fmla="*/ 1574830 w 6066869"/>
                <a:gd name="connsiteY212" fmla="*/ 995378 h 1342090"/>
                <a:gd name="connsiteX213" fmla="*/ 1557396 w 6066869"/>
                <a:gd name="connsiteY213" fmla="*/ 978042 h 1342090"/>
                <a:gd name="connsiteX214" fmla="*/ 1574830 w 6066869"/>
                <a:gd name="connsiteY214" fmla="*/ 960707 h 1342090"/>
                <a:gd name="connsiteX215" fmla="*/ 1290081 w 6066869"/>
                <a:gd name="connsiteY215" fmla="*/ 960707 h 1342090"/>
                <a:gd name="connsiteX216" fmla="*/ 1307515 w 6066869"/>
                <a:gd name="connsiteY216" fmla="*/ 978042 h 1342090"/>
                <a:gd name="connsiteX217" fmla="*/ 1290081 w 6066869"/>
                <a:gd name="connsiteY217" fmla="*/ 995378 h 1342090"/>
                <a:gd name="connsiteX218" fmla="*/ 1272648 w 6066869"/>
                <a:gd name="connsiteY218" fmla="*/ 978042 h 1342090"/>
                <a:gd name="connsiteX219" fmla="*/ 1290081 w 6066869"/>
                <a:gd name="connsiteY219" fmla="*/ 960707 h 1342090"/>
                <a:gd name="connsiteX220" fmla="*/ 1133179 w 6066869"/>
                <a:gd name="connsiteY220" fmla="*/ 960707 h 1342090"/>
                <a:gd name="connsiteX221" fmla="*/ 1150614 w 6066869"/>
                <a:gd name="connsiteY221" fmla="*/ 978042 h 1342090"/>
                <a:gd name="connsiteX222" fmla="*/ 1133179 w 6066869"/>
                <a:gd name="connsiteY222" fmla="*/ 995378 h 1342090"/>
                <a:gd name="connsiteX223" fmla="*/ 1115746 w 6066869"/>
                <a:gd name="connsiteY223" fmla="*/ 978042 h 1342090"/>
                <a:gd name="connsiteX224" fmla="*/ 1133179 w 6066869"/>
                <a:gd name="connsiteY224" fmla="*/ 960707 h 1342090"/>
                <a:gd name="connsiteX225" fmla="*/ 4532719 w 6066869"/>
                <a:gd name="connsiteY225" fmla="*/ 954928 h 1342090"/>
                <a:gd name="connsiteX226" fmla="*/ 4550153 w 6066869"/>
                <a:gd name="connsiteY226" fmla="*/ 972264 h 1342090"/>
                <a:gd name="connsiteX227" fmla="*/ 4532719 w 6066869"/>
                <a:gd name="connsiteY227" fmla="*/ 989600 h 1342090"/>
                <a:gd name="connsiteX228" fmla="*/ 4515286 w 6066869"/>
                <a:gd name="connsiteY228" fmla="*/ 972264 h 1342090"/>
                <a:gd name="connsiteX229" fmla="*/ 4532719 w 6066869"/>
                <a:gd name="connsiteY229" fmla="*/ 954928 h 1342090"/>
                <a:gd name="connsiteX230" fmla="*/ 662474 w 6066869"/>
                <a:gd name="connsiteY230" fmla="*/ 954928 h 1342090"/>
                <a:gd name="connsiteX231" fmla="*/ 679908 w 6066869"/>
                <a:gd name="connsiteY231" fmla="*/ 972264 h 1342090"/>
                <a:gd name="connsiteX232" fmla="*/ 662474 w 6066869"/>
                <a:gd name="connsiteY232" fmla="*/ 989600 h 1342090"/>
                <a:gd name="connsiteX233" fmla="*/ 645040 w 6066869"/>
                <a:gd name="connsiteY233" fmla="*/ 972264 h 1342090"/>
                <a:gd name="connsiteX234" fmla="*/ 662474 w 6066869"/>
                <a:gd name="connsiteY234" fmla="*/ 954928 h 1342090"/>
                <a:gd name="connsiteX235" fmla="*/ 3533195 w 6066869"/>
                <a:gd name="connsiteY235" fmla="*/ 943372 h 1342090"/>
                <a:gd name="connsiteX236" fmla="*/ 3550630 w 6066869"/>
                <a:gd name="connsiteY236" fmla="*/ 960707 h 1342090"/>
                <a:gd name="connsiteX237" fmla="*/ 3533195 w 6066869"/>
                <a:gd name="connsiteY237" fmla="*/ 978043 h 1342090"/>
                <a:gd name="connsiteX238" fmla="*/ 3515762 w 6066869"/>
                <a:gd name="connsiteY238" fmla="*/ 960707 h 1342090"/>
                <a:gd name="connsiteX239" fmla="*/ 3533195 w 6066869"/>
                <a:gd name="connsiteY239" fmla="*/ 943372 h 1342090"/>
                <a:gd name="connsiteX240" fmla="*/ 3120602 w 6066869"/>
                <a:gd name="connsiteY240" fmla="*/ 931815 h 1342090"/>
                <a:gd name="connsiteX241" fmla="*/ 3138037 w 6066869"/>
                <a:gd name="connsiteY241" fmla="*/ 949150 h 1342090"/>
                <a:gd name="connsiteX242" fmla="*/ 3120602 w 6066869"/>
                <a:gd name="connsiteY242" fmla="*/ 966486 h 1342090"/>
                <a:gd name="connsiteX243" fmla="*/ 3103169 w 6066869"/>
                <a:gd name="connsiteY243" fmla="*/ 949150 h 1342090"/>
                <a:gd name="connsiteX244" fmla="*/ 3120602 w 6066869"/>
                <a:gd name="connsiteY244" fmla="*/ 931815 h 1342090"/>
                <a:gd name="connsiteX245" fmla="*/ 4654753 w 6066869"/>
                <a:gd name="connsiteY245" fmla="*/ 926036 h 1342090"/>
                <a:gd name="connsiteX246" fmla="*/ 4672187 w 6066869"/>
                <a:gd name="connsiteY246" fmla="*/ 943371 h 1342090"/>
                <a:gd name="connsiteX247" fmla="*/ 4654753 w 6066869"/>
                <a:gd name="connsiteY247" fmla="*/ 960707 h 1342090"/>
                <a:gd name="connsiteX248" fmla="*/ 4637320 w 6066869"/>
                <a:gd name="connsiteY248" fmla="*/ 943371 h 1342090"/>
                <a:gd name="connsiteX249" fmla="*/ 4654753 w 6066869"/>
                <a:gd name="connsiteY249" fmla="*/ 926036 h 1342090"/>
                <a:gd name="connsiteX250" fmla="*/ 3353049 w 6066869"/>
                <a:gd name="connsiteY250" fmla="*/ 920257 h 1342090"/>
                <a:gd name="connsiteX251" fmla="*/ 3370483 w 6066869"/>
                <a:gd name="connsiteY251" fmla="*/ 937592 h 1342090"/>
                <a:gd name="connsiteX252" fmla="*/ 3353049 w 6066869"/>
                <a:gd name="connsiteY252" fmla="*/ 954928 h 1342090"/>
                <a:gd name="connsiteX253" fmla="*/ 3335616 w 6066869"/>
                <a:gd name="connsiteY253" fmla="*/ 937592 h 1342090"/>
                <a:gd name="connsiteX254" fmla="*/ 3353049 w 6066869"/>
                <a:gd name="connsiteY254" fmla="*/ 920257 h 1342090"/>
                <a:gd name="connsiteX255" fmla="*/ 4265404 w 6066869"/>
                <a:gd name="connsiteY255" fmla="*/ 914479 h 1342090"/>
                <a:gd name="connsiteX256" fmla="*/ 4282838 w 6066869"/>
                <a:gd name="connsiteY256" fmla="*/ 931814 h 1342090"/>
                <a:gd name="connsiteX257" fmla="*/ 4265404 w 6066869"/>
                <a:gd name="connsiteY257" fmla="*/ 949150 h 1342090"/>
                <a:gd name="connsiteX258" fmla="*/ 4247970 w 6066869"/>
                <a:gd name="connsiteY258" fmla="*/ 931814 h 1342090"/>
                <a:gd name="connsiteX259" fmla="*/ 4265404 w 6066869"/>
                <a:gd name="connsiteY259" fmla="*/ 914479 h 1342090"/>
                <a:gd name="connsiteX260" fmla="*/ 4788410 w 6066869"/>
                <a:gd name="connsiteY260" fmla="*/ 908700 h 1342090"/>
                <a:gd name="connsiteX261" fmla="*/ 4805844 w 6066869"/>
                <a:gd name="connsiteY261" fmla="*/ 926036 h 1342090"/>
                <a:gd name="connsiteX262" fmla="*/ 4788410 w 6066869"/>
                <a:gd name="connsiteY262" fmla="*/ 943372 h 1342090"/>
                <a:gd name="connsiteX263" fmla="*/ 4770976 w 6066869"/>
                <a:gd name="connsiteY263" fmla="*/ 926036 h 1342090"/>
                <a:gd name="connsiteX264" fmla="*/ 4788410 w 6066869"/>
                <a:gd name="connsiteY264" fmla="*/ 908700 h 1342090"/>
                <a:gd name="connsiteX265" fmla="*/ 4149181 w 6066869"/>
                <a:gd name="connsiteY265" fmla="*/ 908700 h 1342090"/>
                <a:gd name="connsiteX266" fmla="*/ 4166615 w 6066869"/>
                <a:gd name="connsiteY266" fmla="*/ 926036 h 1342090"/>
                <a:gd name="connsiteX267" fmla="*/ 4149181 w 6066869"/>
                <a:gd name="connsiteY267" fmla="*/ 943372 h 1342090"/>
                <a:gd name="connsiteX268" fmla="*/ 4131747 w 6066869"/>
                <a:gd name="connsiteY268" fmla="*/ 926036 h 1342090"/>
                <a:gd name="connsiteX269" fmla="*/ 4149181 w 6066869"/>
                <a:gd name="connsiteY269" fmla="*/ 908700 h 1342090"/>
                <a:gd name="connsiteX270" fmla="*/ 3951600 w 6066869"/>
                <a:gd name="connsiteY270" fmla="*/ 908700 h 1342090"/>
                <a:gd name="connsiteX271" fmla="*/ 3969035 w 6066869"/>
                <a:gd name="connsiteY271" fmla="*/ 926036 h 1342090"/>
                <a:gd name="connsiteX272" fmla="*/ 3951600 w 6066869"/>
                <a:gd name="connsiteY272" fmla="*/ 943372 h 1342090"/>
                <a:gd name="connsiteX273" fmla="*/ 3934167 w 6066869"/>
                <a:gd name="connsiteY273" fmla="*/ 926036 h 1342090"/>
                <a:gd name="connsiteX274" fmla="*/ 3951600 w 6066869"/>
                <a:gd name="connsiteY274" fmla="*/ 908700 h 1342090"/>
                <a:gd name="connsiteX275" fmla="*/ 575306 w 6066869"/>
                <a:gd name="connsiteY275" fmla="*/ 908700 h 1342090"/>
                <a:gd name="connsiteX276" fmla="*/ 592740 w 6066869"/>
                <a:gd name="connsiteY276" fmla="*/ 926036 h 1342090"/>
                <a:gd name="connsiteX277" fmla="*/ 575306 w 6066869"/>
                <a:gd name="connsiteY277" fmla="*/ 943372 h 1342090"/>
                <a:gd name="connsiteX278" fmla="*/ 557873 w 6066869"/>
                <a:gd name="connsiteY278" fmla="*/ 926036 h 1342090"/>
                <a:gd name="connsiteX279" fmla="*/ 575306 w 6066869"/>
                <a:gd name="connsiteY279" fmla="*/ 908700 h 1342090"/>
                <a:gd name="connsiteX280" fmla="*/ 3010190 w 6066869"/>
                <a:gd name="connsiteY280" fmla="*/ 902922 h 1342090"/>
                <a:gd name="connsiteX281" fmla="*/ 3027624 w 6066869"/>
                <a:gd name="connsiteY281" fmla="*/ 920257 h 1342090"/>
                <a:gd name="connsiteX282" fmla="*/ 3010190 w 6066869"/>
                <a:gd name="connsiteY282" fmla="*/ 937593 h 1342090"/>
                <a:gd name="connsiteX283" fmla="*/ 2992756 w 6066869"/>
                <a:gd name="connsiteY283" fmla="*/ 920257 h 1342090"/>
                <a:gd name="connsiteX284" fmla="*/ 3010190 w 6066869"/>
                <a:gd name="connsiteY284" fmla="*/ 902922 h 1342090"/>
                <a:gd name="connsiteX285" fmla="*/ 1679430 w 6066869"/>
                <a:gd name="connsiteY285" fmla="*/ 902922 h 1342090"/>
                <a:gd name="connsiteX286" fmla="*/ 1696864 w 6066869"/>
                <a:gd name="connsiteY286" fmla="*/ 920257 h 1342090"/>
                <a:gd name="connsiteX287" fmla="*/ 1679430 w 6066869"/>
                <a:gd name="connsiteY287" fmla="*/ 937593 h 1342090"/>
                <a:gd name="connsiteX288" fmla="*/ 1661997 w 6066869"/>
                <a:gd name="connsiteY288" fmla="*/ 920257 h 1342090"/>
                <a:gd name="connsiteX289" fmla="*/ 1679430 w 6066869"/>
                <a:gd name="connsiteY289" fmla="*/ 902922 h 1342090"/>
                <a:gd name="connsiteX290" fmla="*/ 860054 w 6066869"/>
                <a:gd name="connsiteY290" fmla="*/ 897143 h 1342090"/>
                <a:gd name="connsiteX291" fmla="*/ 877489 w 6066869"/>
                <a:gd name="connsiteY291" fmla="*/ 914479 h 1342090"/>
                <a:gd name="connsiteX292" fmla="*/ 860054 w 6066869"/>
                <a:gd name="connsiteY292" fmla="*/ 931815 h 1342090"/>
                <a:gd name="connsiteX293" fmla="*/ 842621 w 6066869"/>
                <a:gd name="connsiteY293" fmla="*/ 914479 h 1342090"/>
                <a:gd name="connsiteX294" fmla="*/ 860054 w 6066869"/>
                <a:gd name="connsiteY294" fmla="*/ 897143 h 1342090"/>
                <a:gd name="connsiteX295" fmla="*/ 3841188 w 6066869"/>
                <a:gd name="connsiteY295" fmla="*/ 885587 h 1342090"/>
                <a:gd name="connsiteX296" fmla="*/ 3858622 w 6066869"/>
                <a:gd name="connsiteY296" fmla="*/ 902922 h 1342090"/>
                <a:gd name="connsiteX297" fmla="*/ 3841188 w 6066869"/>
                <a:gd name="connsiteY297" fmla="*/ 920258 h 1342090"/>
                <a:gd name="connsiteX298" fmla="*/ 3823755 w 6066869"/>
                <a:gd name="connsiteY298" fmla="*/ 902922 h 1342090"/>
                <a:gd name="connsiteX299" fmla="*/ 3841188 w 6066869"/>
                <a:gd name="connsiteY299" fmla="*/ 885587 h 1342090"/>
                <a:gd name="connsiteX300" fmla="*/ 4445551 w 6066869"/>
                <a:gd name="connsiteY300" fmla="*/ 879807 h 1342090"/>
                <a:gd name="connsiteX301" fmla="*/ 4462985 w 6066869"/>
                <a:gd name="connsiteY301" fmla="*/ 897143 h 1342090"/>
                <a:gd name="connsiteX302" fmla="*/ 4445551 w 6066869"/>
                <a:gd name="connsiteY302" fmla="*/ 914479 h 1342090"/>
                <a:gd name="connsiteX303" fmla="*/ 4428118 w 6066869"/>
                <a:gd name="connsiteY303" fmla="*/ 897143 h 1342090"/>
                <a:gd name="connsiteX304" fmla="*/ 4445551 w 6066869"/>
                <a:gd name="connsiteY304" fmla="*/ 879807 h 1342090"/>
                <a:gd name="connsiteX305" fmla="*/ 1400495 w 6066869"/>
                <a:gd name="connsiteY305" fmla="*/ 879807 h 1342090"/>
                <a:gd name="connsiteX306" fmla="*/ 1417928 w 6066869"/>
                <a:gd name="connsiteY306" fmla="*/ 897143 h 1342090"/>
                <a:gd name="connsiteX307" fmla="*/ 1400495 w 6066869"/>
                <a:gd name="connsiteY307" fmla="*/ 914479 h 1342090"/>
                <a:gd name="connsiteX308" fmla="*/ 1383061 w 6066869"/>
                <a:gd name="connsiteY308" fmla="*/ 897143 h 1342090"/>
                <a:gd name="connsiteX309" fmla="*/ 1400495 w 6066869"/>
                <a:gd name="connsiteY309" fmla="*/ 879807 h 1342090"/>
                <a:gd name="connsiteX310" fmla="*/ 1249403 w 6066869"/>
                <a:gd name="connsiteY310" fmla="*/ 879807 h 1342090"/>
                <a:gd name="connsiteX311" fmla="*/ 1266837 w 6066869"/>
                <a:gd name="connsiteY311" fmla="*/ 897143 h 1342090"/>
                <a:gd name="connsiteX312" fmla="*/ 1249403 w 6066869"/>
                <a:gd name="connsiteY312" fmla="*/ 914479 h 1342090"/>
                <a:gd name="connsiteX313" fmla="*/ 1231970 w 6066869"/>
                <a:gd name="connsiteY313" fmla="*/ 897143 h 1342090"/>
                <a:gd name="connsiteX314" fmla="*/ 1249403 w 6066869"/>
                <a:gd name="connsiteY314" fmla="*/ 879807 h 1342090"/>
                <a:gd name="connsiteX315" fmla="*/ 3231014 w 6066869"/>
                <a:gd name="connsiteY315" fmla="*/ 874029 h 1342090"/>
                <a:gd name="connsiteX316" fmla="*/ 3248448 w 6066869"/>
                <a:gd name="connsiteY316" fmla="*/ 891364 h 1342090"/>
                <a:gd name="connsiteX317" fmla="*/ 3231014 w 6066869"/>
                <a:gd name="connsiteY317" fmla="*/ 908700 h 1342090"/>
                <a:gd name="connsiteX318" fmla="*/ 3213581 w 6066869"/>
                <a:gd name="connsiteY318" fmla="*/ 891364 h 1342090"/>
                <a:gd name="connsiteX319" fmla="*/ 3231014 w 6066869"/>
                <a:gd name="connsiteY319" fmla="*/ 874029 h 1342090"/>
                <a:gd name="connsiteX320" fmla="*/ 1034390 w 6066869"/>
                <a:gd name="connsiteY320" fmla="*/ 874029 h 1342090"/>
                <a:gd name="connsiteX321" fmla="*/ 1051823 w 6066869"/>
                <a:gd name="connsiteY321" fmla="*/ 891364 h 1342090"/>
                <a:gd name="connsiteX322" fmla="*/ 1034390 w 6066869"/>
                <a:gd name="connsiteY322" fmla="*/ 908700 h 1342090"/>
                <a:gd name="connsiteX323" fmla="*/ 1016956 w 6066869"/>
                <a:gd name="connsiteY323" fmla="*/ 891364 h 1342090"/>
                <a:gd name="connsiteX324" fmla="*/ 1034390 w 6066869"/>
                <a:gd name="connsiteY324" fmla="*/ 874029 h 1342090"/>
                <a:gd name="connsiteX325" fmla="*/ 3451839 w 6066869"/>
                <a:gd name="connsiteY325" fmla="*/ 868250 h 1342090"/>
                <a:gd name="connsiteX326" fmla="*/ 3469273 w 6066869"/>
                <a:gd name="connsiteY326" fmla="*/ 885586 h 1342090"/>
                <a:gd name="connsiteX327" fmla="*/ 3451839 w 6066869"/>
                <a:gd name="connsiteY327" fmla="*/ 902922 h 1342090"/>
                <a:gd name="connsiteX328" fmla="*/ 3434405 w 6066869"/>
                <a:gd name="connsiteY328" fmla="*/ 885586 h 1342090"/>
                <a:gd name="connsiteX329" fmla="*/ 3451839 w 6066869"/>
                <a:gd name="connsiteY329" fmla="*/ 868250 h 1342090"/>
                <a:gd name="connsiteX330" fmla="*/ 1807278 w 6066869"/>
                <a:gd name="connsiteY330" fmla="*/ 868250 h 1342090"/>
                <a:gd name="connsiteX331" fmla="*/ 1824710 w 6066869"/>
                <a:gd name="connsiteY331" fmla="*/ 885586 h 1342090"/>
                <a:gd name="connsiteX332" fmla="*/ 1807278 w 6066869"/>
                <a:gd name="connsiteY332" fmla="*/ 902922 h 1342090"/>
                <a:gd name="connsiteX333" fmla="*/ 1789843 w 6066869"/>
                <a:gd name="connsiteY333" fmla="*/ 885586 h 1342090"/>
                <a:gd name="connsiteX334" fmla="*/ 1807278 w 6066869"/>
                <a:gd name="connsiteY334" fmla="*/ 868250 h 1342090"/>
                <a:gd name="connsiteX335" fmla="*/ 1528340 w 6066869"/>
                <a:gd name="connsiteY335" fmla="*/ 862472 h 1342090"/>
                <a:gd name="connsiteX336" fmla="*/ 1545774 w 6066869"/>
                <a:gd name="connsiteY336" fmla="*/ 879807 h 1342090"/>
                <a:gd name="connsiteX337" fmla="*/ 1528340 w 6066869"/>
                <a:gd name="connsiteY337" fmla="*/ 897143 h 1342090"/>
                <a:gd name="connsiteX338" fmla="*/ 1510907 w 6066869"/>
                <a:gd name="connsiteY338" fmla="*/ 879807 h 1342090"/>
                <a:gd name="connsiteX339" fmla="*/ 1528340 w 6066869"/>
                <a:gd name="connsiteY339" fmla="*/ 862472 h 1342090"/>
                <a:gd name="connsiteX340" fmla="*/ 3724965 w 6066869"/>
                <a:gd name="connsiteY340" fmla="*/ 856694 h 1342090"/>
                <a:gd name="connsiteX341" fmla="*/ 3742399 w 6066869"/>
                <a:gd name="connsiteY341" fmla="*/ 874029 h 1342090"/>
                <a:gd name="connsiteX342" fmla="*/ 3724965 w 6066869"/>
                <a:gd name="connsiteY342" fmla="*/ 891365 h 1342090"/>
                <a:gd name="connsiteX343" fmla="*/ 3707532 w 6066869"/>
                <a:gd name="connsiteY343" fmla="*/ 874029 h 1342090"/>
                <a:gd name="connsiteX344" fmla="*/ 3724965 w 6066869"/>
                <a:gd name="connsiteY344" fmla="*/ 856694 h 1342090"/>
                <a:gd name="connsiteX345" fmla="*/ 2911400 w 6066869"/>
                <a:gd name="connsiteY345" fmla="*/ 856694 h 1342090"/>
                <a:gd name="connsiteX346" fmla="*/ 2928834 w 6066869"/>
                <a:gd name="connsiteY346" fmla="*/ 874029 h 1342090"/>
                <a:gd name="connsiteX347" fmla="*/ 2911400 w 6066869"/>
                <a:gd name="connsiteY347" fmla="*/ 891365 h 1342090"/>
                <a:gd name="connsiteX348" fmla="*/ 2893967 w 6066869"/>
                <a:gd name="connsiteY348" fmla="*/ 874029 h 1342090"/>
                <a:gd name="connsiteX349" fmla="*/ 2911400 w 6066869"/>
                <a:gd name="connsiteY349" fmla="*/ 856694 h 1342090"/>
                <a:gd name="connsiteX350" fmla="*/ 749642 w 6066869"/>
                <a:gd name="connsiteY350" fmla="*/ 856694 h 1342090"/>
                <a:gd name="connsiteX351" fmla="*/ 767075 w 6066869"/>
                <a:gd name="connsiteY351" fmla="*/ 874029 h 1342090"/>
                <a:gd name="connsiteX352" fmla="*/ 749642 w 6066869"/>
                <a:gd name="connsiteY352" fmla="*/ 891365 h 1342090"/>
                <a:gd name="connsiteX353" fmla="*/ 732208 w 6066869"/>
                <a:gd name="connsiteY353" fmla="*/ 874029 h 1342090"/>
                <a:gd name="connsiteX354" fmla="*/ 749642 w 6066869"/>
                <a:gd name="connsiteY354" fmla="*/ 856694 h 1342090"/>
                <a:gd name="connsiteX355" fmla="*/ 4067824 w 6066869"/>
                <a:gd name="connsiteY355" fmla="*/ 839358 h 1342090"/>
                <a:gd name="connsiteX356" fmla="*/ 4085258 w 6066869"/>
                <a:gd name="connsiteY356" fmla="*/ 856693 h 1342090"/>
                <a:gd name="connsiteX357" fmla="*/ 4067824 w 6066869"/>
                <a:gd name="connsiteY357" fmla="*/ 874029 h 1342090"/>
                <a:gd name="connsiteX358" fmla="*/ 4050391 w 6066869"/>
                <a:gd name="connsiteY358" fmla="*/ 856693 h 1342090"/>
                <a:gd name="connsiteX359" fmla="*/ 4067824 w 6066869"/>
                <a:gd name="connsiteY359" fmla="*/ 839358 h 1342090"/>
                <a:gd name="connsiteX360" fmla="*/ 3614552 w 6066869"/>
                <a:gd name="connsiteY360" fmla="*/ 839358 h 1342090"/>
                <a:gd name="connsiteX361" fmla="*/ 3631986 w 6066869"/>
                <a:gd name="connsiteY361" fmla="*/ 856693 h 1342090"/>
                <a:gd name="connsiteX362" fmla="*/ 3614552 w 6066869"/>
                <a:gd name="connsiteY362" fmla="*/ 874029 h 1342090"/>
                <a:gd name="connsiteX363" fmla="*/ 3597119 w 6066869"/>
                <a:gd name="connsiteY363" fmla="*/ 856693 h 1342090"/>
                <a:gd name="connsiteX364" fmla="*/ 3614552 w 6066869"/>
                <a:gd name="connsiteY364" fmla="*/ 839358 h 1342090"/>
                <a:gd name="connsiteX365" fmla="*/ 2806798 w 6066869"/>
                <a:gd name="connsiteY365" fmla="*/ 839358 h 1342090"/>
                <a:gd name="connsiteX366" fmla="*/ 2824232 w 6066869"/>
                <a:gd name="connsiteY366" fmla="*/ 856693 h 1342090"/>
                <a:gd name="connsiteX367" fmla="*/ 2806798 w 6066869"/>
                <a:gd name="connsiteY367" fmla="*/ 874029 h 1342090"/>
                <a:gd name="connsiteX368" fmla="*/ 2789365 w 6066869"/>
                <a:gd name="connsiteY368" fmla="*/ 856693 h 1342090"/>
                <a:gd name="connsiteX369" fmla="*/ 2806798 w 6066869"/>
                <a:gd name="connsiteY369" fmla="*/ 839358 h 1342090"/>
                <a:gd name="connsiteX370" fmla="*/ 499763 w 6066869"/>
                <a:gd name="connsiteY370" fmla="*/ 839358 h 1342090"/>
                <a:gd name="connsiteX371" fmla="*/ 517196 w 6066869"/>
                <a:gd name="connsiteY371" fmla="*/ 856693 h 1342090"/>
                <a:gd name="connsiteX372" fmla="*/ 499763 w 6066869"/>
                <a:gd name="connsiteY372" fmla="*/ 874029 h 1342090"/>
                <a:gd name="connsiteX373" fmla="*/ 482328 w 6066869"/>
                <a:gd name="connsiteY373" fmla="*/ 856693 h 1342090"/>
                <a:gd name="connsiteX374" fmla="*/ 499763 w 6066869"/>
                <a:gd name="connsiteY374" fmla="*/ 839358 h 1342090"/>
                <a:gd name="connsiteX375" fmla="*/ 4602452 w 6066869"/>
                <a:gd name="connsiteY375" fmla="*/ 827801 h 1342090"/>
                <a:gd name="connsiteX376" fmla="*/ 4619886 w 6066869"/>
                <a:gd name="connsiteY376" fmla="*/ 845136 h 1342090"/>
                <a:gd name="connsiteX377" fmla="*/ 4602452 w 6066869"/>
                <a:gd name="connsiteY377" fmla="*/ 862472 h 1342090"/>
                <a:gd name="connsiteX378" fmla="*/ 4585019 w 6066869"/>
                <a:gd name="connsiteY378" fmla="*/ 845136 h 1342090"/>
                <a:gd name="connsiteX379" fmla="*/ 4602452 w 6066869"/>
                <a:gd name="connsiteY379" fmla="*/ 827801 h 1342090"/>
                <a:gd name="connsiteX380" fmla="*/ 4741920 w 6066869"/>
                <a:gd name="connsiteY380" fmla="*/ 822022 h 1342090"/>
                <a:gd name="connsiteX381" fmla="*/ 4759354 w 6066869"/>
                <a:gd name="connsiteY381" fmla="*/ 839358 h 1342090"/>
                <a:gd name="connsiteX382" fmla="*/ 4741920 w 6066869"/>
                <a:gd name="connsiteY382" fmla="*/ 856694 h 1342090"/>
                <a:gd name="connsiteX383" fmla="*/ 4724487 w 6066869"/>
                <a:gd name="connsiteY383" fmla="*/ 839358 h 1342090"/>
                <a:gd name="connsiteX384" fmla="*/ 4741920 w 6066869"/>
                <a:gd name="connsiteY384" fmla="*/ 822022 h 1342090"/>
                <a:gd name="connsiteX385" fmla="*/ 2702197 w 6066869"/>
                <a:gd name="connsiteY385" fmla="*/ 816244 h 1342090"/>
                <a:gd name="connsiteX386" fmla="*/ 2719631 w 6066869"/>
                <a:gd name="connsiteY386" fmla="*/ 833579 h 1342090"/>
                <a:gd name="connsiteX387" fmla="*/ 2702197 w 6066869"/>
                <a:gd name="connsiteY387" fmla="*/ 850915 h 1342090"/>
                <a:gd name="connsiteX388" fmla="*/ 2684764 w 6066869"/>
                <a:gd name="connsiteY388" fmla="*/ 833579 h 1342090"/>
                <a:gd name="connsiteX389" fmla="*/ 2702197 w 6066869"/>
                <a:gd name="connsiteY389" fmla="*/ 816244 h 1342090"/>
                <a:gd name="connsiteX390" fmla="*/ 1958367 w 6066869"/>
                <a:gd name="connsiteY390" fmla="*/ 816244 h 1342090"/>
                <a:gd name="connsiteX391" fmla="*/ 1975802 w 6066869"/>
                <a:gd name="connsiteY391" fmla="*/ 833579 h 1342090"/>
                <a:gd name="connsiteX392" fmla="*/ 1958367 w 6066869"/>
                <a:gd name="connsiteY392" fmla="*/ 850915 h 1342090"/>
                <a:gd name="connsiteX393" fmla="*/ 1940934 w 6066869"/>
                <a:gd name="connsiteY393" fmla="*/ 833579 h 1342090"/>
                <a:gd name="connsiteX394" fmla="*/ 1958367 w 6066869"/>
                <a:gd name="connsiteY394" fmla="*/ 816244 h 1342090"/>
                <a:gd name="connsiteX395" fmla="*/ 1156424 w 6066869"/>
                <a:gd name="connsiteY395" fmla="*/ 816244 h 1342090"/>
                <a:gd name="connsiteX396" fmla="*/ 1173858 w 6066869"/>
                <a:gd name="connsiteY396" fmla="*/ 833579 h 1342090"/>
                <a:gd name="connsiteX397" fmla="*/ 1156424 w 6066869"/>
                <a:gd name="connsiteY397" fmla="*/ 850915 h 1342090"/>
                <a:gd name="connsiteX398" fmla="*/ 1138991 w 6066869"/>
                <a:gd name="connsiteY398" fmla="*/ 833579 h 1342090"/>
                <a:gd name="connsiteX399" fmla="*/ 1156424 w 6066869"/>
                <a:gd name="connsiteY399" fmla="*/ 816244 h 1342090"/>
                <a:gd name="connsiteX400" fmla="*/ 923977 w 6066869"/>
                <a:gd name="connsiteY400" fmla="*/ 816244 h 1342090"/>
                <a:gd name="connsiteX401" fmla="*/ 941411 w 6066869"/>
                <a:gd name="connsiteY401" fmla="*/ 833579 h 1342090"/>
                <a:gd name="connsiteX402" fmla="*/ 923977 w 6066869"/>
                <a:gd name="connsiteY402" fmla="*/ 850915 h 1342090"/>
                <a:gd name="connsiteX403" fmla="*/ 906543 w 6066869"/>
                <a:gd name="connsiteY403" fmla="*/ 833579 h 1342090"/>
                <a:gd name="connsiteX404" fmla="*/ 923977 w 6066869"/>
                <a:gd name="connsiteY404" fmla="*/ 816244 h 1342090"/>
                <a:gd name="connsiteX405" fmla="*/ 4323516 w 6066869"/>
                <a:gd name="connsiteY405" fmla="*/ 810465 h 1342090"/>
                <a:gd name="connsiteX406" fmla="*/ 4340950 w 6066869"/>
                <a:gd name="connsiteY406" fmla="*/ 827801 h 1342090"/>
                <a:gd name="connsiteX407" fmla="*/ 4323516 w 6066869"/>
                <a:gd name="connsiteY407" fmla="*/ 845137 h 1342090"/>
                <a:gd name="connsiteX408" fmla="*/ 4306082 w 6066869"/>
                <a:gd name="connsiteY408" fmla="*/ 827801 h 1342090"/>
                <a:gd name="connsiteX409" fmla="*/ 4323516 w 6066869"/>
                <a:gd name="connsiteY409" fmla="*/ 810465 h 1342090"/>
                <a:gd name="connsiteX410" fmla="*/ 3329805 w 6066869"/>
                <a:gd name="connsiteY410" fmla="*/ 804687 h 1342090"/>
                <a:gd name="connsiteX411" fmla="*/ 3347239 w 6066869"/>
                <a:gd name="connsiteY411" fmla="*/ 822022 h 1342090"/>
                <a:gd name="connsiteX412" fmla="*/ 3329805 w 6066869"/>
                <a:gd name="connsiteY412" fmla="*/ 839358 h 1342090"/>
                <a:gd name="connsiteX413" fmla="*/ 3312372 w 6066869"/>
                <a:gd name="connsiteY413" fmla="*/ 822022 h 1342090"/>
                <a:gd name="connsiteX414" fmla="*/ 3329805 w 6066869"/>
                <a:gd name="connsiteY414" fmla="*/ 804687 h 1342090"/>
                <a:gd name="connsiteX415" fmla="*/ 3062490 w 6066869"/>
                <a:gd name="connsiteY415" fmla="*/ 804687 h 1342090"/>
                <a:gd name="connsiteX416" fmla="*/ 3079924 w 6066869"/>
                <a:gd name="connsiteY416" fmla="*/ 822022 h 1342090"/>
                <a:gd name="connsiteX417" fmla="*/ 3062490 w 6066869"/>
                <a:gd name="connsiteY417" fmla="*/ 839358 h 1342090"/>
                <a:gd name="connsiteX418" fmla="*/ 3045057 w 6066869"/>
                <a:gd name="connsiteY418" fmla="*/ 822022 h 1342090"/>
                <a:gd name="connsiteX419" fmla="*/ 3062490 w 6066869"/>
                <a:gd name="connsiteY419" fmla="*/ 804687 h 1342090"/>
                <a:gd name="connsiteX420" fmla="*/ 656663 w 6066869"/>
                <a:gd name="connsiteY420" fmla="*/ 804687 h 1342090"/>
                <a:gd name="connsiteX421" fmla="*/ 674097 w 6066869"/>
                <a:gd name="connsiteY421" fmla="*/ 822022 h 1342090"/>
                <a:gd name="connsiteX422" fmla="*/ 656663 w 6066869"/>
                <a:gd name="connsiteY422" fmla="*/ 839358 h 1342090"/>
                <a:gd name="connsiteX423" fmla="*/ 639230 w 6066869"/>
                <a:gd name="connsiteY423" fmla="*/ 822022 h 1342090"/>
                <a:gd name="connsiteX424" fmla="*/ 656663 w 6066869"/>
                <a:gd name="connsiteY424" fmla="*/ 804687 h 1342090"/>
                <a:gd name="connsiteX425" fmla="*/ 4207292 w 6066869"/>
                <a:gd name="connsiteY425" fmla="*/ 798908 h 1342090"/>
                <a:gd name="connsiteX426" fmla="*/ 4224727 w 6066869"/>
                <a:gd name="connsiteY426" fmla="*/ 816243 h 1342090"/>
                <a:gd name="connsiteX427" fmla="*/ 4207292 w 6066869"/>
                <a:gd name="connsiteY427" fmla="*/ 833579 h 1342090"/>
                <a:gd name="connsiteX428" fmla="*/ 4189858 w 6066869"/>
                <a:gd name="connsiteY428" fmla="*/ 816243 h 1342090"/>
                <a:gd name="connsiteX429" fmla="*/ 4207292 w 6066869"/>
                <a:gd name="connsiteY429" fmla="*/ 798908 h 1342090"/>
                <a:gd name="connsiteX430" fmla="*/ 2597596 w 6066869"/>
                <a:gd name="connsiteY430" fmla="*/ 793129 h 1342090"/>
                <a:gd name="connsiteX431" fmla="*/ 2615030 w 6066869"/>
                <a:gd name="connsiteY431" fmla="*/ 810465 h 1342090"/>
                <a:gd name="connsiteX432" fmla="*/ 2597596 w 6066869"/>
                <a:gd name="connsiteY432" fmla="*/ 827801 h 1342090"/>
                <a:gd name="connsiteX433" fmla="*/ 2580163 w 6066869"/>
                <a:gd name="connsiteY433" fmla="*/ 810465 h 1342090"/>
                <a:gd name="connsiteX434" fmla="*/ 2597596 w 6066869"/>
                <a:gd name="connsiteY434" fmla="*/ 793129 h 1342090"/>
                <a:gd name="connsiteX435" fmla="*/ 2068780 w 6066869"/>
                <a:gd name="connsiteY435" fmla="*/ 787351 h 1342090"/>
                <a:gd name="connsiteX436" fmla="*/ 2086213 w 6066869"/>
                <a:gd name="connsiteY436" fmla="*/ 804686 h 1342090"/>
                <a:gd name="connsiteX437" fmla="*/ 2068780 w 6066869"/>
                <a:gd name="connsiteY437" fmla="*/ 822022 h 1342090"/>
                <a:gd name="connsiteX438" fmla="*/ 2051346 w 6066869"/>
                <a:gd name="connsiteY438" fmla="*/ 804686 h 1342090"/>
                <a:gd name="connsiteX439" fmla="*/ 2068780 w 6066869"/>
                <a:gd name="connsiteY439" fmla="*/ 787351 h 1342090"/>
                <a:gd name="connsiteX440" fmla="*/ 1737541 w 6066869"/>
                <a:gd name="connsiteY440" fmla="*/ 787351 h 1342090"/>
                <a:gd name="connsiteX441" fmla="*/ 1754976 w 6066869"/>
                <a:gd name="connsiteY441" fmla="*/ 804686 h 1342090"/>
                <a:gd name="connsiteX442" fmla="*/ 1737541 w 6066869"/>
                <a:gd name="connsiteY442" fmla="*/ 822022 h 1342090"/>
                <a:gd name="connsiteX443" fmla="*/ 1720108 w 6066869"/>
                <a:gd name="connsiteY443" fmla="*/ 804686 h 1342090"/>
                <a:gd name="connsiteX444" fmla="*/ 1737541 w 6066869"/>
                <a:gd name="connsiteY444" fmla="*/ 787351 h 1342090"/>
                <a:gd name="connsiteX445" fmla="*/ 3190336 w 6066869"/>
                <a:gd name="connsiteY445" fmla="*/ 781573 h 1342090"/>
                <a:gd name="connsiteX446" fmla="*/ 3207770 w 6066869"/>
                <a:gd name="connsiteY446" fmla="*/ 798908 h 1342090"/>
                <a:gd name="connsiteX447" fmla="*/ 3190336 w 6066869"/>
                <a:gd name="connsiteY447" fmla="*/ 816244 h 1342090"/>
                <a:gd name="connsiteX448" fmla="*/ 3172902 w 6066869"/>
                <a:gd name="connsiteY448" fmla="*/ 798908 h 1342090"/>
                <a:gd name="connsiteX449" fmla="*/ 3190336 w 6066869"/>
                <a:gd name="connsiteY449" fmla="*/ 781573 h 1342090"/>
                <a:gd name="connsiteX450" fmla="*/ 2481373 w 6066869"/>
                <a:gd name="connsiteY450" fmla="*/ 781573 h 1342090"/>
                <a:gd name="connsiteX451" fmla="*/ 2498807 w 6066869"/>
                <a:gd name="connsiteY451" fmla="*/ 798908 h 1342090"/>
                <a:gd name="connsiteX452" fmla="*/ 2481373 w 6066869"/>
                <a:gd name="connsiteY452" fmla="*/ 816244 h 1342090"/>
                <a:gd name="connsiteX453" fmla="*/ 2463940 w 6066869"/>
                <a:gd name="connsiteY453" fmla="*/ 798908 h 1342090"/>
                <a:gd name="connsiteX454" fmla="*/ 2481373 w 6066869"/>
                <a:gd name="connsiteY454" fmla="*/ 781573 h 1342090"/>
                <a:gd name="connsiteX455" fmla="*/ 1621319 w 6066869"/>
                <a:gd name="connsiteY455" fmla="*/ 781573 h 1342090"/>
                <a:gd name="connsiteX456" fmla="*/ 1638753 w 6066869"/>
                <a:gd name="connsiteY456" fmla="*/ 798908 h 1342090"/>
                <a:gd name="connsiteX457" fmla="*/ 1621319 w 6066869"/>
                <a:gd name="connsiteY457" fmla="*/ 816244 h 1342090"/>
                <a:gd name="connsiteX458" fmla="*/ 1603885 w 6066869"/>
                <a:gd name="connsiteY458" fmla="*/ 798908 h 1342090"/>
                <a:gd name="connsiteX459" fmla="*/ 1621319 w 6066869"/>
                <a:gd name="connsiteY459" fmla="*/ 781573 h 1342090"/>
                <a:gd name="connsiteX460" fmla="*/ 4509474 w 6066869"/>
                <a:gd name="connsiteY460" fmla="*/ 775794 h 1342090"/>
                <a:gd name="connsiteX461" fmla="*/ 4526908 w 6066869"/>
                <a:gd name="connsiteY461" fmla="*/ 793129 h 1342090"/>
                <a:gd name="connsiteX462" fmla="*/ 4509474 w 6066869"/>
                <a:gd name="connsiteY462" fmla="*/ 810465 h 1342090"/>
                <a:gd name="connsiteX463" fmla="*/ 4492041 w 6066869"/>
                <a:gd name="connsiteY463" fmla="*/ 793129 h 1342090"/>
                <a:gd name="connsiteX464" fmla="*/ 4509474 w 6066869"/>
                <a:gd name="connsiteY464" fmla="*/ 775794 h 1342090"/>
                <a:gd name="connsiteX465" fmla="*/ 3893489 w 6066869"/>
                <a:gd name="connsiteY465" fmla="*/ 775794 h 1342090"/>
                <a:gd name="connsiteX466" fmla="*/ 3910923 w 6066869"/>
                <a:gd name="connsiteY466" fmla="*/ 793129 h 1342090"/>
                <a:gd name="connsiteX467" fmla="*/ 3893489 w 6066869"/>
                <a:gd name="connsiteY467" fmla="*/ 810465 h 1342090"/>
                <a:gd name="connsiteX468" fmla="*/ 3876056 w 6066869"/>
                <a:gd name="connsiteY468" fmla="*/ 793129 h 1342090"/>
                <a:gd name="connsiteX469" fmla="*/ 3893489 w 6066869"/>
                <a:gd name="connsiteY469" fmla="*/ 775794 h 1342090"/>
                <a:gd name="connsiteX470" fmla="*/ 3527384 w 6066869"/>
                <a:gd name="connsiteY470" fmla="*/ 775794 h 1342090"/>
                <a:gd name="connsiteX471" fmla="*/ 3544819 w 6066869"/>
                <a:gd name="connsiteY471" fmla="*/ 793129 h 1342090"/>
                <a:gd name="connsiteX472" fmla="*/ 3527384 w 6066869"/>
                <a:gd name="connsiteY472" fmla="*/ 810465 h 1342090"/>
                <a:gd name="connsiteX473" fmla="*/ 3509951 w 6066869"/>
                <a:gd name="connsiteY473" fmla="*/ 793129 h 1342090"/>
                <a:gd name="connsiteX474" fmla="*/ 3527384 w 6066869"/>
                <a:gd name="connsiteY474" fmla="*/ 775794 h 1342090"/>
                <a:gd name="connsiteX475" fmla="*/ 1284271 w 6066869"/>
                <a:gd name="connsiteY475" fmla="*/ 775794 h 1342090"/>
                <a:gd name="connsiteX476" fmla="*/ 1301704 w 6066869"/>
                <a:gd name="connsiteY476" fmla="*/ 793129 h 1342090"/>
                <a:gd name="connsiteX477" fmla="*/ 1284271 w 6066869"/>
                <a:gd name="connsiteY477" fmla="*/ 810465 h 1342090"/>
                <a:gd name="connsiteX478" fmla="*/ 1266837 w 6066869"/>
                <a:gd name="connsiteY478" fmla="*/ 793129 h 1342090"/>
                <a:gd name="connsiteX479" fmla="*/ 1284271 w 6066869"/>
                <a:gd name="connsiteY479" fmla="*/ 775794 h 1342090"/>
                <a:gd name="connsiteX480" fmla="*/ 400971 w 6066869"/>
                <a:gd name="connsiteY480" fmla="*/ 775794 h 1342090"/>
                <a:gd name="connsiteX481" fmla="*/ 418405 w 6066869"/>
                <a:gd name="connsiteY481" fmla="*/ 793129 h 1342090"/>
                <a:gd name="connsiteX482" fmla="*/ 400971 w 6066869"/>
                <a:gd name="connsiteY482" fmla="*/ 810465 h 1342090"/>
                <a:gd name="connsiteX483" fmla="*/ 383538 w 6066869"/>
                <a:gd name="connsiteY483" fmla="*/ 793129 h 1342090"/>
                <a:gd name="connsiteX484" fmla="*/ 400971 w 6066869"/>
                <a:gd name="connsiteY484" fmla="*/ 775794 h 1342090"/>
                <a:gd name="connsiteX485" fmla="*/ 4015523 w 6066869"/>
                <a:gd name="connsiteY485" fmla="*/ 764237 h 1342090"/>
                <a:gd name="connsiteX486" fmla="*/ 4032957 w 6066869"/>
                <a:gd name="connsiteY486" fmla="*/ 781573 h 1342090"/>
                <a:gd name="connsiteX487" fmla="*/ 4015523 w 6066869"/>
                <a:gd name="connsiteY487" fmla="*/ 798909 h 1342090"/>
                <a:gd name="connsiteX488" fmla="*/ 3998090 w 6066869"/>
                <a:gd name="connsiteY488" fmla="*/ 781573 h 1342090"/>
                <a:gd name="connsiteX489" fmla="*/ 4015523 w 6066869"/>
                <a:gd name="connsiteY489" fmla="*/ 764237 h 1342090"/>
                <a:gd name="connsiteX490" fmla="*/ 2283792 w 6066869"/>
                <a:gd name="connsiteY490" fmla="*/ 764237 h 1342090"/>
                <a:gd name="connsiteX491" fmla="*/ 2301226 w 6066869"/>
                <a:gd name="connsiteY491" fmla="*/ 781573 h 1342090"/>
                <a:gd name="connsiteX492" fmla="*/ 2283792 w 6066869"/>
                <a:gd name="connsiteY492" fmla="*/ 798909 h 1342090"/>
                <a:gd name="connsiteX493" fmla="*/ 2266359 w 6066869"/>
                <a:gd name="connsiteY493" fmla="*/ 781573 h 1342090"/>
                <a:gd name="connsiteX494" fmla="*/ 2283792 w 6066869"/>
                <a:gd name="connsiteY494" fmla="*/ 764237 h 1342090"/>
                <a:gd name="connsiteX495" fmla="*/ 2185004 w 6066869"/>
                <a:gd name="connsiteY495" fmla="*/ 764237 h 1342090"/>
                <a:gd name="connsiteX496" fmla="*/ 2202437 w 6066869"/>
                <a:gd name="connsiteY496" fmla="*/ 781573 h 1342090"/>
                <a:gd name="connsiteX497" fmla="*/ 2185004 w 6066869"/>
                <a:gd name="connsiteY497" fmla="*/ 798909 h 1342090"/>
                <a:gd name="connsiteX498" fmla="*/ 2167569 w 6066869"/>
                <a:gd name="connsiteY498" fmla="*/ 781573 h 1342090"/>
                <a:gd name="connsiteX499" fmla="*/ 2185004 w 6066869"/>
                <a:gd name="connsiteY499" fmla="*/ 764237 h 1342090"/>
                <a:gd name="connsiteX500" fmla="*/ 1871199 w 6066869"/>
                <a:gd name="connsiteY500" fmla="*/ 764237 h 1342090"/>
                <a:gd name="connsiteX501" fmla="*/ 1888633 w 6066869"/>
                <a:gd name="connsiteY501" fmla="*/ 781573 h 1342090"/>
                <a:gd name="connsiteX502" fmla="*/ 1871199 w 6066869"/>
                <a:gd name="connsiteY502" fmla="*/ 798909 h 1342090"/>
                <a:gd name="connsiteX503" fmla="*/ 1853766 w 6066869"/>
                <a:gd name="connsiteY503" fmla="*/ 781573 h 1342090"/>
                <a:gd name="connsiteX504" fmla="*/ 1871199 w 6066869"/>
                <a:gd name="connsiteY504" fmla="*/ 764237 h 1342090"/>
                <a:gd name="connsiteX505" fmla="*/ 1051823 w 6066869"/>
                <a:gd name="connsiteY505" fmla="*/ 764237 h 1342090"/>
                <a:gd name="connsiteX506" fmla="*/ 1069257 w 6066869"/>
                <a:gd name="connsiteY506" fmla="*/ 781573 h 1342090"/>
                <a:gd name="connsiteX507" fmla="*/ 1051823 w 6066869"/>
                <a:gd name="connsiteY507" fmla="*/ 798909 h 1342090"/>
                <a:gd name="connsiteX508" fmla="*/ 1034390 w 6066869"/>
                <a:gd name="connsiteY508" fmla="*/ 781573 h 1342090"/>
                <a:gd name="connsiteX509" fmla="*/ 1051823 w 6066869"/>
                <a:gd name="connsiteY509" fmla="*/ 764237 h 1342090"/>
                <a:gd name="connsiteX510" fmla="*/ 3783076 w 6066869"/>
                <a:gd name="connsiteY510" fmla="*/ 758459 h 1342090"/>
                <a:gd name="connsiteX511" fmla="*/ 3800510 w 6066869"/>
                <a:gd name="connsiteY511" fmla="*/ 775794 h 1342090"/>
                <a:gd name="connsiteX512" fmla="*/ 3783076 w 6066869"/>
                <a:gd name="connsiteY512" fmla="*/ 793130 h 1342090"/>
                <a:gd name="connsiteX513" fmla="*/ 3765643 w 6066869"/>
                <a:gd name="connsiteY513" fmla="*/ 775794 h 1342090"/>
                <a:gd name="connsiteX514" fmla="*/ 3783076 w 6066869"/>
                <a:gd name="connsiteY514" fmla="*/ 758459 h 1342090"/>
                <a:gd name="connsiteX515" fmla="*/ 1388871 w 6066869"/>
                <a:gd name="connsiteY515" fmla="*/ 758459 h 1342090"/>
                <a:gd name="connsiteX516" fmla="*/ 1406306 w 6066869"/>
                <a:gd name="connsiteY516" fmla="*/ 775794 h 1342090"/>
                <a:gd name="connsiteX517" fmla="*/ 1388871 w 6066869"/>
                <a:gd name="connsiteY517" fmla="*/ 793130 h 1342090"/>
                <a:gd name="connsiteX518" fmla="*/ 1371438 w 6066869"/>
                <a:gd name="connsiteY518" fmla="*/ 775794 h 1342090"/>
                <a:gd name="connsiteX519" fmla="*/ 1388871 w 6066869"/>
                <a:gd name="connsiteY519" fmla="*/ 758459 h 1342090"/>
                <a:gd name="connsiteX520" fmla="*/ 2911400 w 6066869"/>
                <a:gd name="connsiteY520" fmla="*/ 746901 h 1342090"/>
                <a:gd name="connsiteX521" fmla="*/ 2928834 w 6066869"/>
                <a:gd name="connsiteY521" fmla="*/ 764236 h 1342090"/>
                <a:gd name="connsiteX522" fmla="*/ 2911400 w 6066869"/>
                <a:gd name="connsiteY522" fmla="*/ 781573 h 1342090"/>
                <a:gd name="connsiteX523" fmla="*/ 2893967 w 6066869"/>
                <a:gd name="connsiteY523" fmla="*/ 764236 h 1342090"/>
                <a:gd name="connsiteX524" fmla="*/ 2911400 w 6066869"/>
                <a:gd name="connsiteY524" fmla="*/ 746901 h 1342090"/>
                <a:gd name="connsiteX525" fmla="*/ 790321 w 6066869"/>
                <a:gd name="connsiteY525" fmla="*/ 746901 h 1342090"/>
                <a:gd name="connsiteX526" fmla="*/ 807754 w 6066869"/>
                <a:gd name="connsiteY526" fmla="*/ 764236 h 1342090"/>
                <a:gd name="connsiteX527" fmla="*/ 790321 w 6066869"/>
                <a:gd name="connsiteY527" fmla="*/ 781573 h 1342090"/>
                <a:gd name="connsiteX528" fmla="*/ 772886 w 6066869"/>
                <a:gd name="connsiteY528" fmla="*/ 764236 h 1342090"/>
                <a:gd name="connsiteX529" fmla="*/ 790321 w 6066869"/>
                <a:gd name="connsiteY529" fmla="*/ 746901 h 1342090"/>
                <a:gd name="connsiteX530" fmla="*/ 4399061 w 6066869"/>
                <a:gd name="connsiteY530" fmla="*/ 741123 h 1342090"/>
                <a:gd name="connsiteX531" fmla="*/ 4416495 w 6066869"/>
                <a:gd name="connsiteY531" fmla="*/ 758458 h 1342090"/>
                <a:gd name="connsiteX532" fmla="*/ 4399061 w 6066869"/>
                <a:gd name="connsiteY532" fmla="*/ 775794 h 1342090"/>
                <a:gd name="connsiteX533" fmla="*/ 4381628 w 6066869"/>
                <a:gd name="connsiteY533" fmla="*/ 758458 h 1342090"/>
                <a:gd name="connsiteX534" fmla="*/ 4399061 w 6066869"/>
                <a:gd name="connsiteY534" fmla="*/ 741123 h 1342090"/>
                <a:gd name="connsiteX535" fmla="*/ 2388394 w 6066869"/>
                <a:gd name="connsiteY535" fmla="*/ 741123 h 1342090"/>
                <a:gd name="connsiteX536" fmla="*/ 2405828 w 6066869"/>
                <a:gd name="connsiteY536" fmla="*/ 758458 h 1342090"/>
                <a:gd name="connsiteX537" fmla="*/ 2388394 w 6066869"/>
                <a:gd name="connsiteY537" fmla="*/ 775794 h 1342090"/>
                <a:gd name="connsiteX538" fmla="*/ 2370961 w 6066869"/>
                <a:gd name="connsiteY538" fmla="*/ 758458 h 1342090"/>
                <a:gd name="connsiteX539" fmla="*/ 2388394 w 6066869"/>
                <a:gd name="connsiteY539" fmla="*/ 741123 h 1342090"/>
                <a:gd name="connsiteX540" fmla="*/ 1499284 w 6066869"/>
                <a:gd name="connsiteY540" fmla="*/ 741123 h 1342090"/>
                <a:gd name="connsiteX541" fmla="*/ 1516718 w 6066869"/>
                <a:gd name="connsiteY541" fmla="*/ 758458 h 1342090"/>
                <a:gd name="connsiteX542" fmla="*/ 1499284 w 6066869"/>
                <a:gd name="connsiteY542" fmla="*/ 775794 h 1342090"/>
                <a:gd name="connsiteX543" fmla="*/ 1481851 w 6066869"/>
                <a:gd name="connsiteY543" fmla="*/ 758458 h 1342090"/>
                <a:gd name="connsiteX544" fmla="*/ 1499284 w 6066869"/>
                <a:gd name="connsiteY544" fmla="*/ 741123 h 1342090"/>
                <a:gd name="connsiteX545" fmla="*/ 4811655 w 6066869"/>
                <a:gd name="connsiteY545" fmla="*/ 729566 h 1342090"/>
                <a:gd name="connsiteX546" fmla="*/ 4829089 w 6066869"/>
                <a:gd name="connsiteY546" fmla="*/ 746901 h 1342090"/>
                <a:gd name="connsiteX547" fmla="*/ 4811655 w 6066869"/>
                <a:gd name="connsiteY547" fmla="*/ 764237 h 1342090"/>
                <a:gd name="connsiteX548" fmla="*/ 4794222 w 6066869"/>
                <a:gd name="connsiteY548" fmla="*/ 746901 h 1342090"/>
                <a:gd name="connsiteX549" fmla="*/ 4811655 w 6066869"/>
                <a:gd name="connsiteY549" fmla="*/ 729566 h 1342090"/>
                <a:gd name="connsiteX550" fmla="*/ 3643608 w 6066869"/>
                <a:gd name="connsiteY550" fmla="*/ 723788 h 1342090"/>
                <a:gd name="connsiteX551" fmla="*/ 3661042 w 6066869"/>
                <a:gd name="connsiteY551" fmla="*/ 741123 h 1342090"/>
                <a:gd name="connsiteX552" fmla="*/ 3643608 w 6066869"/>
                <a:gd name="connsiteY552" fmla="*/ 758459 h 1342090"/>
                <a:gd name="connsiteX553" fmla="*/ 3626175 w 6066869"/>
                <a:gd name="connsiteY553" fmla="*/ 741123 h 1342090"/>
                <a:gd name="connsiteX554" fmla="*/ 3643608 w 6066869"/>
                <a:gd name="connsiteY554" fmla="*/ 723788 h 1342090"/>
                <a:gd name="connsiteX555" fmla="*/ 3411161 w 6066869"/>
                <a:gd name="connsiteY555" fmla="*/ 723788 h 1342090"/>
                <a:gd name="connsiteX556" fmla="*/ 3428595 w 6066869"/>
                <a:gd name="connsiteY556" fmla="*/ 741123 h 1342090"/>
                <a:gd name="connsiteX557" fmla="*/ 3411161 w 6066869"/>
                <a:gd name="connsiteY557" fmla="*/ 758459 h 1342090"/>
                <a:gd name="connsiteX558" fmla="*/ 3393727 w 6066869"/>
                <a:gd name="connsiteY558" fmla="*/ 741123 h 1342090"/>
                <a:gd name="connsiteX559" fmla="*/ 3411161 w 6066869"/>
                <a:gd name="connsiteY559" fmla="*/ 723788 h 1342090"/>
                <a:gd name="connsiteX560" fmla="*/ 505573 w 6066869"/>
                <a:gd name="connsiteY560" fmla="*/ 718009 h 1342090"/>
                <a:gd name="connsiteX561" fmla="*/ 523007 w 6066869"/>
                <a:gd name="connsiteY561" fmla="*/ 735344 h 1342090"/>
                <a:gd name="connsiteX562" fmla="*/ 505573 w 6066869"/>
                <a:gd name="connsiteY562" fmla="*/ 752680 h 1342090"/>
                <a:gd name="connsiteX563" fmla="*/ 488139 w 6066869"/>
                <a:gd name="connsiteY563" fmla="*/ 735344 h 1342090"/>
                <a:gd name="connsiteX564" fmla="*/ 505573 w 6066869"/>
                <a:gd name="connsiteY564" fmla="*/ 718009 h 1342090"/>
                <a:gd name="connsiteX565" fmla="*/ 2777743 w 6066869"/>
                <a:gd name="connsiteY565" fmla="*/ 712230 h 1342090"/>
                <a:gd name="connsiteX566" fmla="*/ 2795177 w 6066869"/>
                <a:gd name="connsiteY566" fmla="*/ 729565 h 1342090"/>
                <a:gd name="connsiteX567" fmla="*/ 2777743 w 6066869"/>
                <a:gd name="connsiteY567" fmla="*/ 746901 h 1342090"/>
                <a:gd name="connsiteX568" fmla="*/ 2760310 w 6066869"/>
                <a:gd name="connsiteY568" fmla="*/ 729565 h 1342090"/>
                <a:gd name="connsiteX569" fmla="*/ 2777743 w 6066869"/>
                <a:gd name="connsiteY569" fmla="*/ 712230 h 1342090"/>
                <a:gd name="connsiteX570" fmla="*/ 900732 w 6066869"/>
                <a:gd name="connsiteY570" fmla="*/ 712230 h 1342090"/>
                <a:gd name="connsiteX571" fmla="*/ 918166 w 6066869"/>
                <a:gd name="connsiteY571" fmla="*/ 729565 h 1342090"/>
                <a:gd name="connsiteX572" fmla="*/ 900732 w 6066869"/>
                <a:gd name="connsiteY572" fmla="*/ 746901 h 1342090"/>
                <a:gd name="connsiteX573" fmla="*/ 883299 w 6066869"/>
                <a:gd name="connsiteY573" fmla="*/ 729565 h 1342090"/>
                <a:gd name="connsiteX574" fmla="*/ 900732 w 6066869"/>
                <a:gd name="connsiteY574" fmla="*/ 712230 h 1342090"/>
                <a:gd name="connsiteX575" fmla="*/ 4695431 w 6066869"/>
                <a:gd name="connsiteY575" fmla="*/ 706451 h 1342090"/>
                <a:gd name="connsiteX576" fmla="*/ 4712865 w 6066869"/>
                <a:gd name="connsiteY576" fmla="*/ 723788 h 1342090"/>
                <a:gd name="connsiteX577" fmla="*/ 4695431 w 6066869"/>
                <a:gd name="connsiteY577" fmla="*/ 741123 h 1342090"/>
                <a:gd name="connsiteX578" fmla="*/ 4677998 w 6066869"/>
                <a:gd name="connsiteY578" fmla="*/ 723788 h 1342090"/>
                <a:gd name="connsiteX579" fmla="*/ 4695431 w 6066869"/>
                <a:gd name="connsiteY579" fmla="*/ 706451 h 1342090"/>
                <a:gd name="connsiteX580" fmla="*/ 4143369 w 6066869"/>
                <a:gd name="connsiteY580" fmla="*/ 706451 h 1342090"/>
                <a:gd name="connsiteX581" fmla="*/ 4160803 w 6066869"/>
                <a:gd name="connsiteY581" fmla="*/ 723788 h 1342090"/>
                <a:gd name="connsiteX582" fmla="*/ 4143369 w 6066869"/>
                <a:gd name="connsiteY582" fmla="*/ 741123 h 1342090"/>
                <a:gd name="connsiteX583" fmla="*/ 4125936 w 6066869"/>
                <a:gd name="connsiteY583" fmla="*/ 723788 h 1342090"/>
                <a:gd name="connsiteX584" fmla="*/ 4143369 w 6066869"/>
                <a:gd name="connsiteY584" fmla="*/ 706451 h 1342090"/>
                <a:gd name="connsiteX585" fmla="*/ 3039246 w 6066869"/>
                <a:gd name="connsiteY585" fmla="*/ 706451 h 1342090"/>
                <a:gd name="connsiteX586" fmla="*/ 3056680 w 6066869"/>
                <a:gd name="connsiteY586" fmla="*/ 723788 h 1342090"/>
                <a:gd name="connsiteX587" fmla="*/ 3039246 w 6066869"/>
                <a:gd name="connsiteY587" fmla="*/ 741123 h 1342090"/>
                <a:gd name="connsiteX588" fmla="*/ 3021813 w 6066869"/>
                <a:gd name="connsiteY588" fmla="*/ 723788 h 1342090"/>
                <a:gd name="connsiteX589" fmla="*/ 3039246 w 6066869"/>
                <a:gd name="connsiteY589" fmla="*/ 706451 h 1342090"/>
                <a:gd name="connsiteX590" fmla="*/ 610173 w 6066869"/>
                <a:gd name="connsiteY590" fmla="*/ 706451 h 1342090"/>
                <a:gd name="connsiteX591" fmla="*/ 627607 w 6066869"/>
                <a:gd name="connsiteY591" fmla="*/ 723788 h 1342090"/>
                <a:gd name="connsiteX592" fmla="*/ 610173 w 6066869"/>
                <a:gd name="connsiteY592" fmla="*/ 741123 h 1342090"/>
                <a:gd name="connsiteX593" fmla="*/ 592740 w 6066869"/>
                <a:gd name="connsiteY593" fmla="*/ 723788 h 1342090"/>
                <a:gd name="connsiteX594" fmla="*/ 610173 w 6066869"/>
                <a:gd name="connsiteY594" fmla="*/ 706451 h 1342090"/>
                <a:gd name="connsiteX595" fmla="*/ 4590830 w 6066869"/>
                <a:gd name="connsiteY595" fmla="*/ 700673 h 1342090"/>
                <a:gd name="connsiteX596" fmla="*/ 4608264 w 6066869"/>
                <a:gd name="connsiteY596" fmla="*/ 718008 h 1342090"/>
                <a:gd name="connsiteX597" fmla="*/ 4590830 w 6066869"/>
                <a:gd name="connsiteY597" fmla="*/ 735344 h 1342090"/>
                <a:gd name="connsiteX598" fmla="*/ 4573397 w 6066869"/>
                <a:gd name="connsiteY598" fmla="*/ 718008 h 1342090"/>
                <a:gd name="connsiteX599" fmla="*/ 4590830 w 6066869"/>
                <a:gd name="connsiteY599" fmla="*/ 700673 h 1342090"/>
                <a:gd name="connsiteX600" fmla="*/ 1162235 w 6066869"/>
                <a:gd name="connsiteY600" fmla="*/ 689116 h 1342090"/>
                <a:gd name="connsiteX601" fmla="*/ 1179670 w 6066869"/>
                <a:gd name="connsiteY601" fmla="*/ 706451 h 1342090"/>
                <a:gd name="connsiteX602" fmla="*/ 1162235 w 6066869"/>
                <a:gd name="connsiteY602" fmla="*/ 723788 h 1342090"/>
                <a:gd name="connsiteX603" fmla="*/ 1144802 w 6066869"/>
                <a:gd name="connsiteY603" fmla="*/ 706451 h 1342090"/>
                <a:gd name="connsiteX604" fmla="*/ 1162235 w 6066869"/>
                <a:gd name="connsiteY604" fmla="*/ 689116 h 1342090"/>
                <a:gd name="connsiteX605" fmla="*/ 3289127 w 6066869"/>
                <a:gd name="connsiteY605" fmla="*/ 683338 h 1342090"/>
                <a:gd name="connsiteX606" fmla="*/ 3306561 w 6066869"/>
                <a:gd name="connsiteY606" fmla="*/ 700673 h 1342090"/>
                <a:gd name="connsiteX607" fmla="*/ 3289127 w 6066869"/>
                <a:gd name="connsiteY607" fmla="*/ 718009 h 1342090"/>
                <a:gd name="connsiteX608" fmla="*/ 3271694 w 6066869"/>
                <a:gd name="connsiteY608" fmla="*/ 700673 h 1342090"/>
                <a:gd name="connsiteX609" fmla="*/ 3289127 w 6066869"/>
                <a:gd name="connsiteY609" fmla="*/ 683338 h 1342090"/>
                <a:gd name="connsiteX610" fmla="*/ 2539484 w 6066869"/>
                <a:gd name="connsiteY610" fmla="*/ 683338 h 1342090"/>
                <a:gd name="connsiteX611" fmla="*/ 2556918 w 6066869"/>
                <a:gd name="connsiteY611" fmla="*/ 700673 h 1342090"/>
                <a:gd name="connsiteX612" fmla="*/ 2539484 w 6066869"/>
                <a:gd name="connsiteY612" fmla="*/ 718009 h 1342090"/>
                <a:gd name="connsiteX613" fmla="*/ 2522051 w 6066869"/>
                <a:gd name="connsiteY613" fmla="*/ 700673 h 1342090"/>
                <a:gd name="connsiteX614" fmla="*/ 2539484 w 6066869"/>
                <a:gd name="connsiteY614" fmla="*/ 683338 h 1342090"/>
                <a:gd name="connsiteX615" fmla="*/ 4277027 w 6066869"/>
                <a:gd name="connsiteY615" fmla="*/ 677559 h 1342090"/>
                <a:gd name="connsiteX616" fmla="*/ 4294461 w 6066869"/>
                <a:gd name="connsiteY616" fmla="*/ 694895 h 1342090"/>
                <a:gd name="connsiteX617" fmla="*/ 4277027 w 6066869"/>
                <a:gd name="connsiteY617" fmla="*/ 712231 h 1342090"/>
                <a:gd name="connsiteX618" fmla="*/ 4259594 w 6066869"/>
                <a:gd name="connsiteY618" fmla="*/ 694895 h 1342090"/>
                <a:gd name="connsiteX619" fmla="*/ 4277027 w 6066869"/>
                <a:gd name="connsiteY619" fmla="*/ 677559 h 1342090"/>
                <a:gd name="connsiteX620" fmla="*/ 3986468 w 6066869"/>
                <a:gd name="connsiteY620" fmla="*/ 677559 h 1342090"/>
                <a:gd name="connsiteX621" fmla="*/ 4003902 w 6066869"/>
                <a:gd name="connsiteY621" fmla="*/ 694895 h 1342090"/>
                <a:gd name="connsiteX622" fmla="*/ 3986468 w 6066869"/>
                <a:gd name="connsiteY622" fmla="*/ 712231 h 1342090"/>
                <a:gd name="connsiteX623" fmla="*/ 3969035 w 6066869"/>
                <a:gd name="connsiteY623" fmla="*/ 694895 h 1342090"/>
                <a:gd name="connsiteX624" fmla="*/ 3986468 w 6066869"/>
                <a:gd name="connsiteY624" fmla="*/ 677559 h 1342090"/>
                <a:gd name="connsiteX625" fmla="*/ 1987422 w 6066869"/>
                <a:gd name="connsiteY625" fmla="*/ 677559 h 1342090"/>
                <a:gd name="connsiteX626" fmla="*/ 2004856 w 6066869"/>
                <a:gd name="connsiteY626" fmla="*/ 694895 h 1342090"/>
                <a:gd name="connsiteX627" fmla="*/ 1987422 w 6066869"/>
                <a:gd name="connsiteY627" fmla="*/ 712231 h 1342090"/>
                <a:gd name="connsiteX628" fmla="*/ 1969989 w 6066869"/>
                <a:gd name="connsiteY628" fmla="*/ 694895 h 1342090"/>
                <a:gd name="connsiteX629" fmla="*/ 1987422 w 6066869"/>
                <a:gd name="connsiteY629" fmla="*/ 677559 h 1342090"/>
                <a:gd name="connsiteX630" fmla="*/ 1714297 w 6066869"/>
                <a:gd name="connsiteY630" fmla="*/ 677559 h 1342090"/>
                <a:gd name="connsiteX631" fmla="*/ 1731731 w 6066869"/>
                <a:gd name="connsiteY631" fmla="*/ 694895 h 1342090"/>
                <a:gd name="connsiteX632" fmla="*/ 1714297 w 6066869"/>
                <a:gd name="connsiteY632" fmla="*/ 712231 h 1342090"/>
                <a:gd name="connsiteX633" fmla="*/ 1696864 w 6066869"/>
                <a:gd name="connsiteY633" fmla="*/ 694895 h 1342090"/>
                <a:gd name="connsiteX634" fmla="*/ 1714297 w 6066869"/>
                <a:gd name="connsiteY634" fmla="*/ 677559 h 1342090"/>
                <a:gd name="connsiteX635" fmla="*/ 3155469 w 6066869"/>
                <a:gd name="connsiteY635" fmla="*/ 671781 h 1342090"/>
                <a:gd name="connsiteX636" fmla="*/ 3172903 w 6066869"/>
                <a:gd name="connsiteY636" fmla="*/ 689116 h 1342090"/>
                <a:gd name="connsiteX637" fmla="*/ 3155469 w 6066869"/>
                <a:gd name="connsiteY637" fmla="*/ 706452 h 1342090"/>
                <a:gd name="connsiteX638" fmla="*/ 3138036 w 6066869"/>
                <a:gd name="connsiteY638" fmla="*/ 689116 h 1342090"/>
                <a:gd name="connsiteX639" fmla="*/ 3155469 w 6066869"/>
                <a:gd name="connsiteY639" fmla="*/ 671781 h 1342090"/>
                <a:gd name="connsiteX640" fmla="*/ 2661519 w 6066869"/>
                <a:gd name="connsiteY640" fmla="*/ 671781 h 1342090"/>
                <a:gd name="connsiteX641" fmla="*/ 2678953 w 6066869"/>
                <a:gd name="connsiteY641" fmla="*/ 689116 h 1342090"/>
                <a:gd name="connsiteX642" fmla="*/ 2661519 w 6066869"/>
                <a:gd name="connsiteY642" fmla="*/ 706452 h 1342090"/>
                <a:gd name="connsiteX643" fmla="*/ 2644086 w 6066869"/>
                <a:gd name="connsiteY643" fmla="*/ 689116 h 1342090"/>
                <a:gd name="connsiteX644" fmla="*/ 2661519 w 6066869"/>
                <a:gd name="connsiteY644" fmla="*/ 671781 h 1342090"/>
                <a:gd name="connsiteX645" fmla="*/ 2103646 w 6066869"/>
                <a:gd name="connsiteY645" fmla="*/ 671781 h 1342090"/>
                <a:gd name="connsiteX646" fmla="*/ 2121080 w 6066869"/>
                <a:gd name="connsiteY646" fmla="*/ 689116 h 1342090"/>
                <a:gd name="connsiteX647" fmla="*/ 2103646 w 6066869"/>
                <a:gd name="connsiteY647" fmla="*/ 706452 h 1342090"/>
                <a:gd name="connsiteX648" fmla="*/ 2086213 w 6066869"/>
                <a:gd name="connsiteY648" fmla="*/ 689116 h 1342090"/>
                <a:gd name="connsiteX649" fmla="*/ 2103646 w 6066869"/>
                <a:gd name="connsiteY649" fmla="*/ 671781 h 1342090"/>
                <a:gd name="connsiteX650" fmla="*/ 1853765 w 6066869"/>
                <a:gd name="connsiteY650" fmla="*/ 666001 h 1342090"/>
                <a:gd name="connsiteX651" fmla="*/ 1871199 w 6066869"/>
                <a:gd name="connsiteY651" fmla="*/ 683337 h 1342090"/>
                <a:gd name="connsiteX652" fmla="*/ 1853765 w 6066869"/>
                <a:gd name="connsiteY652" fmla="*/ 700673 h 1342090"/>
                <a:gd name="connsiteX653" fmla="*/ 1836332 w 6066869"/>
                <a:gd name="connsiteY653" fmla="*/ 683337 h 1342090"/>
                <a:gd name="connsiteX654" fmla="*/ 1853765 w 6066869"/>
                <a:gd name="connsiteY654" fmla="*/ 666001 h 1342090"/>
                <a:gd name="connsiteX655" fmla="*/ 1586451 w 6066869"/>
                <a:gd name="connsiteY655" fmla="*/ 666001 h 1342090"/>
                <a:gd name="connsiteX656" fmla="*/ 1603885 w 6066869"/>
                <a:gd name="connsiteY656" fmla="*/ 683337 h 1342090"/>
                <a:gd name="connsiteX657" fmla="*/ 1586451 w 6066869"/>
                <a:gd name="connsiteY657" fmla="*/ 700673 h 1342090"/>
                <a:gd name="connsiteX658" fmla="*/ 1569018 w 6066869"/>
                <a:gd name="connsiteY658" fmla="*/ 683337 h 1342090"/>
                <a:gd name="connsiteX659" fmla="*/ 1586451 w 6066869"/>
                <a:gd name="connsiteY659" fmla="*/ 666001 h 1342090"/>
                <a:gd name="connsiteX660" fmla="*/ 1016956 w 6066869"/>
                <a:gd name="connsiteY660" fmla="*/ 666001 h 1342090"/>
                <a:gd name="connsiteX661" fmla="*/ 1034390 w 6066869"/>
                <a:gd name="connsiteY661" fmla="*/ 683337 h 1342090"/>
                <a:gd name="connsiteX662" fmla="*/ 1016956 w 6066869"/>
                <a:gd name="connsiteY662" fmla="*/ 700673 h 1342090"/>
                <a:gd name="connsiteX663" fmla="*/ 999523 w 6066869"/>
                <a:gd name="connsiteY663" fmla="*/ 683337 h 1342090"/>
                <a:gd name="connsiteX664" fmla="*/ 1016956 w 6066869"/>
                <a:gd name="connsiteY664" fmla="*/ 666001 h 1342090"/>
                <a:gd name="connsiteX665" fmla="*/ 406782 w 6066869"/>
                <a:gd name="connsiteY665" fmla="*/ 660223 h 1342090"/>
                <a:gd name="connsiteX666" fmla="*/ 424216 w 6066869"/>
                <a:gd name="connsiteY666" fmla="*/ 677558 h 1342090"/>
                <a:gd name="connsiteX667" fmla="*/ 406782 w 6066869"/>
                <a:gd name="connsiteY667" fmla="*/ 694895 h 1342090"/>
                <a:gd name="connsiteX668" fmla="*/ 389349 w 6066869"/>
                <a:gd name="connsiteY668" fmla="*/ 677558 h 1342090"/>
                <a:gd name="connsiteX669" fmla="*/ 406782 w 6066869"/>
                <a:gd name="connsiteY669" fmla="*/ 660223 h 1342090"/>
                <a:gd name="connsiteX670" fmla="*/ 3509951 w 6066869"/>
                <a:gd name="connsiteY670" fmla="*/ 654445 h 1342090"/>
                <a:gd name="connsiteX671" fmla="*/ 3527385 w 6066869"/>
                <a:gd name="connsiteY671" fmla="*/ 671780 h 1342090"/>
                <a:gd name="connsiteX672" fmla="*/ 3509951 w 6066869"/>
                <a:gd name="connsiteY672" fmla="*/ 689116 h 1342090"/>
                <a:gd name="connsiteX673" fmla="*/ 3492517 w 6066869"/>
                <a:gd name="connsiteY673" fmla="*/ 671780 h 1342090"/>
                <a:gd name="connsiteX674" fmla="*/ 3509951 w 6066869"/>
                <a:gd name="connsiteY674" fmla="*/ 654445 h 1342090"/>
                <a:gd name="connsiteX675" fmla="*/ 697341 w 6066869"/>
                <a:gd name="connsiteY675" fmla="*/ 654445 h 1342090"/>
                <a:gd name="connsiteX676" fmla="*/ 714775 w 6066869"/>
                <a:gd name="connsiteY676" fmla="*/ 671780 h 1342090"/>
                <a:gd name="connsiteX677" fmla="*/ 697341 w 6066869"/>
                <a:gd name="connsiteY677" fmla="*/ 689116 h 1342090"/>
                <a:gd name="connsiteX678" fmla="*/ 679908 w 6066869"/>
                <a:gd name="connsiteY678" fmla="*/ 671780 h 1342090"/>
                <a:gd name="connsiteX679" fmla="*/ 697341 w 6066869"/>
                <a:gd name="connsiteY679" fmla="*/ 654445 h 1342090"/>
                <a:gd name="connsiteX680" fmla="*/ 296370 w 6066869"/>
                <a:gd name="connsiteY680" fmla="*/ 654445 h 1342090"/>
                <a:gd name="connsiteX681" fmla="*/ 313804 w 6066869"/>
                <a:gd name="connsiteY681" fmla="*/ 671780 h 1342090"/>
                <a:gd name="connsiteX682" fmla="*/ 296370 w 6066869"/>
                <a:gd name="connsiteY682" fmla="*/ 689116 h 1342090"/>
                <a:gd name="connsiteX683" fmla="*/ 278937 w 6066869"/>
                <a:gd name="connsiteY683" fmla="*/ 671780 h 1342090"/>
                <a:gd name="connsiteX684" fmla="*/ 296370 w 6066869"/>
                <a:gd name="connsiteY684" fmla="*/ 654445 h 1342090"/>
                <a:gd name="connsiteX685" fmla="*/ 3730776 w 6066869"/>
                <a:gd name="connsiteY685" fmla="*/ 648666 h 1342090"/>
                <a:gd name="connsiteX686" fmla="*/ 3748210 w 6066869"/>
                <a:gd name="connsiteY686" fmla="*/ 666003 h 1342090"/>
                <a:gd name="connsiteX687" fmla="*/ 3730776 w 6066869"/>
                <a:gd name="connsiteY687" fmla="*/ 683338 h 1342090"/>
                <a:gd name="connsiteX688" fmla="*/ 3713343 w 6066869"/>
                <a:gd name="connsiteY688" fmla="*/ 666003 h 1342090"/>
                <a:gd name="connsiteX689" fmla="*/ 3730776 w 6066869"/>
                <a:gd name="connsiteY689" fmla="*/ 648666 h 1342090"/>
                <a:gd name="connsiteX690" fmla="*/ 1388871 w 6066869"/>
                <a:gd name="connsiteY690" fmla="*/ 648666 h 1342090"/>
                <a:gd name="connsiteX691" fmla="*/ 1406306 w 6066869"/>
                <a:gd name="connsiteY691" fmla="*/ 666003 h 1342090"/>
                <a:gd name="connsiteX692" fmla="*/ 1388871 w 6066869"/>
                <a:gd name="connsiteY692" fmla="*/ 683338 h 1342090"/>
                <a:gd name="connsiteX693" fmla="*/ 1371438 w 6066869"/>
                <a:gd name="connsiteY693" fmla="*/ 666003 h 1342090"/>
                <a:gd name="connsiteX694" fmla="*/ 1388871 w 6066869"/>
                <a:gd name="connsiteY694" fmla="*/ 648666 h 1342090"/>
                <a:gd name="connsiteX695" fmla="*/ 4422306 w 6066869"/>
                <a:gd name="connsiteY695" fmla="*/ 642888 h 1342090"/>
                <a:gd name="connsiteX696" fmla="*/ 4439740 w 6066869"/>
                <a:gd name="connsiteY696" fmla="*/ 660223 h 1342090"/>
                <a:gd name="connsiteX697" fmla="*/ 4422306 w 6066869"/>
                <a:gd name="connsiteY697" fmla="*/ 677559 h 1342090"/>
                <a:gd name="connsiteX698" fmla="*/ 4404873 w 6066869"/>
                <a:gd name="connsiteY698" fmla="*/ 660223 h 1342090"/>
                <a:gd name="connsiteX699" fmla="*/ 4422306 w 6066869"/>
                <a:gd name="connsiteY699" fmla="*/ 642888 h 1342090"/>
                <a:gd name="connsiteX700" fmla="*/ 3864433 w 6066869"/>
                <a:gd name="connsiteY700" fmla="*/ 642888 h 1342090"/>
                <a:gd name="connsiteX701" fmla="*/ 3881867 w 6066869"/>
                <a:gd name="connsiteY701" fmla="*/ 660223 h 1342090"/>
                <a:gd name="connsiteX702" fmla="*/ 3864433 w 6066869"/>
                <a:gd name="connsiteY702" fmla="*/ 677559 h 1342090"/>
                <a:gd name="connsiteX703" fmla="*/ 3847000 w 6066869"/>
                <a:gd name="connsiteY703" fmla="*/ 660223 h 1342090"/>
                <a:gd name="connsiteX704" fmla="*/ 3864433 w 6066869"/>
                <a:gd name="connsiteY704" fmla="*/ 642888 h 1342090"/>
                <a:gd name="connsiteX705" fmla="*/ 2318660 w 6066869"/>
                <a:gd name="connsiteY705" fmla="*/ 642888 h 1342090"/>
                <a:gd name="connsiteX706" fmla="*/ 2336094 w 6066869"/>
                <a:gd name="connsiteY706" fmla="*/ 660223 h 1342090"/>
                <a:gd name="connsiteX707" fmla="*/ 2318660 w 6066869"/>
                <a:gd name="connsiteY707" fmla="*/ 677559 h 1342090"/>
                <a:gd name="connsiteX708" fmla="*/ 2301225 w 6066869"/>
                <a:gd name="connsiteY708" fmla="*/ 660223 h 1342090"/>
                <a:gd name="connsiteX709" fmla="*/ 2318660 w 6066869"/>
                <a:gd name="connsiteY709" fmla="*/ 642888 h 1342090"/>
                <a:gd name="connsiteX710" fmla="*/ 1272648 w 6066869"/>
                <a:gd name="connsiteY710" fmla="*/ 642888 h 1342090"/>
                <a:gd name="connsiteX711" fmla="*/ 1290082 w 6066869"/>
                <a:gd name="connsiteY711" fmla="*/ 660223 h 1342090"/>
                <a:gd name="connsiteX712" fmla="*/ 1272648 w 6066869"/>
                <a:gd name="connsiteY712" fmla="*/ 677559 h 1342090"/>
                <a:gd name="connsiteX713" fmla="*/ 1255215 w 6066869"/>
                <a:gd name="connsiteY713" fmla="*/ 660223 h 1342090"/>
                <a:gd name="connsiteX714" fmla="*/ 1272648 w 6066869"/>
                <a:gd name="connsiteY714" fmla="*/ 642888 h 1342090"/>
                <a:gd name="connsiteX715" fmla="*/ 2882344 w 6066869"/>
                <a:gd name="connsiteY715" fmla="*/ 637110 h 1342090"/>
                <a:gd name="connsiteX716" fmla="*/ 2899778 w 6066869"/>
                <a:gd name="connsiteY716" fmla="*/ 654445 h 1342090"/>
                <a:gd name="connsiteX717" fmla="*/ 2882344 w 6066869"/>
                <a:gd name="connsiteY717" fmla="*/ 671781 h 1342090"/>
                <a:gd name="connsiteX718" fmla="*/ 2864911 w 6066869"/>
                <a:gd name="connsiteY718" fmla="*/ 654445 h 1342090"/>
                <a:gd name="connsiteX719" fmla="*/ 2882344 w 6066869"/>
                <a:gd name="connsiteY719" fmla="*/ 637110 h 1342090"/>
                <a:gd name="connsiteX720" fmla="*/ 4567585 w 6066869"/>
                <a:gd name="connsiteY720" fmla="*/ 613995 h 1342090"/>
                <a:gd name="connsiteX721" fmla="*/ 4585019 w 6066869"/>
                <a:gd name="connsiteY721" fmla="*/ 631330 h 1342090"/>
                <a:gd name="connsiteX722" fmla="*/ 4567585 w 6066869"/>
                <a:gd name="connsiteY722" fmla="*/ 648666 h 1342090"/>
                <a:gd name="connsiteX723" fmla="*/ 4550152 w 6066869"/>
                <a:gd name="connsiteY723" fmla="*/ 631330 h 1342090"/>
                <a:gd name="connsiteX724" fmla="*/ 4567585 w 6066869"/>
                <a:gd name="connsiteY724" fmla="*/ 613995 h 1342090"/>
                <a:gd name="connsiteX725" fmla="*/ 2196625 w 6066869"/>
                <a:gd name="connsiteY725" fmla="*/ 613995 h 1342090"/>
                <a:gd name="connsiteX726" fmla="*/ 2214059 w 6066869"/>
                <a:gd name="connsiteY726" fmla="*/ 631330 h 1342090"/>
                <a:gd name="connsiteX727" fmla="*/ 2196625 w 6066869"/>
                <a:gd name="connsiteY727" fmla="*/ 648666 h 1342090"/>
                <a:gd name="connsiteX728" fmla="*/ 2179192 w 6066869"/>
                <a:gd name="connsiteY728" fmla="*/ 631330 h 1342090"/>
                <a:gd name="connsiteX729" fmla="*/ 2196625 w 6066869"/>
                <a:gd name="connsiteY729" fmla="*/ 613995 h 1342090"/>
                <a:gd name="connsiteX730" fmla="*/ 825187 w 6066869"/>
                <a:gd name="connsiteY730" fmla="*/ 613995 h 1342090"/>
                <a:gd name="connsiteX731" fmla="*/ 842621 w 6066869"/>
                <a:gd name="connsiteY731" fmla="*/ 631330 h 1342090"/>
                <a:gd name="connsiteX732" fmla="*/ 825187 w 6066869"/>
                <a:gd name="connsiteY732" fmla="*/ 648666 h 1342090"/>
                <a:gd name="connsiteX733" fmla="*/ 807754 w 6066869"/>
                <a:gd name="connsiteY733" fmla="*/ 631330 h 1342090"/>
                <a:gd name="connsiteX734" fmla="*/ 825187 w 6066869"/>
                <a:gd name="connsiteY734" fmla="*/ 613995 h 1342090"/>
                <a:gd name="connsiteX735" fmla="*/ 4747732 w 6066869"/>
                <a:gd name="connsiteY735" fmla="*/ 608216 h 1342090"/>
                <a:gd name="connsiteX736" fmla="*/ 4765167 w 6066869"/>
                <a:gd name="connsiteY736" fmla="*/ 625552 h 1342090"/>
                <a:gd name="connsiteX737" fmla="*/ 4747732 w 6066869"/>
                <a:gd name="connsiteY737" fmla="*/ 642888 h 1342090"/>
                <a:gd name="connsiteX738" fmla="*/ 4730299 w 6066869"/>
                <a:gd name="connsiteY738" fmla="*/ 625552 h 1342090"/>
                <a:gd name="connsiteX739" fmla="*/ 4747732 w 6066869"/>
                <a:gd name="connsiteY739" fmla="*/ 608216 h 1342090"/>
                <a:gd name="connsiteX740" fmla="*/ 3614552 w 6066869"/>
                <a:gd name="connsiteY740" fmla="*/ 608216 h 1342090"/>
                <a:gd name="connsiteX741" fmla="*/ 3631986 w 6066869"/>
                <a:gd name="connsiteY741" fmla="*/ 625552 h 1342090"/>
                <a:gd name="connsiteX742" fmla="*/ 3614552 w 6066869"/>
                <a:gd name="connsiteY742" fmla="*/ 642888 h 1342090"/>
                <a:gd name="connsiteX743" fmla="*/ 3597119 w 6066869"/>
                <a:gd name="connsiteY743" fmla="*/ 625552 h 1342090"/>
                <a:gd name="connsiteX744" fmla="*/ 3614552 w 6066869"/>
                <a:gd name="connsiteY744" fmla="*/ 608216 h 1342090"/>
                <a:gd name="connsiteX745" fmla="*/ 3393727 w 6066869"/>
                <a:gd name="connsiteY745" fmla="*/ 608216 h 1342090"/>
                <a:gd name="connsiteX746" fmla="*/ 3411162 w 6066869"/>
                <a:gd name="connsiteY746" fmla="*/ 625552 h 1342090"/>
                <a:gd name="connsiteX747" fmla="*/ 3393727 w 6066869"/>
                <a:gd name="connsiteY747" fmla="*/ 642888 h 1342090"/>
                <a:gd name="connsiteX748" fmla="*/ 3376293 w 6066869"/>
                <a:gd name="connsiteY748" fmla="*/ 625552 h 1342090"/>
                <a:gd name="connsiteX749" fmla="*/ 3393727 w 6066869"/>
                <a:gd name="connsiteY749" fmla="*/ 608216 h 1342090"/>
                <a:gd name="connsiteX750" fmla="*/ 2986945 w 6066869"/>
                <a:gd name="connsiteY750" fmla="*/ 608216 h 1342090"/>
                <a:gd name="connsiteX751" fmla="*/ 3004380 w 6066869"/>
                <a:gd name="connsiteY751" fmla="*/ 625552 h 1342090"/>
                <a:gd name="connsiteX752" fmla="*/ 2986945 w 6066869"/>
                <a:gd name="connsiteY752" fmla="*/ 642888 h 1342090"/>
                <a:gd name="connsiteX753" fmla="*/ 2969511 w 6066869"/>
                <a:gd name="connsiteY753" fmla="*/ 625552 h 1342090"/>
                <a:gd name="connsiteX754" fmla="*/ 2986945 w 6066869"/>
                <a:gd name="connsiteY754" fmla="*/ 608216 h 1342090"/>
                <a:gd name="connsiteX755" fmla="*/ 2434884 w 6066869"/>
                <a:gd name="connsiteY755" fmla="*/ 608216 h 1342090"/>
                <a:gd name="connsiteX756" fmla="*/ 2452318 w 6066869"/>
                <a:gd name="connsiteY756" fmla="*/ 625552 h 1342090"/>
                <a:gd name="connsiteX757" fmla="*/ 2434884 w 6066869"/>
                <a:gd name="connsiteY757" fmla="*/ 642888 h 1342090"/>
                <a:gd name="connsiteX758" fmla="*/ 2417449 w 6066869"/>
                <a:gd name="connsiteY758" fmla="*/ 625552 h 1342090"/>
                <a:gd name="connsiteX759" fmla="*/ 2434884 w 6066869"/>
                <a:gd name="connsiteY759" fmla="*/ 608216 h 1342090"/>
                <a:gd name="connsiteX760" fmla="*/ 1499284 w 6066869"/>
                <a:gd name="connsiteY760" fmla="*/ 596660 h 1342090"/>
                <a:gd name="connsiteX761" fmla="*/ 1516718 w 6066869"/>
                <a:gd name="connsiteY761" fmla="*/ 613995 h 1342090"/>
                <a:gd name="connsiteX762" fmla="*/ 1499284 w 6066869"/>
                <a:gd name="connsiteY762" fmla="*/ 631331 h 1342090"/>
                <a:gd name="connsiteX763" fmla="*/ 1481851 w 6066869"/>
                <a:gd name="connsiteY763" fmla="*/ 613995 h 1342090"/>
                <a:gd name="connsiteX764" fmla="*/ 1499284 w 6066869"/>
                <a:gd name="connsiteY764" fmla="*/ 596660 h 1342090"/>
                <a:gd name="connsiteX765" fmla="*/ 546251 w 6066869"/>
                <a:gd name="connsiteY765" fmla="*/ 596660 h 1342090"/>
                <a:gd name="connsiteX766" fmla="*/ 563685 w 6066869"/>
                <a:gd name="connsiteY766" fmla="*/ 613995 h 1342090"/>
                <a:gd name="connsiteX767" fmla="*/ 546251 w 6066869"/>
                <a:gd name="connsiteY767" fmla="*/ 631331 h 1342090"/>
                <a:gd name="connsiteX768" fmla="*/ 528818 w 6066869"/>
                <a:gd name="connsiteY768" fmla="*/ 613995 h 1342090"/>
                <a:gd name="connsiteX769" fmla="*/ 546251 w 6066869"/>
                <a:gd name="connsiteY769" fmla="*/ 596660 h 1342090"/>
                <a:gd name="connsiteX770" fmla="*/ 2754498 w 6066869"/>
                <a:gd name="connsiteY770" fmla="*/ 590881 h 1342090"/>
                <a:gd name="connsiteX771" fmla="*/ 2771932 w 6066869"/>
                <a:gd name="connsiteY771" fmla="*/ 608217 h 1342090"/>
                <a:gd name="connsiteX772" fmla="*/ 2754498 w 6066869"/>
                <a:gd name="connsiteY772" fmla="*/ 625553 h 1342090"/>
                <a:gd name="connsiteX773" fmla="*/ 2737064 w 6066869"/>
                <a:gd name="connsiteY773" fmla="*/ 608217 h 1342090"/>
                <a:gd name="connsiteX774" fmla="*/ 2754498 w 6066869"/>
                <a:gd name="connsiteY774" fmla="*/ 590881 h 1342090"/>
                <a:gd name="connsiteX775" fmla="*/ 3236825 w 6066869"/>
                <a:gd name="connsiteY775" fmla="*/ 585102 h 1342090"/>
                <a:gd name="connsiteX776" fmla="*/ 3254259 w 6066869"/>
                <a:gd name="connsiteY776" fmla="*/ 602437 h 1342090"/>
                <a:gd name="connsiteX777" fmla="*/ 3236825 w 6066869"/>
                <a:gd name="connsiteY777" fmla="*/ 619773 h 1342090"/>
                <a:gd name="connsiteX778" fmla="*/ 3219392 w 6066869"/>
                <a:gd name="connsiteY778" fmla="*/ 602437 h 1342090"/>
                <a:gd name="connsiteX779" fmla="*/ 3236825 w 6066869"/>
                <a:gd name="connsiteY779" fmla="*/ 585102 h 1342090"/>
                <a:gd name="connsiteX780" fmla="*/ 1133179 w 6066869"/>
                <a:gd name="connsiteY780" fmla="*/ 585102 h 1342090"/>
                <a:gd name="connsiteX781" fmla="*/ 1150614 w 6066869"/>
                <a:gd name="connsiteY781" fmla="*/ 602437 h 1342090"/>
                <a:gd name="connsiteX782" fmla="*/ 1133179 w 6066869"/>
                <a:gd name="connsiteY782" fmla="*/ 619773 h 1342090"/>
                <a:gd name="connsiteX783" fmla="*/ 1115746 w 6066869"/>
                <a:gd name="connsiteY783" fmla="*/ 602437 h 1342090"/>
                <a:gd name="connsiteX784" fmla="*/ 1133179 w 6066869"/>
                <a:gd name="connsiteY784" fmla="*/ 585102 h 1342090"/>
                <a:gd name="connsiteX785" fmla="*/ 964656 w 6066869"/>
                <a:gd name="connsiteY785" fmla="*/ 585102 h 1342090"/>
                <a:gd name="connsiteX786" fmla="*/ 982089 w 6066869"/>
                <a:gd name="connsiteY786" fmla="*/ 602437 h 1342090"/>
                <a:gd name="connsiteX787" fmla="*/ 964656 w 6066869"/>
                <a:gd name="connsiteY787" fmla="*/ 619773 h 1342090"/>
                <a:gd name="connsiteX788" fmla="*/ 947222 w 6066869"/>
                <a:gd name="connsiteY788" fmla="*/ 602437 h 1342090"/>
                <a:gd name="connsiteX789" fmla="*/ 964656 w 6066869"/>
                <a:gd name="connsiteY789" fmla="*/ 585102 h 1342090"/>
                <a:gd name="connsiteX790" fmla="*/ 1789843 w 6066869"/>
                <a:gd name="connsiteY790" fmla="*/ 579324 h 1342090"/>
                <a:gd name="connsiteX791" fmla="*/ 1807278 w 6066869"/>
                <a:gd name="connsiteY791" fmla="*/ 596659 h 1342090"/>
                <a:gd name="connsiteX792" fmla="*/ 1789843 w 6066869"/>
                <a:gd name="connsiteY792" fmla="*/ 613995 h 1342090"/>
                <a:gd name="connsiteX793" fmla="*/ 1772410 w 6066869"/>
                <a:gd name="connsiteY793" fmla="*/ 596659 h 1342090"/>
                <a:gd name="connsiteX794" fmla="*/ 1789843 w 6066869"/>
                <a:gd name="connsiteY794" fmla="*/ 579324 h 1342090"/>
                <a:gd name="connsiteX795" fmla="*/ 2545295 w 6066869"/>
                <a:gd name="connsiteY795" fmla="*/ 567767 h 1342090"/>
                <a:gd name="connsiteX796" fmla="*/ 2562729 w 6066869"/>
                <a:gd name="connsiteY796" fmla="*/ 585102 h 1342090"/>
                <a:gd name="connsiteX797" fmla="*/ 2545295 w 6066869"/>
                <a:gd name="connsiteY797" fmla="*/ 602438 h 1342090"/>
                <a:gd name="connsiteX798" fmla="*/ 2527862 w 6066869"/>
                <a:gd name="connsiteY798" fmla="*/ 585102 h 1342090"/>
                <a:gd name="connsiteX799" fmla="*/ 2545295 w 6066869"/>
                <a:gd name="connsiteY799" fmla="*/ 567767 h 1342090"/>
                <a:gd name="connsiteX800" fmla="*/ 1650374 w 6066869"/>
                <a:gd name="connsiteY800" fmla="*/ 567767 h 1342090"/>
                <a:gd name="connsiteX801" fmla="*/ 1667808 w 6066869"/>
                <a:gd name="connsiteY801" fmla="*/ 585102 h 1342090"/>
                <a:gd name="connsiteX802" fmla="*/ 1650374 w 6066869"/>
                <a:gd name="connsiteY802" fmla="*/ 602438 h 1342090"/>
                <a:gd name="connsiteX803" fmla="*/ 1632941 w 6066869"/>
                <a:gd name="connsiteY803" fmla="*/ 585102 h 1342090"/>
                <a:gd name="connsiteX804" fmla="*/ 1650374 w 6066869"/>
                <a:gd name="connsiteY804" fmla="*/ 567767 h 1342090"/>
                <a:gd name="connsiteX805" fmla="*/ 3108979 w 6066869"/>
                <a:gd name="connsiteY805" fmla="*/ 561988 h 1342090"/>
                <a:gd name="connsiteX806" fmla="*/ 3126413 w 6066869"/>
                <a:gd name="connsiteY806" fmla="*/ 579325 h 1342090"/>
                <a:gd name="connsiteX807" fmla="*/ 3108979 w 6066869"/>
                <a:gd name="connsiteY807" fmla="*/ 596660 h 1342090"/>
                <a:gd name="connsiteX808" fmla="*/ 3091546 w 6066869"/>
                <a:gd name="connsiteY808" fmla="*/ 579325 h 1342090"/>
                <a:gd name="connsiteX809" fmla="*/ 3108979 w 6066869"/>
                <a:gd name="connsiteY809" fmla="*/ 561988 h 1342090"/>
                <a:gd name="connsiteX810" fmla="*/ 2051346 w 6066869"/>
                <a:gd name="connsiteY810" fmla="*/ 561988 h 1342090"/>
                <a:gd name="connsiteX811" fmla="*/ 2068780 w 6066869"/>
                <a:gd name="connsiteY811" fmla="*/ 579325 h 1342090"/>
                <a:gd name="connsiteX812" fmla="*/ 2051346 w 6066869"/>
                <a:gd name="connsiteY812" fmla="*/ 596660 h 1342090"/>
                <a:gd name="connsiteX813" fmla="*/ 2033912 w 6066869"/>
                <a:gd name="connsiteY813" fmla="*/ 579325 h 1342090"/>
                <a:gd name="connsiteX814" fmla="*/ 2051346 w 6066869"/>
                <a:gd name="connsiteY814" fmla="*/ 561988 h 1342090"/>
                <a:gd name="connsiteX815" fmla="*/ 1935122 w 6066869"/>
                <a:gd name="connsiteY815" fmla="*/ 556210 h 1342090"/>
                <a:gd name="connsiteX816" fmla="*/ 1952556 w 6066869"/>
                <a:gd name="connsiteY816" fmla="*/ 573545 h 1342090"/>
                <a:gd name="connsiteX817" fmla="*/ 1935122 w 6066869"/>
                <a:gd name="connsiteY817" fmla="*/ 590881 h 1342090"/>
                <a:gd name="connsiteX818" fmla="*/ 1917689 w 6066869"/>
                <a:gd name="connsiteY818" fmla="*/ 573545 h 1342090"/>
                <a:gd name="connsiteX819" fmla="*/ 1935122 w 6066869"/>
                <a:gd name="connsiteY819" fmla="*/ 556210 h 1342090"/>
                <a:gd name="connsiteX820" fmla="*/ 3777265 w 6066869"/>
                <a:gd name="connsiteY820" fmla="*/ 550432 h 1342090"/>
                <a:gd name="connsiteX821" fmla="*/ 3794699 w 6066869"/>
                <a:gd name="connsiteY821" fmla="*/ 567767 h 1342090"/>
                <a:gd name="connsiteX822" fmla="*/ 3777265 w 6066869"/>
                <a:gd name="connsiteY822" fmla="*/ 585103 h 1342090"/>
                <a:gd name="connsiteX823" fmla="*/ 3759832 w 6066869"/>
                <a:gd name="connsiteY823" fmla="*/ 567767 h 1342090"/>
                <a:gd name="connsiteX824" fmla="*/ 3777265 w 6066869"/>
                <a:gd name="connsiteY824" fmla="*/ 550432 h 1342090"/>
                <a:gd name="connsiteX825" fmla="*/ 714775 w 6066869"/>
                <a:gd name="connsiteY825" fmla="*/ 544653 h 1342090"/>
                <a:gd name="connsiteX826" fmla="*/ 726398 w 6066869"/>
                <a:gd name="connsiteY826" fmla="*/ 556210 h 1342090"/>
                <a:gd name="connsiteX827" fmla="*/ 714775 w 6066869"/>
                <a:gd name="connsiteY827" fmla="*/ 567767 h 1342090"/>
                <a:gd name="connsiteX828" fmla="*/ 703153 w 6066869"/>
                <a:gd name="connsiteY828" fmla="*/ 556210 h 1342090"/>
                <a:gd name="connsiteX829" fmla="*/ 714775 w 6066869"/>
                <a:gd name="connsiteY829" fmla="*/ 544653 h 1342090"/>
                <a:gd name="connsiteX830" fmla="*/ 2649897 w 6066869"/>
                <a:gd name="connsiteY830" fmla="*/ 538874 h 1342090"/>
                <a:gd name="connsiteX831" fmla="*/ 2667331 w 6066869"/>
                <a:gd name="connsiteY831" fmla="*/ 556209 h 1342090"/>
                <a:gd name="connsiteX832" fmla="*/ 2649897 w 6066869"/>
                <a:gd name="connsiteY832" fmla="*/ 573545 h 1342090"/>
                <a:gd name="connsiteX833" fmla="*/ 2632464 w 6066869"/>
                <a:gd name="connsiteY833" fmla="*/ 556209 h 1342090"/>
                <a:gd name="connsiteX834" fmla="*/ 2649897 w 6066869"/>
                <a:gd name="connsiteY834" fmla="*/ 538874 h 1342090"/>
                <a:gd name="connsiteX835" fmla="*/ 2289603 w 6066869"/>
                <a:gd name="connsiteY835" fmla="*/ 538874 h 1342090"/>
                <a:gd name="connsiteX836" fmla="*/ 2307037 w 6066869"/>
                <a:gd name="connsiteY836" fmla="*/ 556209 h 1342090"/>
                <a:gd name="connsiteX837" fmla="*/ 2289603 w 6066869"/>
                <a:gd name="connsiteY837" fmla="*/ 573545 h 1342090"/>
                <a:gd name="connsiteX838" fmla="*/ 2272169 w 6066869"/>
                <a:gd name="connsiteY838" fmla="*/ 556209 h 1342090"/>
                <a:gd name="connsiteX839" fmla="*/ 2289603 w 6066869"/>
                <a:gd name="connsiteY839" fmla="*/ 538874 h 1342090"/>
                <a:gd name="connsiteX840" fmla="*/ 331237 w 6066869"/>
                <a:gd name="connsiteY840" fmla="*/ 538874 h 1342090"/>
                <a:gd name="connsiteX841" fmla="*/ 348671 w 6066869"/>
                <a:gd name="connsiteY841" fmla="*/ 556209 h 1342090"/>
                <a:gd name="connsiteX842" fmla="*/ 331237 w 6066869"/>
                <a:gd name="connsiteY842" fmla="*/ 573545 h 1342090"/>
                <a:gd name="connsiteX843" fmla="*/ 313804 w 6066869"/>
                <a:gd name="connsiteY843" fmla="*/ 556209 h 1342090"/>
                <a:gd name="connsiteX844" fmla="*/ 331237 w 6066869"/>
                <a:gd name="connsiteY844" fmla="*/ 538874 h 1342090"/>
                <a:gd name="connsiteX845" fmla="*/ 1394682 w 6066869"/>
                <a:gd name="connsiteY845" fmla="*/ 533095 h 1342090"/>
                <a:gd name="connsiteX846" fmla="*/ 1412116 w 6066869"/>
                <a:gd name="connsiteY846" fmla="*/ 550432 h 1342090"/>
                <a:gd name="connsiteX847" fmla="*/ 1394682 w 6066869"/>
                <a:gd name="connsiteY847" fmla="*/ 567767 h 1342090"/>
                <a:gd name="connsiteX848" fmla="*/ 1377249 w 6066869"/>
                <a:gd name="connsiteY848" fmla="*/ 550432 h 1342090"/>
                <a:gd name="connsiteX849" fmla="*/ 1394682 w 6066869"/>
                <a:gd name="connsiteY849" fmla="*/ 533095 h 1342090"/>
                <a:gd name="connsiteX850" fmla="*/ 1266836 w 6066869"/>
                <a:gd name="connsiteY850" fmla="*/ 533095 h 1342090"/>
                <a:gd name="connsiteX851" fmla="*/ 1284270 w 6066869"/>
                <a:gd name="connsiteY851" fmla="*/ 550432 h 1342090"/>
                <a:gd name="connsiteX852" fmla="*/ 1266836 w 6066869"/>
                <a:gd name="connsiteY852" fmla="*/ 567767 h 1342090"/>
                <a:gd name="connsiteX853" fmla="*/ 1249403 w 6066869"/>
                <a:gd name="connsiteY853" fmla="*/ 550432 h 1342090"/>
                <a:gd name="connsiteX854" fmla="*/ 1266836 w 6066869"/>
                <a:gd name="connsiteY854" fmla="*/ 533095 h 1342090"/>
                <a:gd name="connsiteX855" fmla="*/ 441650 w 6066869"/>
                <a:gd name="connsiteY855" fmla="*/ 533095 h 1342090"/>
                <a:gd name="connsiteX856" fmla="*/ 459083 w 6066869"/>
                <a:gd name="connsiteY856" fmla="*/ 550432 h 1342090"/>
                <a:gd name="connsiteX857" fmla="*/ 441650 w 6066869"/>
                <a:gd name="connsiteY857" fmla="*/ 567767 h 1342090"/>
                <a:gd name="connsiteX858" fmla="*/ 424216 w 6066869"/>
                <a:gd name="connsiteY858" fmla="*/ 550432 h 1342090"/>
                <a:gd name="connsiteX859" fmla="*/ 441650 w 6066869"/>
                <a:gd name="connsiteY859" fmla="*/ 533095 h 1342090"/>
                <a:gd name="connsiteX860" fmla="*/ 2841665 w 6066869"/>
                <a:gd name="connsiteY860" fmla="*/ 527317 h 1342090"/>
                <a:gd name="connsiteX861" fmla="*/ 2859100 w 6066869"/>
                <a:gd name="connsiteY861" fmla="*/ 544652 h 1342090"/>
                <a:gd name="connsiteX862" fmla="*/ 2841665 w 6066869"/>
                <a:gd name="connsiteY862" fmla="*/ 561988 h 1342090"/>
                <a:gd name="connsiteX863" fmla="*/ 2824231 w 6066869"/>
                <a:gd name="connsiteY863" fmla="*/ 544652 h 1342090"/>
                <a:gd name="connsiteX864" fmla="*/ 2841665 w 6066869"/>
                <a:gd name="connsiteY864" fmla="*/ 527317 h 1342090"/>
                <a:gd name="connsiteX865" fmla="*/ 209202 w 6066869"/>
                <a:gd name="connsiteY865" fmla="*/ 521538 h 1342090"/>
                <a:gd name="connsiteX866" fmla="*/ 226637 w 6066869"/>
                <a:gd name="connsiteY866" fmla="*/ 538874 h 1342090"/>
                <a:gd name="connsiteX867" fmla="*/ 209202 w 6066869"/>
                <a:gd name="connsiteY867" fmla="*/ 556210 h 1342090"/>
                <a:gd name="connsiteX868" fmla="*/ 191769 w 6066869"/>
                <a:gd name="connsiteY868" fmla="*/ 538874 h 1342090"/>
                <a:gd name="connsiteX869" fmla="*/ 209202 w 6066869"/>
                <a:gd name="connsiteY869" fmla="*/ 521538 h 1342090"/>
                <a:gd name="connsiteX870" fmla="*/ 3480895 w 6066869"/>
                <a:gd name="connsiteY870" fmla="*/ 515760 h 1342090"/>
                <a:gd name="connsiteX871" fmla="*/ 3498329 w 6066869"/>
                <a:gd name="connsiteY871" fmla="*/ 533095 h 1342090"/>
                <a:gd name="connsiteX872" fmla="*/ 3480895 w 6066869"/>
                <a:gd name="connsiteY872" fmla="*/ 550432 h 1342090"/>
                <a:gd name="connsiteX873" fmla="*/ 3463461 w 6066869"/>
                <a:gd name="connsiteY873" fmla="*/ 533095 h 1342090"/>
                <a:gd name="connsiteX874" fmla="*/ 3480895 w 6066869"/>
                <a:gd name="connsiteY874" fmla="*/ 515760 h 1342090"/>
                <a:gd name="connsiteX875" fmla="*/ 3353049 w 6066869"/>
                <a:gd name="connsiteY875" fmla="*/ 509982 h 1342090"/>
                <a:gd name="connsiteX876" fmla="*/ 3370483 w 6066869"/>
                <a:gd name="connsiteY876" fmla="*/ 527317 h 1342090"/>
                <a:gd name="connsiteX877" fmla="*/ 3353049 w 6066869"/>
                <a:gd name="connsiteY877" fmla="*/ 544653 h 1342090"/>
                <a:gd name="connsiteX878" fmla="*/ 3335616 w 6066869"/>
                <a:gd name="connsiteY878" fmla="*/ 527317 h 1342090"/>
                <a:gd name="connsiteX879" fmla="*/ 3353049 w 6066869"/>
                <a:gd name="connsiteY879" fmla="*/ 509982 h 1342090"/>
                <a:gd name="connsiteX880" fmla="*/ 610173 w 6066869"/>
                <a:gd name="connsiteY880" fmla="*/ 509982 h 1342090"/>
                <a:gd name="connsiteX881" fmla="*/ 627607 w 6066869"/>
                <a:gd name="connsiteY881" fmla="*/ 527317 h 1342090"/>
                <a:gd name="connsiteX882" fmla="*/ 610173 w 6066869"/>
                <a:gd name="connsiteY882" fmla="*/ 544653 h 1342090"/>
                <a:gd name="connsiteX883" fmla="*/ 592740 w 6066869"/>
                <a:gd name="connsiteY883" fmla="*/ 527317 h 1342090"/>
                <a:gd name="connsiteX884" fmla="*/ 610173 w 6066869"/>
                <a:gd name="connsiteY884" fmla="*/ 509982 h 1342090"/>
                <a:gd name="connsiteX885" fmla="*/ 3602930 w 6066869"/>
                <a:gd name="connsiteY885" fmla="*/ 504203 h 1342090"/>
                <a:gd name="connsiteX886" fmla="*/ 3620364 w 6066869"/>
                <a:gd name="connsiteY886" fmla="*/ 521540 h 1342090"/>
                <a:gd name="connsiteX887" fmla="*/ 3602930 w 6066869"/>
                <a:gd name="connsiteY887" fmla="*/ 538875 h 1342090"/>
                <a:gd name="connsiteX888" fmla="*/ 3585497 w 6066869"/>
                <a:gd name="connsiteY888" fmla="*/ 521540 h 1342090"/>
                <a:gd name="connsiteX889" fmla="*/ 3602930 w 6066869"/>
                <a:gd name="connsiteY889" fmla="*/ 504203 h 1342090"/>
                <a:gd name="connsiteX890" fmla="*/ 894921 w 6066869"/>
                <a:gd name="connsiteY890" fmla="*/ 504203 h 1342090"/>
                <a:gd name="connsiteX891" fmla="*/ 912355 w 6066869"/>
                <a:gd name="connsiteY891" fmla="*/ 521540 h 1342090"/>
                <a:gd name="connsiteX892" fmla="*/ 894921 w 6066869"/>
                <a:gd name="connsiteY892" fmla="*/ 538875 h 1342090"/>
                <a:gd name="connsiteX893" fmla="*/ 877489 w 6066869"/>
                <a:gd name="connsiteY893" fmla="*/ 521540 h 1342090"/>
                <a:gd name="connsiteX894" fmla="*/ 894921 w 6066869"/>
                <a:gd name="connsiteY894" fmla="*/ 504203 h 1342090"/>
                <a:gd name="connsiteX895" fmla="*/ 3016001 w 6066869"/>
                <a:gd name="connsiteY895" fmla="*/ 498424 h 1342090"/>
                <a:gd name="connsiteX896" fmla="*/ 3033435 w 6066869"/>
                <a:gd name="connsiteY896" fmla="*/ 515759 h 1342090"/>
                <a:gd name="connsiteX897" fmla="*/ 3016001 w 6066869"/>
                <a:gd name="connsiteY897" fmla="*/ 533095 h 1342090"/>
                <a:gd name="connsiteX898" fmla="*/ 2998567 w 6066869"/>
                <a:gd name="connsiteY898" fmla="*/ 515759 h 1342090"/>
                <a:gd name="connsiteX899" fmla="*/ 3016001 w 6066869"/>
                <a:gd name="connsiteY899" fmla="*/ 498424 h 1342090"/>
                <a:gd name="connsiteX900" fmla="*/ 1069257 w 6066869"/>
                <a:gd name="connsiteY900" fmla="*/ 498424 h 1342090"/>
                <a:gd name="connsiteX901" fmla="*/ 1086691 w 6066869"/>
                <a:gd name="connsiteY901" fmla="*/ 515759 h 1342090"/>
                <a:gd name="connsiteX902" fmla="*/ 1069257 w 6066869"/>
                <a:gd name="connsiteY902" fmla="*/ 533095 h 1342090"/>
                <a:gd name="connsiteX903" fmla="*/ 1051823 w 6066869"/>
                <a:gd name="connsiteY903" fmla="*/ 515759 h 1342090"/>
                <a:gd name="connsiteX904" fmla="*/ 1069257 w 6066869"/>
                <a:gd name="connsiteY904" fmla="*/ 498424 h 1342090"/>
                <a:gd name="connsiteX905" fmla="*/ 2121080 w 6066869"/>
                <a:gd name="connsiteY905" fmla="*/ 486867 h 1342090"/>
                <a:gd name="connsiteX906" fmla="*/ 2138513 w 6066869"/>
                <a:gd name="connsiteY906" fmla="*/ 504202 h 1342090"/>
                <a:gd name="connsiteX907" fmla="*/ 2121080 w 6066869"/>
                <a:gd name="connsiteY907" fmla="*/ 521538 h 1342090"/>
                <a:gd name="connsiteX908" fmla="*/ 2103646 w 6066869"/>
                <a:gd name="connsiteY908" fmla="*/ 504202 h 1342090"/>
                <a:gd name="connsiteX909" fmla="*/ 2121080 w 6066869"/>
                <a:gd name="connsiteY909" fmla="*/ 486867 h 1342090"/>
                <a:gd name="connsiteX910" fmla="*/ 1528340 w 6066869"/>
                <a:gd name="connsiteY910" fmla="*/ 486867 h 1342090"/>
                <a:gd name="connsiteX911" fmla="*/ 1545774 w 6066869"/>
                <a:gd name="connsiteY911" fmla="*/ 504202 h 1342090"/>
                <a:gd name="connsiteX912" fmla="*/ 1528340 w 6066869"/>
                <a:gd name="connsiteY912" fmla="*/ 521538 h 1342090"/>
                <a:gd name="connsiteX913" fmla="*/ 1510907 w 6066869"/>
                <a:gd name="connsiteY913" fmla="*/ 504202 h 1342090"/>
                <a:gd name="connsiteX914" fmla="*/ 1528340 w 6066869"/>
                <a:gd name="connsiteY914" fmla="*/ 486867 h 1342090"/>
                <a:gd name="connsiteX915" fmla="*/ 1818899 w 6066869"/>
                <a:gd name="connsiteY915" fmla="*/ 481089 h 1342090"/>
                <a:gd name="connsiteX916" fmla="*/ 1836332 w 6066869"/>
                <a:gd name="connsiteY916" fmla="*/ 498424 h 1342090"/>
                <a:gd name="connsiteX917" fmla="*/ 1818899 w 6066869"/>
                <a:gd name="connsiteY917" fmla="*/ 515760 h 1342090"/>
                <a:gd name="connsiteX918" fmla="*/ 1801465 w 6066869"/>
                <a:gd name="connsiteY918" fmla="*/ 498424 h 1342090"/>
                <a:gd name="connsiteX919" fmla="*/ 1818899 w 6066869"/>
                <a:gd name="connsiteY919" fmla="*/ 481089 h 1342090"/>
                <a:gd name="connsiteX920" fmla="*/ 2469750 w 6066869"/>
                <a:gd name="connsiteY920" fmla="*/ 475310 h 1342090"/>
                <a:gd name="connsiteX921" fmla="*/ 2487184 w 6066869"/>
                <a:gd name="connsiteY921" fmla="*/ 492646 h 1342090"/>
                <a:gd name="connsiteX922" fmla="*/ 2469750 w 6066869"/>
                <a:gd name="connsiteY922" fmla="*/ 509982 h 1342090"/>
                <a:gd name="connsiteX923" fmla="*/ 2452317 w 6066869"/>
                <a:gd name="connsiteY923" fmla="*/ 492646 h 1342090"/>
                <a:gd name="connsiteX924" fmla="*/ 2469750 w 6066869"/>
                <a:gd name="connsiteY924" fmla="*/ 475310 h 1342090"/>
                <a:gd name="connsiteX925" fmla="*/ 1702675 w 6066869"/>
                <a:gd name="connsiteY925" fmla="*/ 475310 h 1342090"/>
                <a:gd name="connsiteX926" fmla="*/ 1720110 w 6066869"/>
                <a:gd name="connsiteY926" fmla="*/ 492646 h 1342090"/>
                <a:gd name="connsiteX927" fmla="*/ 1702675 w 6066869"/>
                <a:gd name="connsiteY927" fmla="*/ 509982 h 1342090"/>
                <a:gd name="connsiteX928" fmla="*/ 1685242 w 6066869"/>
                <a:gd name="connsiteY928" fmla="*/ 492646 h 1342090"/>
                <a:gd name="connsiteX929" fmla="*/ 1702675 w 6066869"/>
                <a:gd name="connsiteY929" fmla="*/ 475310 h 1342090"/>
                <a:gd name="connsiteX930" fmla="*/ 3242636 w 6066869"/>
                <a:gd name="connsiteY930" fmla="*/ 469532 h 1342090"/>
                <a:gd name="connsiteX931" fmla="*/ 3260070 w 6066869"/>
                <a:gd name="connsiteY931" fmla="*/ 486867 h 1342090"/>
                <a:gd name="connsiteX932" fmla="*/ 3242636 w 6066869"/>
                <a:gd name="connsiteY932" fmla="*/ 504203 h 1342090"/>
                <a:gd name="connsiteX933" fmla="*/ 3225203 w 6066869"/>
                <a:gd name="connsiteY933" fmla="*/ 486867 h 1342090"/>
                <a:gd name="connsiteX934" fmla="*/ 3242636 w 6066869"/>
                <a:gd name="connsiteY934" fmla="*/ 469532 h 1342090"/>
                <a:gd name="connsiteX935" fmla="*/ 2370960 w 6066869"/>
                <a:gd name="connsiteY935" fmla="*/ 469532 h 1342090"/>
                <a:gd name="connsiteX936" fmla="*/ 2388394 w 6066869"/>
                <a:gd name="connsiteY936" fmla="*/ 486867 h 1342090"/>
                <a:gd name="connsiteX937" fmla="*/ 2370960 w 6066869"/>
                <a:gd name="connsiteY937" fmla="*/ 504203 h 1342090"/>
                <a:gd name="connsiteX938" fmla="*/ 2353527 w 6066869"/>
                <a:gd name="connsiteY938" fmla="*/ 486867 h 1342090"/>
                <a:gd name="connsiteX939" fmla="*/ 2370960 w 6066869"/>
                <a:gd name="connsiteY939" fmla="*/ 469532 h 1342090"/>
                <a:gd name="connsiteX940" fmla="*/ 784509 w 6066869"/>
                <a:gd name="connsiteY940" fmla="*/ 469532 h 1342090"/>
                <a:gd name="connsiteX941" fmla="*/ 801943 w 6066869"/>
                <a:gd name="connsiteY941" fmla="*/ 486867 h 1342090"/>
                <a:gd name="connsiteX942" fmla="*/ 784509 w 6066869"/>
                <a:gd name="connsiteY942" fmla="*/ 504203 h 1342090"/>
                <a:gd name="connsiteX943" fmla="*/ 767075 w 6066869"/>
                <a:gd name="connsiteY943" fmla="*/ 486867 h 1342090"/>
                <a:gd name="connsiteX944" fmla="*/ 784509 w 6066869"/>
                <a:gd name="connsiteY944" fmla="*/ 469532 h 1342090"/>
                <a:gd name="connsiteX945" fmla="*/ 3730776 w 6066869"/>
                <a:gd name="connsiteY945" fmla="*/ 463753 h 1342090"/>
                <a:gd name="connsiteX946" fmla="*/ 3748210 w 6066869"/>
                <a:gd name="connsiteY946" fmla="*/ 481089 h 1342090"/>
                <a:gd name="connsiteX947" fmla="*/ 3730776 w 6066869"/>
                <a:gd name="connsiteY947" fmla="*/ 498425 h 1342090"/>
                <a:gd name="connsiteX948" fmla="*/ 3713343 w 6066869"/>
                <a:gd name="connsiteY948" fmla="*/ 481089 h 1342090"/>
                <a:gd name="connsiteX949" fmla="*/ 3730776 w 6066869"/>
                <a:gd name="connsiteY949" fmla="*/ 463753 h 1342090"/>
                <a:gd name="connsiteX950" fmla="*/ 1185480 w 6066869"/>
                <a:gd name="connsiteY950" fmla="*/ 463753 h 1342090"/>
                <a:gd name="connsiteX951" fmla="*/ 1202914 w 6066869"/>
                <a:gd name="connsiteY951" fmla="*/ 481089 h 1342090"/>
                <a:gd name="connsiteX952" fmla="*/ 1185480 w 6066869"/>
                <a:gd name="connsiteY952" fmla="*/ 498425 h 1342090"/>
                <a:gd name="connsiteX953" fmla="*/ 1168047 w 6066869"/>
                <a:gd name="connsiteY953" fmla="*/ 481089 h 1342090"/>
                <a:gd name="connsiteX954" fmla="*/ 1185480 w 6066869"/>
                <a:gd name="connsiteY954" fmla="*/ 463753 h 1342090"/>
                <a:gd name="connsiteX955" fmla="*/ 505573 w 6066869"/>
                <a:gd name="connsiteY955" fmla="*/ 452196 h 1342090"/>
                <a:gd name="connsiteX956" fmla="*/ 523007 w 6066869"/>
                <a:gd name="connsiteY956" fmla="*/ 469531 h 1342090"/>
                <a:gd name="connsiteX957" fmla="*/ 505573 w 6066869"/>
                <a:gd name="connsiteY957" fmla="*/ 486867 h 1342090"/>
                <a:gd name="connsiteX958" fmla="*/ 488139 w 6066869"/>
                <a:gd name="connsiteY958" fmla="*/ 469531 h 1342090"/>
                <a:gd name="connsiteX959" fmla="*/ 505573 w 6066869"/>
                <a:gd name="connsiteY959" fmla="*/ 452196 h 1342090"/>
                <a:gd name="connsiteX960" fmla="*/ 2911400 w 6066869"/>
                <a:gd name="connsiteY960" fmla="*/ 446417 h 1342090"/>
                <a:gd name="connsiteX961" fmla="*/ 2928834 w 6066869"/>
                <a:gd name="connsiteY961" fmla="*/ 463753 h 1342090"/>
                <a:gd name="connsiteX962" fmla="*/ 2911400 w 6066869"/>
                <a:gd name="connsiteY962" fmla="*/ 481089 h 1342090"/>
                <a:gd name="connsiteX963" fmla="*/ 2893967 w 6066869"/>
                <a:gd name="connsiteY963" fmla="*/ 463753 h 1342090"/>
                <a:gd name="connsiteX964" fmla="*/ 2911400 w 6066869"/>
                <a:gd name="connsiteY964" fmla="*/ 446417 h 1342090"/>
                <a:gd name="connsiteX965" fmla="*/ 2713819 w 6066869"/>
                <a:gd name="connsiteY965" fmla="*/ 446417 h 1342090"/>
                <a:gd name="connsiteX966" fmla="*/ 2731254 w 6066869"/>
                <a:gd name="connsiteY966" fmla="*/ 463753 h 1342090"/>
                <a:gd name="connsiteX967" fmla="*/ 2713819 w 6066869"/>
                <a:gd name="connsiteY967" fmla="*/ 481089 h 1342090"/>
                <a:gd name="connsiteX968" fmla="*/ 2696386 w 6066869"/>
                <a:gd name="connsiteY968" fmla="*/ 463753 h 1342090"/>
                <a:gd name="connsiteX969" fmla="*/ 2713819 w 6066869"/>
                <a:gd name="connsiteY969" fmla="*/ 446417 h 1342090"/>
                <a:gd name="connsiteX970" fmla="*/ 2225681 w 6066869"/>
                <a:gd name="connsiteY970" fmla="*/ 446417 h 1342090"/>
                <a:gd name="connsiteX971" fmla="*/ 2243115 w 6066869"/>
                <a:gd name="connsiteY971" fmla="*/ 463753 h 1342090"/>
                <a:gd name="connsiteX972" fmla="*/ 2225681 w 6066869"/>
                <a:gd name="connsiteY972" fmla="*/ 481089 h 1342090"/>
                <a:gd name="connsiteX973" fmla="*/ 2208248 w 6066869"/>
                <a:gd name="connsiteY973" fmla="*/ 463753 h 1342090"/>
                <a:gd name="connsiteX974" fmla="*/ 2225681 w 6066869"/>
                <a:gd name="connsiteY974" fmla="*/ 446417 h 1342090"/>
                <a:gd name="connsiteX975" fmla="*/ 1975800 w 6066869"/>
                <a:gd name="connsiteY975" fmla="*/ 446417 h 1342090"/>
                <a:gd name="connsiteX976" fmla="*/ 1993235 w 6066869"/>
                <a:gd name="connsiteY976" fmla="*/ 463753 h 1342090"/>
                <a:gd name="connsiteX977" fmla="*/ 1975800 w 6066869"/>
                <a:gd name="connsiteY977" fmla="*/ 481089 h 1342090"/>
                <a:gd name="connsiteX978" fmla="*/ 1958367 w 6066869"/>
                <a:gd name="connsiteY978" fmla="*/ 463753 h 1342090"/>
                <a:gd name="connsiteX979" fmla="*/ 1975800 w 6066869"/>
                <a:gd name="connsiteY979" fmla="*/ 446417 h 1342090"/>
                <a:gd name="connsiteX980" fmla="*/ 3143847 w 6066869"/>
                <a:gd name="connsiteY980" fmla="*/ 434861 h 1342090"/>
                <a:gd name="connsiteX981" fmla="*/ 3161281 w 6066869"/>
                <a:gd name="connsiteY981" fmla="*/ 452196 h 1342090"/>
                <a:gd name="connsiteX982" fmla="*/ 3143847 w 6066869"/>
                <a:gd name="connsiteY982" fmla="*/ 469532 h 1342090"/>
                <a:gd name="connsiteX983" fmla="*/ 3126413 w 6066869"/>
                <a:gd name="connsiteY983" fmla="*/ 452196 h 1342090"/>
                <a:gd name="connsiteX984" fmla="*/ 3143847 w 6066869"/>
                <a:gd name="connsiteY984" fmla="*/ 434861 h 1342090"/>
                <a:gd name="connsiteX985" fmla="*/ 1383060 w 6066869"/>
                <a:gd name="connsiteY985" fmla="*/ 429082 h 1342090"/>
                <a:gd name="connsiteX986" fmla="*/ 1400494 w 6066869"/>
                <a:gd name="connsiteY986" fmla="*/ 446417 h 1342090"/>
                <a:gd name="connsiteX987" fmla="*/ 1383060 w 6066869"/>
                <a:gd name="connsiteY987" fmla="*/ 463753 h 1342090"/>
                <a:gd name="connsiteX988" fmla="*/ 1365627 w 6066869"/>
                <a:gd name="connsiteY988" fmla="*/ 446417 h 1342090"/>
                <a:gd name="connsiteX989" fmla="*/ 1383060 w 6066869"/>
                <a:gd name="connsiteY989" fmla="*/ 429082 h 1342090"/>
                <a:gd name="connsiteX990" fmla="*/ 2574351 w 6066869"/>
                <a:gd name="connsiteY990" fmla="*/ 423304 h 1342090"/>
                <a:gd name="connsiteX991" fmla="*/ 2591786 w 6066869"/>
                <a:gd name="connsiteY991" fmla="*/ 440639 h 1342090"/>
                <a:gd name="connsiteX992" fmla="*/ 2574351 w 6066869"/>
                <a:gd name="connsiteY992" fmla="*/ 457975 h 1342090"/>
                <a:gd name="connsiteX993" fmla="*/ 2556918 w 6066869"/>
                <a:gd name="connsiteY993" fmla="*/ 440639 h 1342090"/>
                <a:gd name="connsiteX994" fmla="*/ 2574351 w 6066869"/>
                <a:gd name="connsiteY994" fmla="*/ 423304 h 1342090"/>
                <a:gd name="connsiteX995" fmla="*/ 273125 w 6066869"/>
                <a:gd name="connsiteY995" fmla="*/ 423304 h 1342090"/>
                <a:gd name="connsiteX996" fmla="*/ 290559 w 6066869"/>
                <a:gd name="connsiteY996" fmla="*/ 440639 h 1342090"/>
                <a:gd name="connsiteX997" fmla="*/ 273125 w 6066869"/>
                <a:gd name="connsiteY997" fmla="*/ 457975 h 1342090"/>
                <a:gd name="connsiteX998" fmla="*/ 255692 w 6066869"/>
                <a:gd name="connsiteY998" fmla="*/ 440639 h 1342090"/>
                <a:gd name="connsiteX999" fmla="*/ 273125 w 6066869"/>
                <a:gd name="connsiteY999" fmla="*/ 423304 h 1342090"/>
                <a:gd name="connsiteX1000" fmla="*/ 982089 w 6066869"/>
                <a:gd name="connsiteY1000" fmla="*/ 417525 h 1342090"/>
                <a:gd name="connsiteX1001" fmla="*/ 999523 w 6066869"/>
                <a:gd name="connsiteY1001" fmla="*/ 434862 h 1342090"/>
                <a:gd name="connsiteX1002" fmla="*/ 982089 w 6066869"/>
                <a:gd name="connsiteY1002" fmla="*/ 452197 h 1342090"/>
                <a:gd name="connsiteX1003" fmla="*/ 964656 w 6066869"/>
                <a:gd name="connsiteY1003" fmla="*/ 434862 h 1342090"/>
                <a:gd name="connsiteX1004" fmla="*/ 982089 w 6066869"/>
                <a:gd name="connsiteY1004" fmla="*/ 417525 h 1342090"/>
                <a:gd name="connsiteX1005" fmla="*/ 3509951 w 6066869"/>
                <a:gd name="connsiteY1005" fmla="*/ 411746 h 1342090"/>
                <a:gd name="connsiteX1006" fmla="*/ 3527385 w 6066869"/>
                <a:gd name="connsiteY1006" fmla="*/ 429081 h 1342090"/>
                <a:gd name="connsiteX1007" fmla="*/ 3509951 w 6066869"/>
                <a:gd name="connsiteY1007" fmla="*/ 446417 h 1342090"/>
                <a:gd name="connsiteX1008" fmla="*/ 3492517 w 6066869"/>
                <a:gd name="connsiteY1008" fmla="*/ 429081 h 1342090"/>
                <a:gd name="connsiteX1009" fmla="*/ 3509951 w 6066869"/>
                <a:gd name="connsiteY1009" fmla="*/ 411746 h 1342090"/>
                <a:gd name="connsiteX1010" fmla="*/ 1609696 w 6066869"/>
                <a:gd name="connsiteY1010" fmla="*/ 411746 h 1342090"/>
                <a:gd name="connsiteX1011" fmla="*/ 1627130 w 6066869"/>
                <a:gd name="connsiteY1011" fmla="*/ 429081 h 1342090"/>
                <a:gd name="connsiteX1012" fmla="*/ 1609696 w 6066869"/>
                <a:gd name="connsiteY1012" fmla="*/ 446417 h 1342090"/>
                <a:gd name="connsiteX1013" fmla="*/ 1592263 w 6066869"/>
                <a:gd name="connsiteY1013" fmla="*/ 429081 h 1342090"/>
                <a:gd name="connsiteX1014" fmla="*/ 1609696 w 6066869"/>
                <a:gd name="connsiteY1014" fmla="*/ 411746 h 1342090"/>
                <a:gd name="connsiteX1015" fmla="*/ 656663 w 6066869"/>
                <a:gd name="connsiteY1015" fmla="*/ 405968 h 1342090"/>
                <a:gd name="connsiteX1016" fmla="*/ 674097 w 6066869"/>
                <a:gd name="connsiteY1016" fmla="*/ 423303 h 1342090"/>
                <a:gd name="connsiteX1017" fmla="*/ 656663 w 6066869"/>
                <a:gd name="connsiteY1017" fmla="*/ 440639 h 1342090"/>
                <a:gd name="connsiteX1018" fmla="*/ 639230 w 6066869"/>
                <a:gd name="connsiteY1018" fmla="*/ 423303 h 1342090"/>
                <a:gd name="connsiteX1019" fmla="*/ 656663 w 6066869"/>
                <a:gd name="connsiteY1019" fmla="*/ 405968 h 1342090"/>
                <a:gd name="connsiteX1020" fmla="*/ 5828611 w 6066869"/>
                <a:gd name="connsiteY1020" fmla="*/ 400189 h 1342090"/>
                <a:gd name="connsiteX1021" fmla="*/ 5846045 w 6066869"/>
                <a:gd name="connsiteY1021" fmla="*/ 417524 h 1342090"/>
                <a:gd name="connsiteX1022" fmla="*/ 5828611 w 6066869"/>
                <a:gd name="connsiteY1022" fmla="*/ 434861 h 1342090"/>
                <a:gd name="connsiteX1023" fmla="*/ 5811178 w 6066869"/>
                <a:gd name="connsiteY1023" fmla="*/ 417524 h 1342090"/>
                <a:gd name="connsiteX1024" fmla="*/ 5828611 w 6066869"/>
                <a:gd name="connsiteY1024" fmla="*/ 400189 h 1342090"/>
                <a:gd name="connsiteX1025" fmla="*/ 383538 w 6066869"/>
                <a:gd name="connsiteY1025" fmla="*/ 400189 h 1342090"/>
                <a:gd name="connsiteX1026" fmla="*/ 400972 w 6066869"/>
                <a:gd name="connsiteY1026" fmla="*/ 417524 h 1342090"/>
                <a:gd name="connsiteX1027" fmla="*/ 383538 w 6066869"/>
                <a:gd name="connsiteY1027" fmla="*/ 434861 h 1342090"/>
                <a:gd name="connsiteX1028" fmla="*/ 366105 w 6066869"/>
                <a:gd name="connsiteY1028" fmla="*/ 417524 h 1342090"/>
                <a:gd name="connsiteX1029" fmla="*/ 383538 w 6066869"/>
                <a:gd name="connsiteY1029" fmla="*/ 400189 h 1342090"/>
                <a:gd name="connsiteX1030" fmla="*/ 3376294 w 6066869"/>
                <a:gd name="connsiteY1030" fmla="*/ 394411 h 1342090"/>
                <a:gd name="connsiteX1031" fmla="*/ 3393728 w 6066869"/>
                <a:gd name="connsiteY1031" fmla="*/ 411746 h 1342090"/>
                <a:gd name="connsiteX1032" fmla="*/ 3376294 w 6066869"/>
                <a:gd name="connsiteY1032" fmla="*/ 429082 h 1342090"/>
                <a:gd name="connsiteX1033" fmla="*/ 3358861 w 6066869"/>
                <a:gd name="connsiteY1033" fmla="*/ 411746 h 1342090"/>
                <a:gd name="connsiteX1034" fmla="*/ 3376294 w 6066869"/>
                <a:gd name="connsiteY1034" fmla="*/ 394411 h 1342090"/>
                <a:gd name="connsiteX1035" fmla="*/ 2806798 w 6066869"/>
                <a:gd name="connsiteY1035" fmla="*/ 394411 h 1342090"/>
                <a:gd name="connsiteX1036" fmla="*/ 2824232 w 6066869"/>
                <a:gd name="connsiteY1036" fmla="*/ 411746 h 1342090"/>
                <a:gd name="connsiteX1037" fmla="*/ 2806798 w 6066869"/>
                <a:gd name="connsiteY1037" fmla="*/ 429082 h 1342090"/>
                <a:gd name="connsiteX1038" fmla="*/ 2789365 w 6066869"/>
                <a:gd name="connsiteY1038" fmla="*/ 411746 h 1342090"/>
                <a:gd name="connsiteX1039" fmla="*/ 2806798 w 6066869"/>
                <a:gd name="connsiteY1039" fmla="*/ 394411 h 1342090"/>
                <a:gd name="connsiteX1040" fmla="*/ 1871199 w 6066869"/>
                <a:gd name="connsiteY1040" fmla="*/ 394411 h 1342090"/>
                <a:gd name="connsiteX1041" fmla="*/ 1888633 w 6066869"/>
                <a:gd name="connsiteY1041" fmla="*/ 411746 h 1342090"/>
                <a:gd name="connsiteX1042" fmla="*/ 1871199 w 6066869"/>
                <a:gd name="connsiteY1042" fmla="*/ 429082 h 1342090"/>
                <a:gd name="connsiteX1043" fmla="*/ 1853766 w 6066869"/>
                <a:gd name="connsiteY1043" fmla="*/ 411746 h 1342090"/>
                <a:gd name="connsiteX1044" fmla="*/ 1871199 w 6066869"/>
                <a:gd name="connsiteY1044" fmla="*/ 394411 h 1342090"/>
                <a:gd name="connsiteX1045" fmla="*/ 3655230 w 6066869"/>
                <a:gd name="connsiteY1045" fmla="*/ 388632 h 1342090"/>
                <a:gd name="connsiteX1046" fmla="*/ 3672664 w 6066869"/>
                <a:gd name="connsiteY1046" fmla="*/ 405969 h 1342090"/>
                <a:gd name="connsiteX1047" fmla="*/ 3655230 w 6066869"/>
                <a:gd name="connsiteY1047" fmla="*/ 423304 h 1342090"/>
                <a:gd name="connsiteX1048" fmla="*/ 3637796 w 6066869"/>
                <a:gd name="connsiteY1048" fmla="*/ 405969 h 1342090"/>
                <a:gd name="connsiteX1049" fmla="*/ 3655230 w 6066869"/>
                <a:gd name="connsiteY1049" fmla="*/ 388632 h 1342090"/>
                <a:gd name="connsiteX1050" fmla="*/ 1266836 w 6066869"/>
                <a:gd name="connsiteY1050" fmla="*/ 388632 h 1342090"/>
                <a:gd name="connsiteX1051" fmla="*/ 1284270 w 6066869"/>
                <a:gd name="connsiteY1051" fmla="*/ 405969 h 1342090"/>
                <a:gd name="connsiteX1052" fmla="*/ 1266836 w 6066869"/>
                <a:gd name="connsiteY1052" fmla="*/ 423304 h 1342090"/>
                <a:gd name="connsiteX1053" fmla="*/ 1249403 w 6066869"/>
                <a:gd name="connsiteY1053" fmla="*/ 405969 h 1342090"/>
                <a:gd name="connsiteX1054" fmla="*/ 1266836 w 6066869"/>
                <a:gd name="connsiteY1054" fmla="*/ 388632 h 1342090"/>
                <a:gd name="connsiteX1055" fmla="*/ 865865 w 6066869"/>
                <a:gd name="connsiteY1055" fmla="*/ 382854 h 1342090"/>
                <a:gd name="connsiteX1056" fmla="*/ 883299 w 6066869"/>
                <a:gd name="connsiteY1056" fmla="*/ 400189 h 1342090"/>
                <a:gd name="connsiteX1057" fmla="*/ 865865 w 6066869"/>
                <a:gd name="connsiteY1057" fmla="*/ 417525 h 1342090"/>
                <a:gd name="connsiteX1058" fmla="*/ 848433 w 6066869"/>
                <a:gd name="connsiteY1058" fmla="*/ 400189 h 1342090"/>
                <a:gd name="connsiteX1059" fmla="*/ 865865 w 6066869"/>
                <a:gd name="connsiteY1059" fmla="*/ 382854 h 1342090"/>
                <a:gd name="connsiteX1060" fmla="*/ 145279 w 6066869"/>
                <a:gd name="connsiteY1060" fmla="*/ 382854 h 1342090"/>
                <a:gd name="connsiteX1061" fmla="*/ 162713 w 6066869"/>
                <a:gd name="connsiteY1061" fmla="*/ 400189 h 1342090"/>
                <a:gd name="connsiteX1062" fmla="*/ 145279 w 6066869"/>
                <a:gd name="connsiteY1062" fmla="*/ 417525 h 1342090"/>
                <a:gd name="connsiteX1063" fmla="*/ 127846 w 6066869"/>
                <a:gd name="connsiteY1063" fmla="*/ 400189 h 1342090"/>
                <a:gd name="connsiteX1064" fmla="*/ 145279 w 6066869"/>
                <a:gd name="connsiteY1064" fmla="*/ 382854 h 1342090"/>
                <a:gd name="connsiteX1065" fmla="*/ 3016001 w 6066869"/>
                <a:gd name="connsiteY1065" fmla="*/ 377076 h 1342090"/>
                <a:gd name="connsiteX1066" fmla="*/ 3033435 w 6066869"/>
                <a:gd name="connsiteY1066" fmla="*/ 394411 h 1342090"/>
                <a:gd name="connsiteX1067" fmla="*/ 3016001 w 6066869"/>
                <a:gd name="connsiteY1067" fmla="*/ 411747 h 1342090"/>
                <a:gd name="connsiteX1068" fmla="*/ 2998567 w 6066869"/>
                <a:gd name="connsiteY1068" fmla="*/ 394411 h 1342090"/>
                <a:gd name="connsiteX1069" fmla="*/ 3016001 w 6066869"/>
                <a:gd name="connsiteY1069" fmla="*/ 377076 h 1342090"/>
                <a:gd name="connsiteX1070" fmla="*/ 5939023 w 6066869"/>
                <a:gd name="connsiteY1070" fmla="*/ 371296 h 1342090"/>
                <a:gd name="connsiteX1071" fmla="*/ 5956457 w 6066869"/>
                <a:gd name="connsiteY1071" fmla="*/ 388631 h 1342090"/>
                <a:gd name="connsiteX1072" fmla="*/ 5939023 w 6066869"/>
                <a:gd name="connsiteY1072" fmla="*/ 405968 h 1342090"/>
                <a:gd name="connsiteX1073" fmla="*/ 5921589 w 6066869"/>
                <a:gd name="connsiteY1073" fmla="*/ 388631 h 1342090"/>
                <a:gd name="connsiteX1074" fmla="*/ 5939023 w 6066869"/>
                <a:gd name="connsiteY1074" fmla="*/ 371296 h 1342090"/>
                <a:gd name="connsiteX1075" fmla="*/ 5706576 w 6066869"/>
                <a:gd name="connsiteY1075" fmla="*/ 365518 h 1342090"/>
                <a:gd name="connsiteX1076" fmla="*/ 5724011 w 6066869"/>
                <a:gd name="connsiteY1076" fmla="*/ 382853 h 1342090"/>
                <a:gd name="connsiteX1077" fmla="*/ 5706576 w 6066869"/>
                <a:gd name="connsiteY1077" fmla="*/ 400189 h 1342090"/>
                <a:gd name="connsiteX1078" fmla="*/ 5689143 w 6066869"/>
                <a:gd name="connsiteY1078" fmla="*/ 382853 h 1342090"/>
                <a:gd name="connsiteX1079" fmla="*/ 5706576 w 6066869"/>
                <a:gd name="connsiteY1079" fmla="*/ 365518 h 1342090"/>
                <a:gd name="connsiteX1080" fmla="*/ 2051346 w 6066869"/>
                <a:gd name="connsiteY1080" fmla="*/ 365518 h 1342090"/>
                <a:gd name="connsiteX1081" fmla="*/ 2068780 w 6066869"/>
                <a:gd name="connsiteY1081" fmla="*/ 382853 h 1342090"/>
                <a:gd name="connsiteX1082" fmla="*/ 2051346 w 6066869"/>
                <a:gd name="connsiteY1082" fmla="*/ 400189 h 1342090"/>
                <a:gd name="connsiteX1083" fmla="*/ 2033912 w 6066869"/>
                <a:gd name="connsiteY1083" fmla="*/ 382853 h 1342090"/>
                <a:gd name="connsiteX1084" fmla="*/ 2051346 w 6066869"/>
                <a:gd name="connsiteY1084" fmla="*/ 365518 h 1342090"/>
                <a:gd name="connsiteX1085" fmla="*/ 1493473 w 6066869"/>
                <a:gd name="connsiteY1085" fmla="*/ 365518 h 1342090"/>
                <a:gd name="connsiteX1086" fmla="*/ 1510907 w 6066869"/>
                <a:gd name="connsiteY1086" fmla="*/ 382853 h 1342090"/>
                <a:gd name="connsiteX1087" fmla="*/ 1493473 w 6066869"/>
                <a:gd name="connsiteY1087" fmla="*/ 400189 h 1342090"/>
                <a:gd name="connsiteX1088" fmla="*/ 1476039 w 6066869"/>
                <a:gd name="connsiteY1088" fmla="*/ 382853 h 1342090"/>
                <a:gd name="connsiteX1089" fmla="*/ 1493473 w 6066869"/>
                <a:gd name="connsiteY1089" fmla="*/ 365518 h 1342090"/>
                <a:gd name="connsiteX1090" fmla="*/ 1086690 w 6066869"/>
                <a:gd name="connsiteY1090" fmla="*/ 365518 h 1342090"/>
                <a:gd name="connsiteX1091" fmla="*/ 1104124 w 6066869"/>
                <a:gd name="connsiteY1091" fmla="*/ 382853 h 1342090"/>
                <a:gd name="connsiteX1092" fmla="*/ 1086690 w 6066869"/>
                <a:gd name="connsiteY1092" fmla="*/ 400189 h 1342090"/>
                <a:gd name="connsiteX1093" fmla="*/ 1069257 w 6066869"/>
                <a:gd name="connsiteY1093" fmla="*/ 382853 h 1342090"/>
                <a:gd name="connsiteX1094" fmla="*/ 1086690 w 6066869"/>
                <a:gd name="connsiteY1094" fmla="*/ 365518 h 1342090"/>
                <a:gd name="connsiteX1095" fmla="*/ 2312849 w 6066869"/>
                <a:gd name="connsiteY1095" fmla="*/ 359739 h 1342090"/>
                <a:gd name="connsiteX1096" fmla="*/ 2330283 w 6066869"/>
                <a:gd name="connsiteY1096" fmla="*/ 377076 h 1342090"/>
                <a:gd name="connsiteX1097" fmla="*/ 2312849 w 6066869"/>
                <a:gd name="connsiteY1097" fmla="*/ 394411 h 1342090"/>
                <a:gd name="connsiteX1098" fmla="*/ 2295415 w 6066869"/>
                <a:gd name="connsiteY1098" fmla="*/ 377076 h 1342090"/>
                <a:gd name="connsiteX1099" fmla="*/ 2312849 w 6066869"/>
                <a:gd name="connsiteY1099" fmla="*/ 359739 h 1342090"/>
                <a:gd name="connsiteX1100" fmla="*/ 3260070 w 6066869"/>
                <a:gd name="connsiteY1100" fmla="*/ 353961 h 1342090"/>
                <a:gd name="connsiteX1101" fmla="*/ 3277505 w 6066869"/>
                <a:gd name="connsiteY1101" fmla="*/ 371296 h 1342090"/>
                <a:gd name="connsiteX1102" fmla="*/ 3260070 w 6066869"/>
                <a:gd name="connsiteY1102" fmla="*/ 388632 h 1342090"/>
                <a:gd name="connsiteX1103" fmla="*/ 3242637 w 6066869"/>
                <a:gd name="connsiteY1103" fmla="*/ 371296 h 1342090"/>
                <a:gd name="connsiteX1104" fmla="*/ 3260070 w 6066869"/>
                <a:gd name="connsiteY1104" fmla="*/ 353961 h 1342090"/>
                <a:gd name="connsiteX1105" fmla="*/ 1737541 w 6066869"/>
                <a:gd name="connsiteY1105" fmla="*/ 353961 h 1342090"/>
                <a:gd name="connsiteX1106" fmla="*/ 1754976 w 6066869"/>
                <a:gd name="connsiteY1106" fmla="*/ 371296 h 1342090"/>
                <a:gd name="connsiteX1107" fmla="*/ 1737541 w 6066869"/>
                <a:gd name="connsiteY1107" fmla="*/ 388632 h 1342090"/>
                <a:gd name="connsiteX1108" fmla="*/ 1720108 w 6066869"/>
                <a:gd name="connsiteY1108" fmla="*/ 371296 h 1342090"/>
                <a:gd name="connsiteX1109" fmla="*/ 1737541 w 6066869"/>
                <a:gd name="connsiteY1109" fmla="*/ 353961 h 1342090"/>
                <a:gd name="connsiteX1110" fmla="*/ 2655708 w 6066869"/>
                <a:gd name="connsiteY1110" fmla="*/ 348183 h 1342090"/>
                <a:gd name="connsiteX1111" fmla="*/ 2673142 w 6066869"/>
                <a:gd name="connsiteY1111" fmla="*/ 365518 h 1342090"/>
                <a:gd name="connsiteX1112" fmla="*/ 2655708 w 6066869"/>
                <a:gd name="connsiteY1112" fmla="*/ 382854 h 1342090"/>
                <a:gd name="connsiteX1113" fmla="*/ 2638275 w 6066869"/>
                <a:gd name="connsiteY1113" fmla="*/ 365518 h 1342090"/>
                <a:gd name="connsiteX1114" fmla="*/ 2655708 w 6066869"/>
                <a:gd name="connsiteY1114" fmla="*/ 348183 h 1342090"/>
                <a:gd name="connsiteX1115" fmla="*/ 2434884 w 6066869"/>
                <a:gd name="connsiteY1115" fmla="*/ 348183 h 1342090"/>
                <a:gd name="connsiteX1116" fmla="*/ 2452318 w 6066869"/>
                <a:gd name="connsiteY1116" fmla="*/ 365518 h 1342090"/>
                <a:gd name="connsiteX1117" fmla="*/ 2434884 w 6066869"/>
                <a:gd name="connsiteY1117" fmla="*/ 382854 h 1342090"/>
                <a:gd name="connsiteX1118" fmla="*/ 2417449 w 6066869"/>
                <a:gd name="connsiteY1118" fmla="*/ 365518 h 1342090"/>
                <a:gd name="connsiteX1119" fmla="*/ 2434884 w 6066869"/>
                <a:gd name="connsiteY1119" fmla="*/ 348183 h 1342090"/>
                <a:gd name="connsiteX1120" fmla="*/ 2155947 w 6066869"/>
                <a:gd name="connsiteY1120" fmla="*/ 348183 h 1342090"/>
                <a:gd name="connsiteX1121" fmla="*/ 2173381 w 6066869"/>
                <a:gd name="connsiteY1121" fmla="*/ 365518 h 1342090"/>
                <a:gd name="connsiteX1122" fmla="*/ 2155947 w 6066869"/>
                <a:gd name="connsiteY1122" fmla="*/ 382854 h 1342090"/>
                <a:gd name="connsiteX1123" fmla="*/ 2138513 w 6066869"/>
                <a:gd name="connsiteY1123" fmla="*/ 365518 h 1342090"/>
                <a:gd name="connsiteX1124" fmla="*/ 2155947 w 6066869"/>
                <a:gd name="connsiteY1124" fmla="*/ 348183 h 1342090"/>
                <a:gd name="connsiteX1125" fmla="*/ 511384 w 6066869"/>
                <a:gd name="connsiteY1125" fmla="*/ 348183 h 1342090"/>
                <a:gd name="connsiteX1126" fmla="*/ 528818 w 6066869"/>
                <a:gd name="connsiteY1126" fmla="*/ 365518 h 1342090"/>
                <a:gd name="connsiteX1127" fmla="*/ 511384 w 6066869"/>
                <a:gd name="connsiteY1127" fmla="*/ 382854 h 1342090"/>
                <a:gd name="connsiteX1128" fmla="*/ 493950 w 6066869"/>
                <a:gd name="connsiteY1128" fmla="*/ 365518 h 1342090"/>
                <a:gd name="connsiteX1129" fmla="*/ 511384 w 6066869"/>
                <a:gd name="connsiteY1129" fmla="*/ 348183 h 1342090"/>
                <a:gd name="connsiteX1130" fmla="*/ 3108979 w 6066869"/>
                <a:gd name="connsiteY1130" fmla="*/ 325068 h 1342090"/>
                <a:gd name="connsiteX1131" fmla="*/ 3126413 w 6066869"/>
                <a:gd name="connsiteY1131" fmla="*/ 342403 h 1342090"/>
                <a:gd name="connsiteX1132" fmla="*/ 3108979 w 6066869"/>
                <a:gd name="connsiteY1132" fmla="*/ 359739 h 1342090"/>
                <a:gd name="connsiteX1133" fmla="*/ 3091546 w 6066869"/>
                <a:gd name="connsiteY1133" fmla="*/ 342403 h 1342090"/>
                <a:gd name="connsiteX1134" fmla="*/ 3108979 w 6066869"/>
                <a:gd name="connsiteY1134" fmla="*/ 325068 h 1342090"/>
                <a:gd name="connsiteX1135" fmla="*/ 755453 w 6066869"/>
                <a:gd name="connsiteY1135" fmla="*/ 325068 h 1342090"/>
                <a:gd name="connsiteX1136" fmla="*/ 772887 w 6066869"/>
                <a:gd name="connsiteY1136" fmla="*/ 342403 h 1342090"/>
                <a:gd name="connsiteX1137" fmla="*/ 755453 w 6066869"/>
                <a:gd name="connsiteY1137" fmla="*/ 359739 h 1342090"/>
                <a:gd name="connsiteX1138" fmla="*/ 738020 w 6066869"/>
                <a:gd name="connsiteY1138" fmla="*/ 342403 h 1342090"/>
                <a:gd name="connsiteX1139" fmla="*/ 755453 w 6066869"/>
                <a:gd name="connsiteY1139" fmla="*/ 325068 h 1342090"/>
                <a:gd name="connsiteX1140" fmla="*/ 1179668 w 6066869"/>
                <a:gd name="connsiteY1140" fmla="*/ 319290 h 1342090"/>
                <a:gd name="connsiteX1141" fmla="*/ 1197102 w 6066869"/>
                <a:gd name="connsiteY1141" fmla="*/ 336625 h 1342090"/>
                <a:gd name="connsiteX1142" fmla="*/ 1179668 w 6066869"/>
                <a:gd name="connsiteY1142" fmla="*/ 353961 h 1342090"/>
                <a:gd name="connsiteX1143" fmla="*/ 1162235 w 6066869"/>
                <a:gd name="connsiteY1143" fmla="*/ 336625 h 1342090"/>
                <a:gd name="connsiteX1144" fmla="*/ 1179668 w 6066869"/>
                <a:gd name="connsiteY1144" fmla="*/ 319290 h 1342090"/>
                <a:gd name="connsiteX1145" fmla="*/ 238258 w 6066869"/>
                <a:gd name="connsiteY1145" fmla="*/ 319290 h 1342090"/>
                <a:gd name="connsiteX1146" fmla="*/ 255692 w 6066869"/>
                <a:gd name="connsiteY1146" fmla="*/ 336625 h 1342090"/>
                <a:gd name="connsiteX1147" fmla="*/ 238258 w 6066869"/>
                <a:gd name="connsiteY1147" fmla="*/ 353961 h 1342090"/>
                <a:gd name="connsiteX1148" fmla="*/ 220825 w 6066869"/>
                <a:gd name="connsiteY1148" fmla="*/ 336625 h 1342090"/>
                <a:gd name="connsiteX1149" fmla="*/ 238258 w 6066869"/>
                <a:gd name="connsiteY1149" fmla="*/ 319290 h 1342090"/>
                <a:gd name="connsiteX1150" fmla="*/ 3556441 w 6066869"/>
                <a:gd name="connsiteY1150" fmla="*/ 313511 h 1342090"/>
                <a:gd name="connsiteX1151" fmla="*/ 3573875 w 6066869"/>
                <a:gd name="connsiteY1151" fmla="*/ 330846 h 1342090"/>
                <a:gd name="connsiteX1152" fmla="*/ 3556441 w 6066869"/>
                <a:gd name="connsiteY1152" fmla="*/ 348183 h 1342090"/>
                <a:gd name="connsiteX1153" fmla="*/ 3539007 w 6066869"/>
                <a:gd name="connsiteY1153" fmla="*/ 330846 h 1342090"/>
                <a:gd name="connsiteX1154" fmla="*/ 3556441 w 6066869"/>
                <a:gd name="connsiteY1154" fmla="*/ 313511 h 1342090"/>
                <a:gd name="connsiteX1155" fmla="*/ 1371439 w 6066869"/>
                <a:gd name="connsiteY1155" fmla="*/ 313511 h 1342090"/>
                <a:gd name="connsiteX1156" fmla="*/ 1388872 w 6066869"/>
                <a:gd name="connsiteY1156" fmla="*/ 330846 h 1342090"/>
                <a:gd name="connsiteX1157" fmla="*/ 1371439 w 6066869"/>
                <a:gd name="connsiteY1157" fmla="*/ 348183 h 1342090"/>
                <a:gd name="connsiteX1158" fmla="*/ 1354005 w 6066869"/>
                <a:gd name="connsiteY1158" fmla="*/ 330846 h 1342090"/>
                <a:gd name="connsiteX1159" fmla="*/ 1371439 w 6066869"/>
                <a:gd name="connsiteY1159" fmla="*/ 313511 h 1342090"/>
                <a:gd name="connsiteX1160" fmla="*/ 3428595 w 6066869"/>
                <a:gd name="connsiteY1160" fmla="*/ 301954 h 1342090"/>
                <a:gd name="connsiteX1161" fmla="*/ 3446029 w 6066869"/>
                <a:gd name="connsiteY1161" fmla="*/ 319291 h 1342090"/>
                <a:gd name="connsiteX1162" fmla="*/ 3428595 w 6066869"/>
                <a:gd name="connsiteY1162" fmla="*/ 336626 h 1342090"/>
                <a:gd name="connsiteX1163" fmla="*/ 3411162 w 6066869"/>
                <a:gd name="connsiteY1163" fmla="*/ 319291 h 1342090"/>
                <a:gd name="connsiteX1164" fmla="*/ 3428595 w 6066869"/>
                <a:gd name="connsiteY1164" fmla="*/ 301954 h 1342090"/>
                <a:gd name="connsiteX1165" fmla="*/ 2934644 w 6066869"/>
                <a:gd name="connsiteY1165" fmla="*/ 301954 h 1342090"/>
                <a:gd name="connsiteX1166" fmla="*/ 2952078 w 6066869"/>
                <a:gd name="connsiteY1166" fmla="*/ 319291 h 1342090"/>
                <a:gd name="connsiteX1167" fmla="*/ 2934644 w 6066869"/>
                <a:gd name="connsiteY1167" fmla="*/ 336626 h 1342090"/>
                <a:gd name="connsiteX1168" fmla="*/ 2917211 w 6066869"/>
                <a:gd name="connsiteY1168" fmla="*/ 319291 h 1342090"/>
                <a:gd name="connsiteX1169" fmla="*/ 2934644 w 6066869"/>
                <a:gd name="connsiteY1169" fmla="*/ 301954 h 1342090"/>
                <a:gd name="connsiteX1170" fmla="*/ 615985 w 6066869"/>
                <a:gd name="connsiteY1170" fmla="*/ 301954 h 1342090"/>
                <a:gd name="connsiteX1171" fmla="*/ 633418 w 6066869"/>
                <a:gd name="connsiteY1171" fmla="*/ 319291 h 1342090"/>
                <a:gd name="connsiteX1172" fmla="*/ 615985 w 6066869"/>
                <a:gd name="connsiteY1172" fmla="*/ 336626 h 1342090"/>
                <a:gd name="connsiteX1173" fmla="*/ 598551 w 6066869"/>
                <a:gd name="connsiteY1173" fmla="*/ 319291 h 1342090"/>
                <a:gd name="connsiteX1174" fmla="*/ 615985 w 6066869"/>
                <a:gd name="connsiteY1174" fmla="*/ 301954 h 1342090"/>
                <a:gd name="connsiteX1175" fmla="*/ 2812609 w 6066869"/>
                <a:gd name="connsiteY1175" fmla="*/ 296176 h 1342090"/>
                <a:gd name="connsiteX1176" fmla="*/ 2830043 w 6066869"/>
                <a:gd name="connsiteY1176" fmla="*/ 313511 h 1342090"/>
                <a:gd name="connsiteX1177" fmla="*/ 2812609 w 6066869"/>
                <a:gd name="connsiteY1177" fmla="*/ 330847 h 1342090"/>
                <a:gd name="connsiteX1178" fmla="*/ 2795175 w 6066869"/>
                <a:gd name="connsiteY1178" fmla="*/ 313511 h 1342090"/>
                <a:gd name="connsiteX1179" fmla="*/ 2812609 w 6066869"/>
                <a:gd name="connsiteY1179" fmla="*/ 296176 h 1342090"/>
                <a:gd name="connsiteX1180" fmla="*/ 1603885 w 6066869"/>
                <a:gd name="connsiteY1180" fmla="*/ 296176 h 1342090"/>
                <a:gd name="connsiteX1181" fmla="*/ 1621319 w 6066869"/>
                <a:gd name="connsiteY1181" fmla="*/ 313511 h 1342090"/>
                <a:gd name="connsiteX1182" fmla="*/ 1603885 w 6066869"/>
                <a:gd name="connsiteY1182" fmla="*/ 330847 h 1342090"/>
                <a:gd name="connsiteX1183" fmla="*/ 1586451 w 6066869"/>
                <a:gd name="connsiteY1183" fmla="*/ 313511 h 1342090"/>
                <a:gd name="connsiteX1184" fmla="*/ 1603885 w 6066869"/>
                <a:gd name="connsiteY1184" fmla="*/ 296176 h 1342090"/>
                <a:gd name="connsiteX1185" fmla="*/ 5596163 w 6066869"/>
                <a:gd name="connsiteY1185" fmla="*/ 290398 h 1342090"/>
                <a:gd name="connsiteX1186" fmla="*/ 5613597 w 6066869"/>
                <a:gd name="connsiteY1186" fmla="*/ 307733 h 1342090"/>
                <a:gd name="connsiteX1187" fmla="*/ 5596163 w 6066869"/>
                <a:gd name="connsiteY1187" fmla="*/ 325069 h 1342090"/>
                <a:gd name="connsiteX1188" fmla="*/ 5578730 w 6066869"/>
                <a:gd name="connsiteY1188" fmla="*/ 307733 h 1342090"/>
                <a:gd name="connsiteX1189" fmla="*/ 5596163 w 6066869"/>
                <a:gd name="connsiteY1189" fmla="*/ 290398 h 1342090"/>
                <a:gd name="connsiteX1190" fmla="*/ 2522051 w 6066869"/>
                <a:gd name="connsiteY1190" fmla="*/ 290398 h 1342090"/>
                <a:gd name="connsiteX1191" fmla="*/ 2539485 w 6066869"/>
                <a:gd name="connsiteY1191" fmla="*/ 307733 h 1342090"/>
                <a:gd name="connsiteX1192" fmla="*/ 2522051 w 6066869"/>
                <a:gd name="connsiteY1192" fmla="*/ 325069 h 1342090"/>
                <a:gd name="connsiteX1193" fmla="*/ 2504617 w 6066869"/>
                <a:gd name="connsiteY1193" fmla="*/ 307733 h 1342090"/>
                <a:gd name="connsiteX1194" fmla="*/ 2522051 w 6066869"/>
                <a:gd name="connsiteY1194" fmla="*/ 290398 h 1342090"/>
                <a:gd name="connsiteX1195" fmla="*/ 958844 w 6066869"/>
                <a:gd name="connsiteY1195" fmla="*/ 290398 h 1342090"/>
                <a:gd name="connsiteX1196" fmla="*/ 976278 w 6066869"/>
                <a:gd name="connsiteY1196" fmla="*/ 307733 h 1342090"/>
                <a:gd name="connsiteX1197" fmla="*/ 958844 w 6066869"/>
                <a:gd name="connsiteY1197" fmla="*/ 325069 h 1342090"/>
                <a:gd name="connsiteX1198" fmla="*/ 941411 w 6066869"/>
                <a:gd name="connsiteY1198" fmla="*/ 307733 h 1342090"/>
                <a:gd name="connsiteX1199" fmla="*/ 958844 w 6066869"/>
                <a:gd name="connsiteY1199" fmla="*/ 290398 h 1342090"/>
                <a:gd name="connsiteX1200" fmla="*/ 3730776 w 6066869"/>
                <a:gd name="connsiteY1200" fmla="*/ 284618 h 1342090"/>
                <a:gd name="connsiteX1201" fmla="*/ 3748210 w 6066869"/>
                <a:gd name="connsiteY1201" fmla="*/ 301953 h 1342090"/>
                <a:gd name="connsiteX1202" fmla="*/ 3730776 w 6066869"/>
                <a:gd name="connsiteY1202" fmla="*/ 319290 h 1342090"/>
                <a:gd name="connsiteX1203" fmla="*/ 3713343 w 6066869"/>
                <a:gd name="connsiteY1203" fmla="*/ 301953 h 1342090"/>
                <a:gd name="connsiteX1204" fmla="*/ 3730776 w 6066869"/>
                <a:gd name="connsiteY1204" fmla="*/ 284618 h 1342090"/>
                <a:gd name="connsiteX1205" fmla="*/ 1969989 w 6066869"/>
                <a:gd name="connsiteY1205" fmla="*/ 284618 h 1342090"/>
                <a:gd name="connsiteX1206" fmla="*/ 1987423 w 6066869"/>
                <a:gd name="connsiteY1206" fmla="*/ 301953 h 1342090"/>
                <a:gd name="connsiteX1207" fmla="*/ 1969989 w 6066869"/>
                <a:gd name="connsiteY1207" fmla="*/ 319290 h 1342090"/>
                <a:gd name="connsiteX1208" fmla="*/ 1952556 w 6066869"/>
                <a:gd name="connsiteY1208" fmla="*/ 301953 h 1342090"/>
                <a:gd name="connsiteX1209" fmla="*/ 1969989 w 6066869"/>
                <a:gd name="connsiteY1209" fmla="*/ 284618 h 1342090"/>
                <a:gd name="connsiteX1210" fmla="*/ 1865388 w 6066869"/>
                <a:gd name="connsiteY1210" fmla="*/ 284618 h 1342090"/>
                <a:gd name="connsiteX1211" fmla="*/ 1882821 w 6066869"/>
                <a:gd name="connsiteY1211" fmla="*/ 301953 h 1342090"/>
                <a:gd name="connsiteX1212" fmla="*/ 1865388 w 6066869"/>
                <a:gd name="connsiteY1212" fmla="*/ 319290 h 1342090"/>
                <a:gd name="connsiteX1213" fmla="*/ 1847955 w 6066869"/>
                <a:gd name="connsiteY1213" fmla="*/ 301953 h 1342090"/>
                <a:gd name="connsiteX1214" fmla="*/ 1865388 w 6066869"/>
                <a:gd name="connsiteY1214" fmla="*/ 284618 h 1342090"/>
                <a:gd name="connsiteX1215" fmla="*/ 5840233 w 6066869"/>
                <a:gd name="connsiteY1215" fmla="*/ 273061 h 1342090"/>
                <a:gd name="connsiteX1216" fmla="*/ 5857667 w 6066869"/>
                <a:gd name="connsiteY1216" fmla="*/ 290398 h 1342090"/>
                <a:gd name="connsiteX1217" fmla="*/ 5840233 w 6066869"/>
                <a:gd name="connsiteY1217" fmla="*/ 307733 h 1342090"/>
                <a:gd name="connsiteX1218" fmla="*/ 5822800 w 6066869"/>
                <a:gd name="connsiteY1218" fmla="*/ 290398 h 1342090"/>
                <a:gd name="connsiteX1219" fmla="*/ 5840233 w 6066869"/>
                <a:gd name="connsiteY1219" fmla="*/ 273061 h 1342090"/>
                <a:gd name="connsiteX1220" fmla="*/ 2243115 w 6066869"/>
                <a:gd name="connsiteY1220" fmla="*/ 273061 h 1342090"/>
                <a:gd name="connsiteX1221" fmla="*/ 2260548 w 6066869"/>
                <a:gd name="connsiteY1221" fmla="*/ 290398 h 1342090"/>
                <a:gd name="connsiteX1222" fmla="*/ 2243115 w 6066869"/>
                <a:gd name="connsiteY1222" fmla="*/ 307733 h 1342090"/>
                <a:gd name="connsiteX1223" fmla="*/ 2225681 w 6066869"/>
                <a:gd name="connsiteY1223" fmla="*/ 290398 h 1342090"/>
                <a:gd name="connsiteX1224" fmla="*/ 2243115 w 6066869"/>
                <a:gd name="connsiteY1224" fmla="*/ 273061 h 1342090"/>
                <a:gd name="connsiteX1225" fmla="*/ 430027 w 6066869"/>
                <a:gd name="connsiteY1225" fmla="*/ 267283 h 1342090"/>
                <a:gd name="connsiteX1226" fmla="*/ 447461 w 6066869"/>
                <a:gd name="connsiteY1226" fmla="*/ 284618 h 1342090"/>
                <a:gd name="connsiteX1227" fmla="*/ 430027 w 6066869"/>
                <a:gd name="connsiteY1227" fmla="*/ 301954 h 1342090"/>
                <a:gd name="connsiteX1228" fmla="*/ 412594 w 6066869"/>
                <a:gd name="connsiteY1228" fmla="*/ 284618 h 1342090"/>
                <a:gd name="connsiteX1229" fmla="*/ 430027 w 6066869"/>
                <a:gd name="connsiteY1229" fmla="*/ 267283 h 1342090"/>
                <a:gd name="connsiteX1230" fmla="*/ 325426 w 6066869"/>
                <a:gd name="connsiteY1230" fmla="*/ 267283 h 1342090"/>
                <a:gd name="connsiteX1231" fmla="*/ 342860 w 6066869"/>
                <a:gd name="connsiteY1231" fmla="*/ 284618 h 1342090"/>
                <a:gd name="connsiteX1232" fmla="*/ 325426 w 6066869"/>
                <a:gd name="connsiteY1232" fmla="*/ 301954 h 1342090"/>
                <a:gd name="connsiteX1233" fmla="*/ 307993 w 6066869"/>
                <a:gd name="connsiteY1233" fmla="*/ 284618 h 1342090"/>
                <a:gd name="connsiteX1234" fmla="*/ 325426 w 6066869"/>
                <a:gd name="connsiteY1234" fmla="*/ 267283 h 1342090"/>
                <a:gd name="connsiteX1235" fmla="*/ 5956457 w 6066869"/>
                <a:gd name="connsiteY1235" fmla="*/ 261505 h 1342090"/>
                <a:gd name="connsiteX1236" fmla="*/ 5973891 w 6066869"/>
                <a:gd name="connsiteY1236" fmla="*/ 278840 h 1342090"/>
                <a:gd name="connsiteX1237" fmla="*/ 5956457 w 6066869"/>
                <a:gd name="connsiteY1237" fmla="*/ 296176 h 1342090"/>
                <a:gd name="connsiteX1238" fmla="*/ 5939024 w 6066869"/>
                <a:gd name="connsiteY1238" fmla="*/ 278840 h 1342090"/>
                <a:gd name="connsiteX1239" fmla="*/ 5956457 w 6066869"/>
                <a:gd name="connsiteY1239" fmla="*/ 261505 h 1342090"/>
                <a:gd name="connsiteX1240" fmla="*/ 854243 w 6066869"/>
                <a:gd name="connsiteY1240" fmla="*/ 261505 h 1342090"/>
                <a:gd name="connsiteX1241" fmla="*/ 871677 w 6066869"/>
                <a:gd name="connsiteY1241" fmla="*/ 278840 h 1342090"/>
                <a:gd name="connsiteX1242" fmla="*/ 854243 w 6066869"/>
                <a:gd name="connsiteY1242" fmla="*/ 296176 h 1342090"/>
                <a:gd name="connsiteX1243" fmla="*/ 836810 w 6066869"/>
                <a:gd name="connsiteY1243" fmla="*/ 278840 h 1342090"/>
                <a:gd name="connsiteX1244" fmla="*/ 854243 w 6066869"/>
                <a:gd name="connsiteY1244" fmla="*/ 261505 h 1342090"/>
                <a:gd name="connsiteX1245" fmla="*/ 3213581 w 6066869"/>
                <a:gd name="connsiteY1245" fmla="*/ 255726 h 1342090"/>
                <a:gd name="connsiteX1246" fmla="*/ 3231015 w 6066869"/>
                <a:gd name="connsiteY1246" fmla="*/ 273061 h 1342090"/>
                <a:gd name="connsiteX1247" fmla="*/ 3213581 w 6066869"/>
                <a:gd name="connsiteY1247" fmla="*/ 290398 h 1342090"/>
                <a:gd name="connsiteX1248" fmla="*/ 3196148 w 6066869"/>
                <a:gd name="connsiteY1248" fmla="*/ 273061 h 1342090"/>
                <a:gd name="connsiteX1249" fmla="*/ 3213581 w 6066869"/>
                <a:gd name="connsiteY1249" fmla="*/ 255726 h 1342090"/>
                <a:gd name="connsiteX1250" fmla="*/ 5729821 w 6066869"/>
                <a:gd name="connsiteY1250" fmla="*/ 249948 h 1342090"/>
                <a:gd name="connsiteX1251" fmla="*/ 5747255 w 6066869"/>
                <a:gd name="connsiteY1251" fmla="*/ 267283 h 1342090"/>
                <a:gd name="connsiteX1252" fmla="*/ 5729821 w 6066869"/>
                <a:gd name="connsiteY1252" fmla="*/ 284619 h 1342090"/>
                <a:gd name="connsiteX1253" fmla="*/ 5712387 w 6066869"/>
                <a:gd name="connsiteY1253" fmla="*/ 267283 h 1342090"/>
                <a:gd name="connsiteX1254" fmla="*/ 5729821 w 6066869"/>
                <a:gd name="connsiteY1254" fmla="*/ 249948 h 1342090"/>
                <a:gd name="connsiteX1255" fmla="*/ 1481850 w 6066869"/>
                <a:gd name="connsiteY1255" fmla="*/ 249948 h 1342090"/>
                <a:gd name="connsiteX1256" fmla="*/ 1499284 w 6066869"/>
                <a:gd name="connsiteY1256" fmla="*/ 267283 h 1342090"/>
                <a:gd name="connsiteX1257" fmla="*/ 1481850 w 6066869"/>
                <a:gd name="connsiteY1257" fmla="*/ 284619 h 1342090"/>
                <a:gd name="connsiteX1258" fmla="*/ 1464416 w 6066869"/>
                <a:gd name="connsiteY1258" fmla="*/ 267283 h 1342090"/>
                <a:gd name="connsiteX1259" fmla="*/ 1481850 w 6066869"/>
                <a:gd name="connsiteY1259" fmla="*/ 249948 h 1342090"/>
                <a:gd name="connsiteX1260" fmla="*/ 3329805 w 6066869"/>
                <a:gd name="connsiteY1260" fmla="*/ 244169 h 1342090"/>
                <a:gd name="connsiteX1261" fmla="*/ 3347239 w 6066869"/>
                <a:gd name="connsiteY1261" fmla="*/ 261506 h 1342090"/>
                <a:gd name="connsiteX1262" fmla="*/ 3329805 w 6066869"/>
                <a:gd name="connsiteY1262" fmla="*/ 278841 h 1342090"/>
                <a:gd name="connsiteX1263" fmla="*/ 3312372 w 6066869"/>
                <a:gd name="connsiteY1263" fmla="*/ 261506 h 1342090"/>
                <a:gd name="connsiteX1264" fmla="*/ 3329805 w 6066869"/>
                <a:gd name="connsiteY1264" fmla="*/ 244169 h 1342090"/>
                <a:gd name="connsiteX1265" fmla="*/ 2725442 w 6066869"/>
                <a:gd name="connsiteY1265" fmla="*/ 238390 h 1342090"/>
                <a:gd name="connsiteX1266" fmla="*/ 2742876 w 6066869"/>
                <a:gd name="connsiteY1266" fmla="*/ 255725 h 1342090"/>
                <a:gd name="connsiteX1267" fmla="*/ 2725442 w 6066869"/>
                <a:gd name="connsiteY1267" fmla="*/ 273061 h 1342090"/>
                <a:gd name="connsiteX1268" fmla="*/ 2708007 w 6066869"/>
                <a:gd name="connsiteY1268" fmla="*/ 255725 h 1342090"/>
                <a:gd name="connsiteX1269" fmla="*/ 2725442 w 6066869"/>
                <a:gd name="connsiteY1269" fmla="*/ 238390 h 1342090"/>
                <a:gd name="connsiteX1270" fmla="*/ 2388394 w 6066869"/>
                <a:gd name="connsiteY1270" fmla="*/ 238390 h 1342090"/>
                <a:gd name="connsiteX1271" fmla="*/ 2405828 w 6066869"/>
                <a:gd name="connsiteY1271" fmla="*/ 255725 h 1342090"/>
                <a:gd name="connsiteX1272" fmla="*/ 2388394 w 6066869"/>
                <a:gd name="connsiteY1272" fmla="*/ 273061 h 1342090"/>
                <a:gd name="connsiteX1273" fmla="*/ 2370961 w 6066869"/>
                <a:gd name="connsiteY1273" fmla="*/ 255725 h 1342090"/>
                <a:gd name="connsiteX1274" fmla="*/ 2388394 w 6066869"/>
                <a:gd name="connsiteY1274" fmla="*/ 238390 h 1342090"/>
                <a:gd name="connsiteX1275" fmla="*/ 2092024 w 6066869"/>
                <a:gd name="connsiteY1275" fmla="*/ 238390 h 1342090"/>
                <a:gd name="connsiteX1276" fmla="*/ 2109458 w 6066869"/>
                <a:gd name="connsiteY1276" fmla="*/ 255725 h 1342090"/>
                <a:gd name="connsiteX1277" fmla="*/ 2092024 w 6066869"/>
                <a:gd name="connsiteY1277" fmla="*/ 273061 h 1342090"/>
                <a:gd name="connsiteX1278" fmla="*/ 2074591 w 6066869"/>
                <a:gd name="connsiteY1278" fmla="*/ 255725 h 1342090"/>
                <a:gd name="connsiteX1279" fmla="*/ 2092024 w 6066869"/>
                <a:gd name="connsiteY1279" fmla="*/ 238390 h 1342090"/>
                <a:gd name="connsiteX1280" fmla="*/ 1290081 w 6066869"/>
                <a:gd name="connsiteY1280" fmla="*/ 238390 h 1342090"/>
                <a:gd name="connsiteX1281" fmla="*/ 1307515 w 6066869"/>
                <a:gd name="connsiteY1281" fmla="*/ 255725 h 1342090"/>
                <a:gd name="connsiteX1282" fmla="*/ 1290081 w 6066869"/>
                <a:gd name="connsiteY1282" fmla="*/ 273061 h 1342090"/>
                <a:gd name="connsiteX1283" fmla="*/ 1272648 w 6066869"/>
                <a:gd name="connsiteY1283" fmla="*/ 255725 h 1342090"/>
                <a:gd name="connsiteX1284" fmla="*/ 1290081 w 6066869"/>
                <a:gd name="connsiteY1284" fmla="*/ 238390 h 1342090"/>
                <a:gd name="connsiteX1285" fmla="*/ 1051823 w 6066869"/>
                <a:gd name="connsiteY1285" fmla="*/ 238390 h 1342090"/>
                <a:gd name="connsiteX1286" fmla="*/ 1069257 w 6066869"/>
                <a:gd name="connsiteY1286" fmla="*/ 255725 h 1342090"/>
                <a:gd name="connsiteX1287" fmla="*/ 1051823 w 6066869"/>
                <a:gd name="connsiteY1287" fmla="*/ 273061 h 1342090"/>
                <a:gd name="connsiteX1288" fmla="*/ 1034390 w 6066869"/>
                <a:gd name="connsiteY1288" fmla="*/ 255725 h 1342090"/>
                <a:gd name="connsiteX1289" fmla="*/ 1051823 w 6066869"/>
                <a:gd name="connsiteY1289" fmla="*/ 238390 h 1342090"/>
                <a:gd name="connsiteX1290" fmla="*/ 87168 w 6066869"/>
                <a:gd name="connsiteY1290" fmla="*/ 238390 h 1342090"/>
                <a:gd name="connsiteX1291" fmla="*/ 104601 w 6066869"/>
                <a:gd name="connsiteY1291" fmla="*/ 255725 h 1342090"/>
                <a:gd name="connsiteX1292" fmla="*/ 87168 w 6066869"/>
                <a:gd name="connsiteY1292" fmla="*/ 273061 h 1342090"/>
                <a:gd name="connsiteX1293" fmla="*/ 69734 w 6066869"/>
                <a:gd name="connsiteY1293" fmla="*/ 255725 h 1342090"/>
                <a:gd name="connsiteX1294" fmla="*/ 87168 w 6066869"/>
                <a:gd name="connsiteY1294" fmla="*/ 238390 h 1342090"/>
                <a:gd name="connsiteX1295" fmla="*/ 1772409 w 6066869"/>
                <a:gd name="connsiteY1295" fmla="*/ 232612 h 1342090"/>
                <a:gd name="connsiteX1296" fmla="*/ 1789843 w 6066869"/>
                <a:gd name="connsiteY1296" fmla="*/ 249947 h 1342090"/>
                <a:gd name="connsiteX1297" fmla="*/ 1772409 w 6066869"/>
                <a:gd name="connsiteY1297" fmla="*/ 267283 h 1342090"/>
                <a:gd name="connsiteX1298" fmla="*/ 1754976 w 6066869"/>
                <a:gd name="connsiteY1298" fmla="*/ 249947 h 1342090"/>
                <a:gd name="connsiteX1299" fmla="*/ 1772409 w 6066869"/>
                <a:gd name="connsiteY1299" fmla="*/ 232612 h 1342090"/>
                <a:gd name="connsiteX1300" fmla="*/ 3631986 w 6066869"/>
                <a:gd name="connsiteY1300" fmla="*/ 226833 h 1342090"/>
                <a:gd name="connsiteX1301" fmla="*/ 3649420 w 6066869"/>
                <a:gd name="connsiteY1301" fmla="*/ 244168 h 1342090"/>
                <a:gd name="connsiteX1302" fmla="*/ 3631986 w 6066869"/>
                <a:gd name="connsiteY1302" fmla="*/ 261505 h 1342090"/>
                <a:gd name="connsiteX1303" fmla="*/ 3614553 w 6066869"/>
                <a:gd name="connsiteY1303" fmla="*/ 244168 h 1342090"/>
                <a:gd name="connsiteX1304" fmla="*/ 3631986 w 6066869"/>
                <a:gd name="connsiteY1304" fmla="*/ 226833 h 1342090"/>
                <a:gd name="connsiteX1305" fmla="*/ 2620841 w 6066869"/>
                <a:gd name="connsiteY1305" fmla="*/ 226833 h 1342090"/>
                <a:gd name="connsiteX1306" fmla="*/ 2638275 w 6066869"/>
                <a:gd name="connsiteY1306" fmla="*/ 244168 h 1342090"/>
                <a:gd name="connsiteX1307" fmla="*/ 2620841 w 6066869"/>
                <a:gd name="connsiteY1307" fmla="*/ 261505 h 1342090"/>
                <a:gd name="connsiteX1308" fmla="*/ 2603408 w 6066869"/>
                <a:gd name="connsiteY1308" fmla="*/ 244168 h 1342090"/>
                <a:gd name="connsiteX1309" fmla="*/ 2620841 w 6066869"/>
                <a:gd name="connsiteY1309" fmla="*/ 226833 h 1342090"/>
                <a:gd name="connsiteX1310" fmla="*/ 5474129 w 6066869"/>
                <a:gd name="connsiteY1310" fmla="*/ 215276 h 1342090"/>
                <a:gd name="connsiteX1311" fmla="*/ 5491563 w 6066869"/>
                <a:gd name="connsiteY1311" fmla="*/ 232613 h 1342090"/>
                <a:gd name="connsiteX1312" fmla="*/ 5474129 w 6066869"/>
                <a:gd name="connsiteY1312" fmla="*/ 249948 h 1342090"/>
                <a:gd name="connsiteX1313" fmla="*/ 5456695 w 6066869"/>
                <a:gd name="connsiteY1313" fmla="*/ 232613 h 1342090"/>
                <a:gd name="connsiteX1314" fmla="*/ 5474129 w 6066869"/>
                <a:gd name="connsiteY1314" fmla="*/ 215276 h 1342090"/>
                <a:gd name="connsiteX1315" fmla="*/ 679908 w 6066869"/>
                <a:gd name="connsiteY1315" fmla="*/ 215276 h 1342090"/>
                <a:gd name="connsiteX1316" fmla="*/ 697342 w 6066869"/>
                <a:gd name="connsiteY1316" fmla="*/ 232613 h 1342090"/>
                <a:gd name="connsiteX1317" fmla="*/ 679908 w 6066869"/>
                <a:gd name="connsiteY1317" fmla="*/ 249948 h 1342090"/>
                <a:gd name="connsiteX1318" fmla="*/ 662475 w 6066869"/>
                <a:gd name="connsiteY1318" fmla="*/ 232613 h 1342090"/>
                <a:gd name="connsiteX1319" fmla="*/ 679908 w 6066869"/>
                <a:gd name="connsiteY1319" fmla="*/ 215276 h 1342090"/>
                <a:gd name="connsiteX1320" fmla="*/ 191768 w 6066869"/>
                <a:gd name="connsiteY1320" fmla="*/ 215276 h 1342090"/>
                <a:gd name="connsiteX1321" fmla="*/ 209202 w 6066869"/>
                <a:gd name="connsiteY1321" fmla="*/ 232613 h 1342090"/>
                <a:gd name="connsiteX1322" fmla="*/ 191768 w 6066869"/>
                <a:gd name="connsiteY1322" fmla="*/ 249948 h 1342090"/>
                <a:gd name="connsiteX1323" fmla="*/ 174335 w 6066869"/>
                <a:gd name="connsiteY1323" fmla="*/ 232613 h 1342090"/>
                <a:gd name="connsiteX1324" fmla="*/ 191768 w 6066869"/>
                <a:gd name="connsiteY1324" fmla="*/ 215276 h 1342090"/>
                <a:gd name="connsiteX1325" fmla="*/ 1650374 w 6066869"/>
                <a:gd name="connsiteY1325" fmla="*/ 209498 h 1342090"/>
                <a:gd name="connsiteX1326" fmla="*/ 1667808 w 6066869"/>
                <a:gd name="connsiteY1326" fmla="*/ 226833 h 1342090"/>
                <a:gd name="connsiteX1327" fmla="*/ 1650374 w 6066869"/>
                <a:gd name="connsiteY1327" fmla="*/ 244169 h 1342090"/>
                <a:gd name="connsiteX1328" fmla="*/ 1632941 w 6066869"/>
                <a:gd name="connsiteY1328" fmla="*/ 226833 h 1342090"/>
                <a:gd name="connsiteX1329" fmla="*/ 1650374 w 6066869"/>
                <a:gd name="connsiteY1329" fmla="*/ 209498 h 1342090"/>
                <a:gd name="connsiteX1330" fmla="*/ 3515762 w 6066869"/>
                <a:gd name="connsiteY1330" fmla="*/ 203720 h 1342090"/>
                <a:gd name="connsiteX1331" fmla="*/ 3533196 w 6066869"/>
                <a:gd name="connsiteY1331" fmla="*/ 221055 h 1342090"/>
                <a:gd name="connsiteX1332" fmla="*/ 3515762 w 6066869"/>
                <a:gd name="connsiteY1332" fmla="*/ 238391 h 1342090"/>
                <a:gd name="connsiteX1333" fmla="*/ 3498329 w 6066869"/>
                <a:gd name="connsiteY1333" fmla="*/ 221055 h 1342090"/>
                <a:gd name="connsiteX1334" fmla="*/ 3515762 w 6066869"/>
                <a:gd name="connsiteY1334" fmla="*/ 203720 h 1342090"/>
                <a:gd name="connsiteX1335" fmla="*/ 3091546 w 6066869"/>
                <a:gd name="connsiteY1335" fmla="*/ 203720 h 1342090"/>
                <a:gd name="connsiteX1336" fmla="*/ 3108980 w 6066869"/>
                <a:gd name="connsiteY1336" fmla="*/ 221055 h 1342090"/>
                <a:gd name="connsiteX1337" fmla="*/ 3091546 w 6066869"/>
                <a:gd name="connsiteY1337" fmla="*/ 238391 h 1342090"/>
                <a:gd name="connsiteX1338" fmla="*/ 3074113 w 6066869"/>
                <a:gd name="connsiteY1338" fmla="*/ 221055 h 1342090"/>
                <a:gd name="connsiteX1339" fmla="*/ 3091546 w 6066869"/>
                <a:gd name="connsiteY1339" fmla="*/ 203720 h 1342090"/>
                <a:gd name="connsiteX1340" fmla="*/ 1173857 w 6066869"/>
                <a:gd name="connsiteY1340" fmla="*/ 203720 h 1342090"/>
                <a:gd name="connsiteX1341" fmla="*/ 1191291 w 6066869"/>
                <a:gd name="connsiteY1341" fmla="*/ 221055 h 1342090"/>
                <a:gd name="connsiteX1342" fmla="*/ 1173857 w 6066869"/>
                <a:gd name="connsiteY1342" fmla="*/ 238391 h 1342090"/>
                <a:gd name="connsiteX1343" fmla="*/ 1156424 w 6066869"/>
                <a:gd name="connsiteY1343" fmla="*/ 221055 h 1342090"/>
                <a:gd name="connsiteX1344" fmla="*/ 1173857 w 6066869"/>
                <a:gd name="connsiteY1344" fmla="*/ 203720 h 1342090"/>
                <a:gd name="connsiteX1345" fmla="*/ 540440 w 6066869"/>
                <a:gd name="connsiteY1345" fmla="*/ 203720 h 1342090"/>
                <a:gd name="connsiteX1346" fmla="*/ 557874 w 6066869"/>
                <a:gd name="connsiteY1346" fmla="*/ 221055 h 1342090"/>
                <a:gd name="connsiteX1347" fmla="*/ 540440 w 6066869"/>
                <a:gd name="connsiteY1347" fmla="*/ 238391 h 1342090"/>
                <a:gd name="connsiteX1348" fmla="*/ 523007 w 6066869"/>
                <a:gd name="connsiteY1348" fmla="*/ 221055 h 1342090"/>
                <a:gd name="connsiteX1349" fmla="*/ 540440 w 6066869"/>
                <a:gd name="connsiteY1349" fmla="*/ 203720 h 1342090"/>
                <a:gd name="connsiteX1350" fmla="*/ 2992756 w 6066869"/>
                <a:gd name="connsiteY1350" fmla="*/ 197940 h 1342090"/>
                <a:gd name="connsiteX1351" fmla="*/ 3010191 w 6066869"/>
                <a:gd name="connsiteY1351" fmla="*/ 215275 h 1342090"/>
                <a:gd name="connsiteX1352" fmla="*/ 2992756 w 6066869"/>
                <a:gd name="connsiteY1352" fmla="*/ 232612 h 1342090"/>
                <a:gd name="connsiteX1353" fmla="*/ 2975323 w 6066869"/>
                <a:gd name="connsiteY1353" fmla="*/ 215275 h 1342090"/>
                <a:gd name="connsiteX1354" fmla="*/ 2992756 w 6066869"/>
                <a:gd name="connsiteY1354" fmla="*/ 197940 h 1342090"/>
                <a:gd name="connsiteX1355" fmla="*/ 6032003 w 6066869"/>
                <a:gd name="connsiteY1355" fmla="*/ 186383 h 1342090"/>
                <a:gd name="connsiteX1356" fmla="*/ 6049435 w 6066869"/>
                <a:gd name="connsiteY1356" fmla="*/ 203720 h 1342090"/>
                <a:gd name="connsiteX1357" fmla="*/ 6032003 w 6066869"/>
                <a:gd name="connsiteY1357" fmla="*/ 221055 h 1342090"/>
                <a:gd name="connsiteX1358" fmla="*/ 6014569 w 6066869"/>
                <a:gd name="connsiteY1358" fmla="*/ 203720 h 1342090"/>
                <a:gd name="connsiteX1359" fmla="*/ 6032003 w 6066869"/>
                <a:gd name="connsiteY1359" fmla="*/ 186383 h 1342090"/>
                <a:gd name="connsiteX1360" fmla="*/ 2864911 w 6066869"/>
                <a:gd name="connsiteY1360" fmla="*/ 186383 h 1342090"/>
                <a:gd name="connsiteX1361" fmla="*/ 2882345 w 6066869"/>
                <a:gd name="connsiteY1361" fmla="*/ 203720 h 1342090"/>
                <a:gd name="connsiteX1362" fmla="*/ 2864911 w 6066869"/>
                <a:gd name="connsiteY1362" fmla="*/ 221055 h 1342090"/>
                <a:gd name="connsiteX1363" fmla="*/ 2847477 w 6066869"/>
                <a:gd name="connsiteY1363" fmla="*/ 203720 h 1342090"/>
                <a:gd name="connsiteX1364" fmla="*/ 2864911 w 6066869"/>
                <a:gd name="connsiteY1364" fmla="*/ 186383 h 1342090"/>
                <a:gd name="connsiteX1365" fmla="*/ 3817944 w 6066869"/>
                <a:gd name="connsiteY1365" fmla="*/ 180605 h 1342090"/>
                <a:gd name="connsiteX1366" fmla="*/ 3835378 w 6066869"/>
                <a:gd name="connsiteY1366" fmla="*/ 197940 h 1342090"/>
                <a:gd name="connsiteX1367" fmla="*/ 3817944 w 6066869"/>
                <a:gd name="connsiteY1367" fmla="*/ 215276 h 1342090"/>
                <a:gd name="connsiteX1368" fmla="*/ 3800510 w 6066869"/>
                <a:gd name="connsiteY1368" fmla="*/ 197940 h 1342090"/>
                <a:gd name="connsiteX1369" fmla="*/ 3817944 w 6066869"/>
                <a:gd name="connsiteY1369" fmla="*/ 180605 h 1342090"/>
                <a:gd name="connsiteX1370" fmla="*/ 5677520 w 6066869"/>
                <a:gd name="connsiteY1370" fmla="*/ 169048 h 1342090"/>
                <a:gd name="connsiteX1371" fmla="*/ 5694954 w 6066869"/>
                <a:gd name="connsiteY1371" fmla="*/ 186383 h 1342090"/>
                <a:gd name="connsiteX1372" fmla="*/ 5677520 w 6066869"/>
                <a:gd name="connsiteY1372" fmla="*/ 203720 h 1342090"/>
                <a:gd name="connsiteX1373" fmla="*/ 5660087 w 6066869"/>
                <a:gd name="connsiteY1373" fmla="*/ 186383 h 1342090"/>
                <a:gd name="connsiteX1374" fmla="*/ 5677520 w 6066869"/>
                <a:gd name="connsiteY1374" fmla="*/ 169048 h 1342090"/>
                <a:gd name="connsiteX1375" fmla="*/ 2510428 w 6066869"/>
                <a:gd name="connsiteY1375" fmla="*/ 169048 h 1342090"/>
                <a:gd name="connsiteX1376" fmla="*/ 2527862 w 6066869"/>
                <a:gd name="connsiteY1376" fmla="*/ 186383 h 1342090"/>
                <a:gd name="connsiteX1377" fmla="*/ 2510428 w 6066869"/>
                <a:gd name="connsiteY1377" fmla="*/ 203720 h 1342090"/>
                <a:gd name="connsiteX1378" fmla="*/ 2492995 w 6066869"/>
                <a:gd name="connsiteY1378" fmla="*/ 186383 h 1342090"/>
                <a:gd name="connsiteX1379" fmla="*/ 2510428 w 6066869"/>
                <a:gd name="connsiteY1379" fmla="*/ 169048 h 1342090"/>
                <a:gd name="connsiteX1380" fmla="*/ 2179192 w 6066869"/>
                <a:gd name="connsiteY1380" fmla="*/ 169048 h 1342090"/>
                <a:gd name="connsiteX1381" fmla="*/ 2196626 w 6066869"/>
                <a:gd name="connsiteY1381" fmla="*/ 186383 h 1342090"/>
                <a:gd name="connsiteX1382" fmla="*/ 2179192 w 6066869"/>
                <a:gd name="connsiteY1382" fmla="*/ 203720 h 1342090"/>
                <a:gd name="connsiteX1383" fmla="*/ 2161759 w 6066869"/>
                <a:gd name="connsiteY1383" fmla="*/ 186383 h 1342090"/>
                <a:gd name="connsiteX1384" fmla="*/ 2179192 w 6066869"/>
                <a:gd name="connsiteY1384" fmla="*/ 169048 h 1342090"/>
                <a:gd name="connsiteX1385" fmla="*/ 1388871 w 6066869"/>
                <a:gd name="connsiteY1385" fmla="*/ 169048 h 1342090"/>
                <a:gd name="connsiteX1386" fmla="*/ 1406306 w 6066869"/>
                <a:gd name="connsiteY1386" fmla="*/ 186383 h 1342090"/>
                <a:gd name="connsiteX1387" fmla="*/ 1388871 w 6066869"/>
                <a:gd name="connsiteY1387" fmla="*/ 203720 h 1342090"/>
                <a:gd name="connsiteX1388" fmla="*/ 1371438 w 6066869"/>
                <a:gd name="connsiteY1388" fmla="*/ 186383 h 1342090"/>
                <a:gd name="connsiteX1389" fmla="*/ 1388871 w 6066869"/>
                <a:gd name="connsiteY1389" fmla="*/ 169048 h 1342090"/>
                <a:gd name="connsiteX1390" fmla="*/ 796131 w 6066869"/>
                <a:gd name="connsiteY1390" fmla="*/ 169048 h 1342090"/>
                <a:gd name="connsiteX1391" fmla="*/ 813565 w 6066869"/>
                <a:gd name="connsiteY1391" fmla="*/ 186383 h 1342090"/>
                <a:gd name="connsiteX1392" fmla="*/ 796131 w 6066869"/>
                <a:gd name="connsiteY1392" fmla="*/ 203720 h 1342090"/>
                <a:gd name="connsiteX1393" fmla="*/ 778698 w 6066869"/>
                <a:gd name="connsiteY1393" fmla="*/ 186383 h 1342090"/>
                <a:gd name="connsiteX1394" fmla="*/ 796131 w 6066869"/>
                <a:gd name="connsiteY1394" fmla="*/ 169048 h 1342090"/>
                <a:gd name="connsiteX1395" fmla="*/ 5561297 w 6066869"/>
                <a:gd name="connsiteY1395" fmla="*/ 157490 h 1342090"/>
                <a:gd name="connsiteX1396" fmla="*/ 5578731 w 6066869"/>
                <a:gd name="connsiteY1396" fmla="*/ 174827 h 1342090"/>
                <a:gd name="connsiteX1397" fmla="*/ 5561297 w 6066869"/>
                <a:gd name="connsiteY1397" fmla="*/ 192162 h 1342090"/>
                <a:gd name="connsiteX1398" fmla="*/ 5543864 w 6066869"/>
                <a:gd name="connsiteY1398" fmla="*/ 174827 h 1342090"/>
                <a:gd name="connsiteX1399" fmla="*/ 5561297 w 6066869"/>
                <a:gd name="connsiteY1399" fmla="*/ 157490 h 1342090"/>
                <a:gd name="connsiteX1400" fmla="*/ 2312849 w 6066869"/>
                <a:gd name="connsiteY1400" fmla="*/ 157490 h 1342090"/>
                <a:gd name="connsiteX1401" fmla="*/ 2330283 w 6066869"/>
                <a:gd name="connsiteY1401" fmla="*/ 174827 h 1342090"/>
                <a:gd name="connsiteX1402" fmla="*/ 2312849 w 6066869"/>
                <a:gd name="connsiteY1402" fmla="*/ 192162 h 1342090"/>
                <a:gd name="connsiteX1403" fmla="*/ 2295415 w 6066869"/>
                <a:gd name="connsiteY1403" fmla="*/ 174827 h 1342090"/>
                <a:gd name="connsiteX1404" fmla="*/ 2312849 w 6066869"/>
                <a:gd name="connsiteY1404" fmla="*/ 157490 h 1342090"/>
                <a:gd name="connsiteX1405" fmla="*/ 5834422 w 6066869"/>
                <a:gd name="connsiteY1405" fmla="*/ 151712 h 1342090"/>
                <a:gd name="connsiteX1406" fmla="*/ 5851856 w 6066869"/>
                <a:gd name="connsiteY1406" fmla="*/ 169047 h 1342090"/>
                <a:gd name="connsiteX1407" fmla="*/ 5834422 w 6066869"/>
                <a:gd name="connsiteY1407" fmla="*/ 186383 h 1342090"/>
                <a:gd name="connsiteX1408" fmla="*/ 5816988 w 6066869"/>
                <a:gd name="connsiteY1408" fmla="*/ 169047 h 1342090"/>
                <a:gd name="connsiteX1409" fmla="*/ 5834422 w 6066869"/>
                <a:gd name="connsiteY1409" fmla="*/ 151712 h 1342090"/>
                <a:gd name="connsiteX1410" fmla="*/ 3405350 w 6066869"/>
                <a:gd name="connsiteY1410" fmla="*/ 151712 h 1342090"/>
                <a:gd name="connsiteX1411" fmla="*/ 3422784 w 6066869"/>
                <a:gd name="connsiteY1411" fmla="*/ 169047 h 1342090"/>
                <a:gd name="connsiteX1412" fmla="*/ 3405350 w 6066869"/>
                <a:gd name="connsiteY1412" fmla="*/ 186383 h 1342090"/>
                <a:gd name="connsiteX1413" fmla="*/ 3387916 w 6066869"/>
                <a:gd name="connsiteY1413" fmla="*/ 169047 h 1342090"/>
                <a:gd name="connsiteX1414" fmla="*/ 3405350 w 6066869"/>
                <a:gd name="connsiteY1414" fmla="*/ 151712 h 1342090"/>
                <a:gd name="connsiteX1415" fmla="*/ 2004856 w 6066869"/>
                <a:gd name="connsiteY1415" fmla="*/ 151712 h 1342090"/>
                <a:gd name="connsiteX1416" fmla="*/ 2022290 w 6066869"/>
                <a:gd name="connsiteY1416" fmla="*/ 169047 h 1342090"/>
                <a:gd name="connsiteX1417" fmla="*/ 2004856 w 6066869"/>
                <a:gd name="connsiteY1417" fmla="*/ 186383 h 1342090"/>
                <a:gd name="connsiteX1418" fmla="*/ 1987423 w 6066869"/>
                <a:gd name="connsiteY1418" fmla="*/ 169047 h 1342090"/>
                <a:gd name="connsiteX1419" fmla="*/ 2004856 w 6066869"/>
                <a:gd name="connsiteY1419" fmla="*/ 151712 h 1342090"/>
                <a:gd name="connsiteX1420" fmla="*/ 1894445 w 6066869"/>
                <a:gd name="connsiteY1420" fmla="*/ 145934 h 1342090"/>
                <a:gd name="connsiteX1421" fmla="*/ 1911878 w 6066869"/>
                <a:gd name="connsiteY1421" fmla="*/ 163269 h 1342090"/>
                <a:gd name="connsiteX1422" fmla="*/ 1894445 w 6066869"/>
                <a:gd name="connsiteY1422" fmla="*/ 180605 h 1342090"/>
                <a:gd name="connsiteX1423" fmla="*/ 1877011 w 6066869"/>
                <a:gd name="connsiteY1423" fmla="*/ 163269 h 1342090"/>
                <a:gd name="connsiteX1424" fmla="*/ 1894445 w 6066869"/>
                <a:gd name="connsiteY1424" fmla="*/ 145934 h 1342090"/>
                <a:gd name="connsiteX1425" fmla="*/ 1522528 w 6066869"/>
                <a:gd name="connsiteY1425" fmla="*/ 145934 h 1342090"/>
                <a:gd name="connsiteX1426" fmla="*/ 1539962 w 6066869"/>
                <a:gd name="connsiteY1426" fmla="*/ 163269 h 1342090"/>
                <a:gd name="connsiteX1427" fmla="*/ 1522528 w 6066869"/>
                <a:gd name="connsiteY1427" fmla="*/ 180605 h 1342090"/>
                <a:gd name="connsiteX1428" fmla="*/ 1505095 w 6066869"/>
                <a:gd name="connsiteY1428" fmla="*/ 163269 h 1342090"/>
                <a:gd name="connsiteX1429" fmla="*/ 1522528 w 6066869"/>
                <a:gd name="connsiteY1429" fmla="*/ 145934 h 1342090"/>
                <a:gd name="connsiteX1430" fmla="*/ 918165 w 6066869"/>
                <a:gd name="connsiteY1430" fmla="*/ 145934 h 1342090"/>
                <a:gd name="connsiteX1431" fmla="*/ 935600 w 6066869"/>
                <a:gd name="connsiteY1431" fmla="*/ 163269 h 1342090"/>
                <a:gd name="connsiteX1432" fmla="*/ 918165 w 6066869"/>
                <a:gd name="connsiteY1432" fmla="*/ 180605 h 1342090"/>
                <a:gd name="connsiteX1433" fmla="*/ 900732 w 6066869"/>
                <a:gd name="connsiteY1433" fmla="*/ 163269 h 1342090"/>
                <a:gd name="connsiteX1434" fmla="*/ 918165 w 6066869"/>
                <a:gd name="connsiteY1434" fmla="*/ 145934 h 1342090"/>
                <a:gd name="connsiteX1435" fmla="*/ 412595 w 6066869"/>
                <a:gd name="connsiteY1435" fmla="*/ 145934 h 1342090"/>
                <a:gd name="connsiteX1436" fmla="*/ 430028 w 6066869"/>
                <a:gd name="connsiteY1436" fmla="*/ 163269 h 1342090"/>
                <a:gd name="connsiteX1437" fmla="*/ 412595 w 6066869"/>
                <a:gd name="connsiteY1437" fmla="*/ 180605 h 1342090"/>
                <a:gd name="connsiteX1438" fmla="*/ 395161 w 6066869"/>
                <a:gd name="connsiteY1438" fmla="*/ 163269 h 1342090"/>
                <a:gd name="connsiteX1439" fmla="*/ 412595 w 6066869"/>
                <a:gd name="connsiteY1439" fmla="*/ 145934 h 1342090"/>
                <a:gd name="connsiteX1440" fmla="*/ 290559 w 6066869"/>
                <a:gd name="connsiteY1440" fmla="*/ 145934 h 1342090"/>
                <a:gd name="connsiteX1441" fmla="*/ 307993 w 6066869"/>
                <a:gd name="connsiteY1441" fmla="*/ 163269 h 1342090"/>
                <a:gd name="connsiteX1442" fmla="*/ 290559 w 6066869"/>
                <a:gd name="connsiteY1442" fmla="*/ 180605 h 1342090"/>
                <a:gd name="connsiteX1443" fmla="*/ 273126 w 6066869"/>
                <a:gd name="connsiteY1443" fmla="*/ 163269 h 1342090"/>
                <a:gd name="connsiteX1444" fmla="*/ 290559 w 6066869"/>
                <a:gd name="connsiteY1444" fmla="*/ 145934 h 1342090"/>
                <a:gd name="connsiteX1445" fmla="*/ 3172903 w 6066869"/>
                <a:gd name="connsiteY1445" fmla="*/ 140155 h 1342090"/>
                <a:gd name="connsiteX1446" fmla="*/ 3190337 w 6066869"/>
                <a:gd name="connsiteY1446" fmla="*/ 157490 h 1342090"/>
                <a:gd name="connsiteX1447" fmla="*/ 3172903 w 6066869"/>
                <a:gd name="connsiteY1447" fmla="*/ 174827 h 1342090"/>
                <a:gd name="connsiteX1448" fmla="*/ 3155470 w 6066869"/>
                <a:gd name="connsiteY1448" fmla="*/ 157490 h 1342090"/>
                <a:gd name="connsiteX1449" fmla="*/ 3172903 w 6066869"/>
                <a:gd name="connsiteY1449" fmla="*/ 140155 h 1342090"/>
                <a:gd name="connsiteX1450" fmla="*/ 3684287 w 6066869"/>
                <a:gd name="connsiteY1450" fmla="*/ 134377 h 1342090"/>
                <a:gd name="connsiteX1451" fmla="*/ 3701721 w 6066869"/>
                <a:gd name="connsiteY1451" fmla="*/ 151712 h 1342090"/>
                <a:gd name="connsiteX1452" fmla="*/ 3684287 w 6066869"/>
                <a:gd name="connsiteY1452" fmla="*/ 169048 h 1342090"/>
                <a:gd name="connsiteX1453" fmla="*/ 3666852 w 6066869"/>
                <a:gd name="connsiteY1453" fmla="*/ 151712 h 1342090"/>
                <a:gd name="connsiteX1454" fmla="*/ 3684287 w 6066869"/>
                <a:gd name="connsiteY1454" fmla="*/ 134377 h 1342090"/>
                <a:gd name="connsiteX1455" fmla="*/ 5363717 w 6066869"/>
                <a:gd name="connsiteY1455" fmla="*/ 128598 h 1342090"/>
                <a:gd name="connsiteX1456" fmla="*/ 5381151 w 6066869"/>
                <a:gd name="connsiteY1456" fmla="*/ 145935 h 1342090"/>
                <a:gd name="connsiteX1457" fmla="*/ 5363717 w 6066869"/>
                <a:gd name="connsiteY1457" fmla="*/ 163270 h 1342090"/>
                <a:gd name="connsiteX1458" fmla="*/ 5346283 w 6066869"/>
                <a:gd name="connsiteY1458" fmla="*/ 145935 h 1342090"/>
                <a:gd name="connsiteX1459" fmla="*/ 5363717 w 6066869"/>
                <a:gd name="connsiteY1459" fmla="*/ 128598 h 1342090"/>
                <a:gd name="connsiteX1460" fmla="*/ 3945789 w 6066869"/>
                <a:gd name="connsiteY1460" fmla="*/ 128598 h 1342090"/>
                <a:gd name="connsiteX1461" fmla="*/ 3963224 w 6066869"/>
                <a:gd name="connsiteY1461" fmla="*/ 145935 h 1342090"/>
                <a:gd name="connsiteX1462" fmla="*/ 3945789 w 6066869"/>
                <a:gd name="connsiteY1462" fmla="*/ 163270 h 1342090"/>
                <a:gd name="connsiteX1463" fmla="*/ 3928355 w 6066869"/>
                <a:gd name="connsiteY1463" fmla="*/ 145935 h 1342090"/>
                <a:gd name="connsiteX1464" fmla="*/ 3945789 w 6066869"/>
                <a:gd name="connsiteY1464" fmla="*/ 128598 h 1342090"/>
                <a:gd name="connsiteX1465" fmla="*/ 1749166 w 6066869"/>
                <a:gd name="connsiteY1465" fmla="*/ 128598 h 1342090"/>
                <a:gd name="connsiteX1466" fmla="*/ 1766599 w 6066869"/>
                <a:gd name="connsiteY1466" fmla="*/ 145935 h 1342090"/>
                <a:gd name="connsiteX1467" fmla="*/ 1749166 w 6066869"/>
                <a:gd name="connsiteY1467" fmla="*/ 163270 h 1342090"/>
                <a:gd name="connsiteX1468" fmla="*/ 1731731 w 6066869"/>
                <a:gd name="connsiteY1468" fmla="*/ 145935 h 1342090"/>
                <a:gd name="connsiteX1469" fmla="*/ 1749166 w 6066869"/>
                <a:gd name="connsiteY1469" fmla="*/ 128598 h 1342090"/>
                <a:gd name="connsiteX1470" fmla="*/ 1034390 w 6066869"/>
                <a:gd name="connsiteY1470" fmla="*/ 128598 h 1342090"/>
                <a:gd name="connsiteX1471" fmla="*/ 1051823 w 6066869"/>
                <a:gd name="connsiteY1471" fmla="*/ 145935 h 1342090"/>
                <a:gd name="connsiteX1472" fmla="*/ 1034390 w 6066869"/>
                <a:gd name="connsiteY1472" fmla="*/ 163270 h 1342090"/>
                <a:gd name="connsiteX1473" fmla="*/ 1016956 w 6066869"/>
                <a:gd name="connsiteY1473" fmla="*/ 145935 h 1342090"/>
                <a:gd name="connsiteX1474" fmla="*/ 1034390 w 6066869"/>
                <a:gd name="connsiteY1474" fmla="*/ 128598 h 1342090"/>
                <a:gd name="connsiteX1475" fmla="*/ 5933212 w 6066869"/>
                <a:gd name="connsiteY1475" fmla="*/ 122820 h 1342090"/>
                <a:gd name="connsiteX1476" fmla="*/ 5950646 w 6066869"/>
                <a:gd name="connsiteY1476" fmla="*/ 140155 h 1342090"/>
                <a:gd name="connsiteX1477" fmla="*/ 5933212 w 6066869"/>
                <a:gd name="connsiteY1477" fmla="*/ 157491 h 1342090"/>
                <a:gd name="connsiteX1478" fmla="*/ 5915779 w 6066869"/>
                <a:gd name="connsiteY1478" fmla="*/ 140155 h 1342090"/>
                <a:gd name="connsiteX1479" fmla="*/ 5933212 w 6066869"/>
                <a:gd name="connsiteY1479" fmla="*/ 122820 h 1342090"/>
                <a:gd name="connsiteX1480" fmla="*/ 3289127 w 6066869"/>
                <a:gd name="connsiteY1480" fmla="*/ 122820 h 1342090"/>
                <a:gd name="connsiteX1481" fmla="*/ 3306561 w 6066869"/>
                <a:gd name="connsiteY1481" fmla="*/ 140155 h 1342090"/>
                <a:gd name="connsiteX1482" fmla="*/ 3289127 w 6066869"/>
                <a:gd name="connsiteY1482" fmla="*/ 157491 h 1342090"/>
                <a:gd name="connsiteX1483" fmla="*/ 3271694 w 6066869"/>
                <a:gd name="connsiteY1483" fmla="*/ 140155 h 1342090"/>
                <a:gd name="connsiteX1484" fmla="*/ 3289127 w 6066869"/>
                <a:gd name="connsiteY1484" fmla="*/ 122820 h 1342090"/>
                <a:gd name="connsiteX1485" fmla="*/ 2713819 w 6066869"/>
                <a:gd name="connsiteY1485" fmla="*/ 122820 h 1342090"/>
                <a:gd name="connsiteX1486" fmla="*/ 2731254 w 6066869"/>
                <a:gd name="connsiteY1486" fmla="*/ 140155 h 1342090"/>
                <a:gd name="connsiteX1487" fmla="*/ 2713819 w 6066869"/>
                <a:gd name="connsiteY1487" fmla="*/ 157491 h 1342090"/>
                <a:gd name="connsiteX1488" fmla="*/ 2696386 w 6066869"/>
                <a:gd name="connsiteY1488" fmla="*/ 140155 h 1342090"/>
                <a:gd name="connsiteX1489" fmla="*/ 2713819 w 6066869"/>
                <a:gd name="connsiteY1489" fmla="*/ 122820 h 1342090"/>
                <a:gd name="connsiteX1490" fmla="*/ 4265404 w 6066869"/>
                <a:gd name="connsiteY1490" fmla="*/ 117042 h 1342090"/>
                <a:gd name="connsiteX1491" fmla="*/ 4282838 w 6066869"/>
                <a:gd name="connsiteY1491" fmla="*/ 134377 h 1342090"/>
                <a:gd name="connsiteX1492" fmla="*/ 4265404 w 6066869"/>
                <a:gd name="connsiteY1492" fmla="*/ 151713 h 1342090"/>
                <a:gd name="connsiteX1493" fmla="*/ 4247970 w 6066869"/>
                <a:gd name="connsiteY1493" fmla="*/ 134377 h 1342090"/>
                <a:gd name="connsiteX1494" fmla="*/ 4265404 w 6066869"/>
                <a:gd name="connsiteY1494" fmla="*/ 117042 h 1342090"/>
                <a:gd name="connsiteX1495" fmla="*/ 4096880 w 6066869"/>
                <a:gd name="connsiteY1495" fmla="*/ 117042 h 1342090"/>
                <a:gd name="connsiteX1496" fmla="*/ 4114314 w 6066869"/>
                <a:gd name="connsiteY1496" fmla="*/ 134377 h 1342090"/>
                <a:gd name="connsiteX1497" fmla="*/ 4096880 w 6066869"/>
                <a:gd name="connsiteY1497" fmla="*/ 151713 h 1342090"/>
                <a:gd name="connsiteX1498" fmla="*/ 4079446 w 6066869"/>
                <a:gd name="connsiteY1498" fmla="*/ 134377 h 1342090"/>
                <a:gd name="connsiteX1499" fmla="*/ 4096880 w 6066869"/>
                <a:gd name="connsiteY1499" fmla="*/ 117042 h 1342090"/>
                <a:gd name="connsiteX1500" fmla="*/ 1261025 w 6066869"/>
                <a:gd name="connsiteY1500" fmla="*/ 111262 h 1342090"/>
                <a:gd name="connsiteX1501" fmla="*/ 1278459 w 6066869"/>
                <a:gd name="connsiteY1501" fmla="*/ 128597 h 1342090"/>
                <a:gd name="connsiteX1502" fmla="*/ 1261025 w 6066869"/>
                <a:gd name="connsiteY1502" fmla="*/ 145934 h 1342090"/>
                <a:gd name="connsiteX1503" fmla="*/ 1243592 w 6066869"/>
                <a:gd name="connsiteY1503" fmla="*/ 128597 h 1342090"/>
                <a:gd name="connsiteX1504" fmla="*/ 1261025 w 6066869"/>
                <a:gd name="connsiteY1504" fmla="*/ 111262 h 1342090"/>
                <a:gd name="connsiteX1505" fmla="*/ 46489 w 6066869"/>
                <a:gd name="connsiteY1505" fmla="*/ 105484 h 1342090"/>
                <a:gd name="connsiteX1506" fmla="*/ 63923 w 6066869"/>
                <a:gd name="connsiteY1506" fmla="*/ 122819 h 1342090"/>
                <a:gd name="connsiteX1507" fmla="*/ 46489 w 6066869"/>
                <a:gd name="connsiteY1507" fmla="*/ 140155 h 1342090"/>
                <a:gd name="connsiteX1508" fmla="*/ 29056 w 6066869"/>
                <a:gd name="connsiteY1508" fmla="*/ 122819 h 1342090"/>
                <a:gd name="connsiteX1509" fmla="*/ 46489 w 6066869"/>
                <a:gd name="connsiteY1509" fmla="*/ 105484 h 1342090"/>
                <a:gd name="connsiteX1510" fmla="*/ 2423260 w 6066869"/>
                <a:gd name="connsiteY1510" fmla="*/ 99705 h 1342090"/>
                <a:gd name="connsiteX1511" fmla="*/ 2440694 w 6066869"/>
                <a:gd name="connsiteY1511" fmla="*/ 117042 h 1342090"/>
                <a:gd name="connsiteX1512" fmla="*/ 2423260 w 6066869"/>
                <a:gd name="connsiteY1512" fmla="*/ 134377 h 1342090"/>
                <a:gd name="connsiteX1513" fmla="*/ 2405828 w 6066869"/>
                <a:gd name="connsiteY1513" fmla="*/ 117042 h 1342090"/>
                <a:gd name="connsiteX1514" fmla="*/ 2423260 w 6066869"/>
                <a:gd name="connsiteY1514" fmla="*/ 99705 h 1342090"/>
                <a:gd name="connsiteX1515" fmla="*/ 162713 w 6066869"/>
                <a:gd name="connsiteY1515" fmla="*/ 99705 h 1342090"/>
                <a:gd name="connsiteX1516" fmla="*/ 180147 w 6066869"/>
                <a:gd name="connsiteY1516" fmla="*/ 117042 h 1342090"/>
                <a:gd name="connsiteX1517" fmla="*/ 162713 w 6066869"/>
                <a:gd name="connsiteY1517" fmla="*/ 134377 h 1342090"/>
                <a:gd name="connsiteX1518" fmla="*/ 145280 w 6066869"/>
                <a:gd name="connsiteY1518" fmla="*/ 117042 h 1342090"/>
                <a:gd name="connsiteX1519" fmla="*/ 162713 w 6066869"/>
                <a:gd name="connsiteY1519" fmla="*/ 99705 h 1342090"/>
                <a:gd name="connsiteX1520" fmla="*/ 1603885 w 6066869"/>
                <a:gd name="connsiteY1520" fmla="*/ 93927 h 1342090"/>
                <a:gd name="connsiteX1521" fmla="*/ 1621319 w 6066869"/>
                <a:gd name="connsiteY1521" fmla="*/ 111262 h 1342090"/>
                <a:gd name="connsiteX1522" fmla="*/ 1603885 w 6066869"/>
                <a:gd name="connsiteY1522" fmla="*/ 128598 h 1342090"/>
                <a:gd name="connsiteX1523" fmla="*/ 1586451 w 6066869"/>
                <a:gd name="connsiteY1523" fmla="*/ 111262 h 1342090"/>
                <a:gd name="connsiteX1524" fmla="*/ 1603885 w 6066869"/>
                <a:gd name="connsiteY1524" fmla="*/ 93927 h 1342090"/>
                <a:gd name="connsiteX1525" fmla="*/ 3533195 w 6066869"/>
                <a:gd name="connsiteY1525" fmla="*/ 88149 h 1342090"/>
                <a:gd name="connsiteX1526" fmla="*/ 3550630 w 6066869"/>
                <a:gd name="connsiteY1526" fmla="*/ 105484 h 1342090"/>
                <a:gd name="connsiteX1527" fmla="*/ 3533195 w 6066869"/>
                <a:gd name="connsiteY1527" fmla="*/ 122820 h 1342090"/>
                <a:gd name="connsiteX1528" fmla="*/ 3515762 w 6066869"/>
                <a:gd name="connsiteY1528" fmla="*/ 105484 h 1342090"/>
                <a:gd name="connsiteX1529" fmla="*/ 3533195 w 6066869"/>
                <a:gd name="connsiteY1529" fmla="*/ 88149 h 1342090"/>
                <a:gd name="connsiteX1530" fmla="*/ 2597596 w 6066869"/>
                <a:gd name="connsiteY1530" fmla="*/ 88149 h 1342090"/>
                <a:gd name="connsiteX1531" fmla="*/ 2615030 w 6066869"/>
                <a:gd name="connsiteY1531" fmla="*/ 105484 h 1342090"/>
                <a:gd name="connsiteX1532" fmla="*/ 2597596 w 6066869"/>
                <a:gd name="connsiteY1532" fmla="*/ 122820 h 1342090"/>
                <a:gd name="connsiteX1533" fmla="*/ 2580163 w 6066869"/>
                <a:gd name="connsiteY1533" fmla="*/ 105484 h 1342090"/>
                <a:gd name="connsiteX1534" fmla="*/ 2597596 w 6066869"/>
                <a:gd name="connsiteY1534" fmla="*/ 88149 h 1342090"/>
                <a:gd name="connsiteX1535" fmla="*/ 627607 w 6066869"/>
                <a:gd name="connsiteY1535" fmla="*/ 88149 h 1342090"/>
                <a:gd name="connsiteX1536" fmla="*/ 645041 w 6066869"/>
                <a:gd name="connsiteY1536" fmla="*/ 105484 h 1342090"/>
                <a:gd name="connsiteX1537" fmla="*/ 627607 w 6066869"/>
                <a:gd name="connsiteY1537" fmla="*/ 122820 h 1342090"/>
                <a:gd name="connsiteX1538" fmla="*/ 610174 w 6066869"/>
                <a:gd name="connsiteY1538" fmla="*/ 105484 h 1342090"/>
                <a:gd name="connsiteX1539" fmla="*/ 627607 w 6066869"/>
                <a:gd name="connsiteY1539" fmla="*/ 88149 h 1342090"/>
                <a:gd name="connsiteX1540" fmla="*/ 2957889 w 6066869"/>
                <a:gd name="connsiteY1540" fmla="*/ 82370 h 1342090"/>
                <a:gd name="connsiteX1541" fmla="*/ 2975323 w 6066869"/>
                <a:gd name="connsiteY1541" fmla="*/ 99705 h 1342090"/>
                <a:gd name="connsiteX1542" fmla="*/ 2957889 w 6066869"/>
                <a:gd name="connsiteY1542" fmla="*/ 117042 h 1342090"/>
                <a:gd name="connsiteX1543" fmla="*/ 2940455 w 6066869"/>
                <a:gd name="connsiteY1543" fmla="*/ 99705 h 1342090"/>
                <a:gd name="connsiteX1544" fmla="*/ 2957889 w 6066869"/>
                <a:gd name="connsiteY1544" fmla="*/ 82370 h 1342090"/>
                <a:gd name="connsiteX1545" fmla="*/ 2830043 w 6066869"/>
                <a:gd name="connsiteY1545" fmla="*/ 82370 h 1342090"/>
                <a:gd name="connsiteX1546" fmla="*/ 2847477 w 6066869"/>
                <a:gd name="connsiteY1546" fmla="*/ 99705 h 1342090"/>
                <a:gd name="connsiteX1547" fmla="*/ 2830043 w 6066869"/>
                <a:gd name="connsiteY1547" fmla="*/ 117042 h 1342090"/>
                <a:gd name="connsiteX1548" fmla="*/ 2812610 w 6066869"/>
                <a:gd name="connsiteY1548" fmla="*/ 99705 h 1342090"/>
                <a:gd name="connsiteX1549" fmla="*/ 2830043 w 6066869"/>
                <a:gd name="connsiteY1549" fmla="*/ 82370 h 1342090"/>
                <a:gd name="connsiteX1550" fmla="*/ 732208 w 6066869"/>
                <a:gd name="connsiteY1550" fmla="*/ 82370 h 1342090"/>
                <a:gd name="connsiteX1551" fmla="*/ 743830 w 6066869"/>
                <a:gd name="connsiteY1551" fmla="*/ 93927 h 1342090"/>
                <a:gd name="connsiteX1552" fmla="*/ 732208 w 6066869"/>
                <a:gd name="connsiteY1552" fmla="*/ 105484 h 1342090"/>
                <a:gd name="connsiteX1553" fmla="*/ 720586 w 6066869"/>
                <a:gd name="connsiteY1553" fmla="*/ 93927 h 1342090"/>
                <a:gd name="connsiteX1554" fmla="*/ 732208 w 6066869"/>
                <a:gd name="connsiteY1554" fmla="*/ 82370 h 1342090"/>
                <a:gd name="connsiteX1555" fmla="*/ 517195 w 6066869"/>
                <a:gd name="connsiteY1555" fmla="*/ 82370 h 1342090"/>
                <a:gd name="connsiteX1556" fmla="*/ 534629 w 6066869"/>
                <a:gd name="connsiteY1556" fmla="*/ 99705 h 1342090"/>
                <a:gd name="connsiteX1557" fmla="*/ 517195 w 6066869"/>
                <a:gd name="connsiteY1557" fmla="*/ 117042 h 1342090"/>
                <a:gd name="connsiteX1558" fmla="*/ 499762 w 6066869"/>
                <a:gd name="connsiteY1558" fmla="*/ 99705 h 1342090"/>
                <a:gd name="connsiteX1559" fmla="*/ 517195 w 6066869"/>
                <a:gd name="connsiteY1559" fmla="*/ 82370 h 1342090"/>
                <a:gd name="connsiteX1560" fmla="*/ 5741443 w 6066869"/>
                <a:gd name="connsiteY1560" fmla="*/ 76592 h 1342090"/>
                <a:gd name="connsiteX1561" fmla="*/ 5758877 w 6066869"/>
                <a:gd name="connsiteY1561" fmla="*/ 93927 h 1342090"/>
                <a:gd name="connsiteX1562" fmla="*/ 5741443 w 6066869"/>
                <a:gd name="connsiteY1562" fmla="*/ 111263 h 1342090"/>
                <a:gd name="connsiteX1563" fmla="*/ 5724011 w 6066869"/>
                <a:gd name="connsiteY1563" fmla="*/ 93927 h 1342090"/>
                <a:gd name="connsiteX1564" fmla="*/ 5741443 w 6066869"/>
                <a:gd name="connsiteY1564" fmla="*/ 76592 h 1342090"/>
                <a:gd name="connsiteX1565" fmla="*/ 5462507 w 6066869"/>
                <a:gd name="connsiteY1565" fmla="*/ 76592 h 1342090"/>
                <a:gd name="connsiteX1566" fmla="*/ 5479941 w 6066869"/>
                <a:gd name="connsiteY1566" fmla="*/ 93927 h 1342090"/>
                <a:gd name="connsiteX1567" fmla="*/ 5462507 w 6066869"/>
                <a:gd name="connsiteY1567" fmla="*/ 111263 h 1342090"/>
                <a:gd name="connsiteX1568" fmla="*/ 5445073 w 6066869"/>
                <a:gd name="connsiteY1568" fmla="*/ 93927 h 1342090"/>
                <a:gd name="connsiteX1569" fmla="*/ 5462507 w 6066869"/>
                <a:gd name="connsiteY1569" fmla="*/ 76592 h 1342090"/>
                <a:gd name="connsiteX1570" fmla="*/ 3806321 w 6066869"/>
                <a:gd name="connsiteY1570" fmla="*/ 76592 h 1342090"/>
                <a:gd name="connsiteX1571" fmla="*/ 3823756 w 6066869"/>
                <a:gd name="connsiteY1571" fmla="*/ 93927 h 1342090"/>
                <a:gd name="connsiteX1572" fmla="*/ 3806321 w 6066869"/>
                <a:gd name="connsiteY1572" fmla="*/ 111263 h 1342090"/>
                <a:gd name="connsiteX1573" fmla="*/ 3788888 w 6066869"/>
                <a:gd name="connsiteY1573" fmla="*/ 93927 h 1342090"/>
                <a:gd name="connsiteX1574" fmla="*/ 3806321 w 6066869"/>
                <a:gd name="connsiteY1574" fmla="*/ 76592 h 1342090"/>
                <a:gd name="connsiteX1575" fmla="*/ 2074590 w 6066869"/>
                <a:gd name="connsiteY1575" fmla="*/ 76592 h 1342090"/>
                <a:gd name="connsiteX1576" fmla="*/ 2092024 w 6066869"/>
                <a:gd name="connsiteY1576" fmla="*/ 93927 h 1342090"/>
                <a:gd name="connsiteX1577" fmla="*/ 2074590 w 6066869"/>
                <a:gd name="connsiteY1577" fmla="*/ 111263 h 1342090"/>
                <a:gd name="connsiteX1578" fmla="*/ 2057157 w 6066869"/>
                <a:gd name="connsiteY1578" fmla="*/ 93927 h 1342090"/>
                <a:gd name="connsiteX1579" fmla="*/ 2074590 w 6066869"/>
                <a:gd name="connsiteY1579" fmla="*/ 76592 h 1342090"/>
                <a:gd name="connsiteX1580" fmla="*/ 1133179 w 6066869"/>
                <a:gd name="connsiteY1580" fmla="*/ 76592 h 1342090"/>
                <a:gd name="connsiteX1581" fmla="*/ 1150614 w 6066869"/>
                <a:gd name="connsiteY1581" fmla="*/ 93927 h 1342090"/>
                <a:gd name="connsiteX1582" fmla="*/ 1133179 w 6066869"/>
                <a:gd name="connsiteY1582" fmla="*/ 111263 h 1342090"/>
                <a:gd name="connsiteX1583" fmla="*/ 1115746 w 6066869"/>
                <a:gd name="connsiteY1583" fmla="*/ 93927 h 1342090"/>
                <a:gd name="connsiteX1584" fmla="*/ 1133179 w 6066869"/>
                <a:gd name="connsiteY1584" fmla="*/ 76592 h 1342090"/>
                <a:gd name="connsiteX1585" fmla="*/ 2254736 w 6066869"/>
                <a:gd name="connsiteY1585" fmla="*/ 70812 h 1342090"/>
                <a:gd name="connsiteX1586" fmla="*/ 2272170 w 6066869"/>
                <a:gd name="connsiteY1586" fmla="*/ 88149 h 1342090"/>
                <a:gd name="connsiteX1587" fmla="*/ 2254736 w 6066869"/>
                <a:gd name="connsiteY1587" fmla="*/ 105484 h 1342090"/>
                <a:gd name="connsiteX1588" fmla="*/ 2237303 w 6066869"/>
                <a:gd name="connsiteY1588" fmla="*/ 88149 h 1342090"/>
                <a:gd name="connsiteX1589" fmla="*/ 2254736 w 6066869"/>
                <a:gd name="connsiteY1589" fmla="*/ 70812 h 1342090"/>
                <a:gd name="connsiteX1590" fmla="*/ 5270738 w 6066869"/>
                <a:gd name="connsiteY1590" fmla="*/ 65034 h 1342090"/>
                <a:gd name="connsiteX1591" fmla="*/ 5288172 w 6066869"/>
                <a:gd name="connsiteY1591" fmla="*/ 82369 h 1342090"/>
                <a:gd name="connsiteX1592" fmla="*/ 5270738 w 6066869"/>
                <a:gd name="connsiteY1592" fmla="*/ 99705 h 1342090"/>
                <a:gd name="connsiteX1593" fmla="*/ 5253305 w 6066869"/>
                <a:gd name="connsiteY1593" fmla="*/ 82369 h 1342090"/>
                <a:gd name="connsiteX1594" fmla="*/ 5270738 w 6066869"/>
                <a:gd name="connsiteY1594" fmla="*/ 65034 h 1342090"/>
                <a:gd name="connsiteX1595" fmla="*/ 4596641 w 6066869"/>
                <a:gd name="connsiteY1595" fmla="*/ 65034 h 1342090"/>
                <a:gd name="connsiteX1596" fmla="*/ 4614075 w 6066869"/>
                <a:gd name="connsiteY1596" fmla="*/ 82369 h 1342090"/>
                <a:gd name="connsiteX1597" fmla="*/ 4596641 w 6066869"/>
                <a:gd name="connsiteY1597" fmla="*/ 99705 h 1342090"/>
                <a:gd name="connsiteX1598" fmla="*/ 4579208 w 6066869"/>
                <a:gd name="connsiteY1598" fmla="*/ 82369 h 1342090"/>
                <a:gd name="connsiteX1599" fmla="*/ 4596641 w 6066869"/>
                <a:gd name="connsiteY1599" fmla="*/ 65034 h 1342090"/>
                <a:gd name="connsiteX1600" fmla="*/ 1388871 w 6066869"/>
                <a:gd name="connsiteY1600" fmla="*/ 65034 h 1342090"/>
                <a:gd name="connsiteX1601" fmla="*/ 1406306 w 6066869"/>
                <a:gd name="connsiteY1601" fmla="*/ 82369 h 1342090"/>
                <a:gd name="connsiteX1602" fmla="*/ 1388871 w 6066869"/>
                <a:gd name="connsiteY1602" fmla="*/ 99705 h 1342090"/>
                <a:gd name="connsiteX1603" fmla="*/ 1371438 w 6066869"/>
                <a:gd name="connsiteY1603" fmla="*/ 82369 h 1342090"/>
                <a:gd name="connsiteX1604" fmla="*/ 1388871 w 6066869"/>
                <a:gd name="connsiteY1604" fmla="*/ 65034 h 1342090"/>
                <a:gd name="connsiteX1605" fmla="*/ 6049435 w 6066869"/>
                <a:gd name="connsiteY1605" fmla="*/ 59256 h 1342090"/>
                <a:gd name="connsiteX1606" fmla="*/ 6066869 w 6066869"/>
                <a:gd name="connsiteY1606" fmla="*/ 76591 h 1342090"/>
                <a:gd name="connsiteX1607" fmla="*/ 6049435 w 6066869"/>
                <a:gd name="connsiteY1607" fmla="*/ 93927 h 1342090"/>
                <a:gd name="connsiteX1608" fmla="*/ 6032001 w 6066869"/>
                <a:gd name="connsiteY1608" fmla="*/ 76591 h 1342090"/>
                <a:gd name="connsiteX1609" fmla="*/ 6049435 w 6066869"/>
                <a:gd name="connsiteY1609" fmla="*/ 59256 h 1342090"/>
                <a:gd name="connsiteX1610" fmla="*/ 5625219 w 6066869"/>
                <a:gd name="connsiteY1610" fmla="*/ 53477 h 1342090"/>
                <a:gd name="connsiteX1611" fmla="*/ 5642653 w 6066869"/>
                <a:gd name="connsiteY1611" fmla="*/ 70812 h 1342090"/>
                <a:gd name="connsiteX1612" fmla="*/ 5625219 w 6066869"/>
                <a:gd name="connsiteY1612" fmla="*/ 88149 h 1342090"/>
                <a:gd name="connsiteX1613" fmla="*/ 5607787 w 6066869"/>
                <a:gd name="connsiteY1613" fmla="*/ 70812 h 1342090"/>
                <a:gd name="connsiteX1614" fmla="*/ 5625219 w 6066869"/>
                <a:gd name="connsiteY1614" fmla="*/ 53477 h 1342090"/>
                <a:gd name="connsiteX1615" fmla="*/ 3062490 w 6066869"/>
                <a:gd name="connsiteY1615" fmla="*/ 53477 h 1342090"/>
                <a:gd name="connsiteX1616" fmla="*/ 3079924 w 6066869"/>
                <a:gd name="connsiteY1616" fmla="*/ 70812 h 1342090"/>
                <a:gd name="connsiteX1617" fmla="*/ 3062490 w 6066869"/>
                <a:gd name="connsiteY1617" fmla="*/ 88149 h 1342090"/>
                <a:gd name="connsiteX1618" fmla="*/ 3045057 w 6066869"/>
                <a:gd name="connsiteY1618" fmla="*/ 70812 h 1342090"/>
                <a:gd name="connsiteX1619" fmla="*/ 3062490 w 6066869"/>
                <a:gd name="connsiteY1619" fmla="*/ 53477 h 1342090"/>
                <a:gd name="connsiteX1620" fmla="*/ 1842143 w 6066869"/>
                <a:gd name="connsiteY1620" fmla="*/ 53477 h 1342090"/>
                <a:gd name="connsiteX1621" fmla="*/ 1859577 w 6066869"/>
                <a:gd name="connsiteY1621" fmla="*/ 70812 h 1342090"/>
                <a:gd name="connsiteX1622" fmla="*/ 1842143 w 6066869"/>
                <a:gd name="connsiteY1622" fmla="*/ 88149 h 1342090"/>
                <a:gd name="connsiteX1623" fmla="*/ 1824710 w 6066869"/>
                <a:gd name="connsiteY1623" fmla="*/ 70812 h 1342090"/>
                <a:gd name="connsiteX1624" fmla="*/ 1842143 w 6066869"/>
                <a:gd name="connsiteY1624" fmla="*/ 53477 h 1342090"/>
                <a:gd name="connsiteX1625" fmla="*/ 4800033 w 6066869"/>
                <a:gd name="connsiteY1625" fmla="*/ 47699 h 1342090"/>
                <a:gd name="connsiteX1626" fmla="*/ 4817467 w 6066869"/>
                <a:gd name="connsiteY1626" fmla="*/ 65034 h 1342090"/>
                <a:gd name="connsiteX1627" fmla="*/ 4800033 w 6066869"/>
                <a:gd name="connsiteY1627" fmla="*/ 82370 h 1342090"/>
                <a:gd name="connsiteX1628" fmla="*/ 4782600 w 6066869"/>
                <a:gd name="connsiteY1628" fmla="*/ 65034 h 1342090"/>
                <a:gd name="connsiteX1629" fmla="*/ 4800033 w 6066869"/>
                <a:gd name="connsiteY1629" fmla="*/ 47699 h 1342090"/>
                <a:gd name="connsiteX1630" fmla="*/ 4689620 w 6066869"/>
                <a:gd name="connsiteY1630" fmla="*/ 47699 h 1342090"/>
                <a:gd name="connsiteX1631" fmla="*/ 4707054 w 6066869"/>
                <a:gd name="connsiteY1631" fmla="*/ 65034 h 1342090"/>
                <a:gd name="connsiteX1632" fmla="*/ 4689620 w 6066869"/>
                <a:gd name="connsiteY1632" fmla="*/ 82370 h 1342090"/>
                <a:gd name="connsiteX1633" fmla="*/ 4672187 w 6066869"/>
                <a:gd name="connsiteY1633" fmla="*/ 65034 h 1342090"/>
                <a:gd name="connsiteX1634" fmla="*/ 4689620 w 6066869"/>
                <a:gd name="connsiteY1634" fmla="*/ 47699 h 1342090"/>
                <a:gd name="connsiteX1635" fmla="*/ 5166136 w 6066869"/>
                <a:gd name="connsiteY1635" fmla="*/ 41920 h 1342090"/>
                <a:gd name="connsiteX1636" fmla="*/ 5183571 w 6066869"/>
                <a:gd name="connsiteY1636" fmla="*/ 59257 h 1342090"/>
                <a:gd name="connsiteX1637" fmla="*/ 5166136 w 6066869"/>
                <a:gd name="connsiteY1637" fmla="*/ 76592 h 1342090"/>
                <a:gd name="connsiteX1638" fmla="*/ 5148702 w 6066869"/>
                <a:gd name="connsiteY1638" fmla="*/ 59257 h 1342090"/>
                <a:gd name="connsiteX1639" fmla="*/ 5166136 w 6066869"/>
                <a:gd name="connsiteY1639" fmla="*/ 41920 h 1342090"/>
                <a:gd name="connsiteX1640" fmla="*/ 3416973 w 6066869"/>
                <a:gd name="connsiteY1640" fmla="*/ 41920 h 1342090"/>
                <a:gd name="connsiteX1641" fmla="*/ 3434407 w 6066869"/>
                <a:gd name="connsiteY1641" fmla="*/ 59257 h 1342090"/>
                <a:gd name="connsiteX1642" fmla="*/ 3416973 w 6066869"/>
                <a:gd name="connsiteY1642" fmla="*/ 76592 h 1342090"/>
                <a:gd name="connsiteX1643" fmla="*/ 3399539 w 6066869"/>
                <a:gd name="connsiteY1643" fmla="*/ 59257 h 1342090"/>
                <a:gd name="connsiteX1644" fmla="*/ 3416973 w 6066869"/>
                <a:gd name="connsiteY1644" fmla="*/ 41920 h 1342090"/>
                <a:gd name="connsiteX1645" fmla="*/ 860054 w 6066869"/>
                <a:gd name="connsiteY1645" fmla="*/ 41920 h 1342090"/>
                <a:gd name="connsiteX1646" fmla="*/ 877489 w 6066869"/>
                <a:gd name="connsiteY1646" fmla="*/ 59257 h 1342090"/>
                <a:gd name="connsiteX1647" fmla="*/ 860054 w 6066869"/>
                <a:gd name="connsiteY1647" fmla="*/ 76592 h 1342090"/>
                <a:gd name="connsiteX1648" fmla="*/ 842621 w 6066869"/>
                <a:gd name="connsiteY1648" fmla="*/ 59257 h 1342090"/>
                <a:gd name="connsiteX1649" fmla="*/ 860054 w 6066869"/>
                <a:gd name="connsiteY1649" fmla="*/ 41920 h 1342090"/>
                <a:gd name="connsiteX1650" fmla="*/ 360293 w 6066869"/>
                <a:gd name="connsiteY1650" fmla="*/ 41920 h 1342090"/>
                <a:gd name="connsiteX1651" fmla="*/ 377726 w 6066869"/>
                <a:gd name="connsiteY1651" fmla="*/ 59257 h 1342090"/>
                <a:gd name="connsiteX1652" fmla="*/ 360293 w 6066869"/>
                <a:gd name="connsiteY1652" fmla="*/ 76592 h 1342090"/>
                <a:gd name="connsiteX1653" fmla="*/ 342859 w 6066869"/>
                <a:gd name="connsiteY1653" fmla="*/ 59257 h 1342090"/>
                <a:gd name="connsiteX1654" fmla="*/ 360293 w 6066869"/>
                <a:gd name="connsiteY1654" fmla="*/ 41920 h 1342090"/>
                <a:gd name="connsiteX1655" fmla="*/ 4404873 w 6066869"/>
                <a:gd name="connsiteY1655" fmla="*/ 30364 h 1342090"/>
                <a:gd name="connsiteX1656" fmla="*/ 4422307 w 6066869"/>
                <a:gd name="connsiteY1656" fmla="*/ 47699 h 1342090"/>
                <a:gd name="connsiteX1657" fmla="*/ 4404873 w 6066869"/>
                <a:gd name="connsiteY1657" fmla="*/ 65035 h 1342090"/>
                <a:gd name="connsiteX1658" fmla="*/ 4387440 w 6066869"/>
                <a:gd name="connsiteY1658" fmla="*/ 47699 h 1342090"/>
                <a:gd name="connsiteX1659" fmla="*/ 4404873 w 6066869"/>
                <a:gd name="connsiteY1659" fmla="*/ 30364 h 1342090"/>
                <a:gd name="connsiteX1660" fmla="*/ 4160803 w 6066869"/>
                <a:gd name="connsiteY1660" fmla="*/ 30364 h 1342090"/>
                <a:gd name="connsiteX1661" fmla="*/ 4178237 w 6066869"/>
                <a:gd name="connsiteY1661" fmla="*/ 47699 h 1342090"/>
                <a:gd name="connsiteX1662" fmla="*/ 4160803 w 6066869"/>
                <a:gd name="connsiteY1662" fmla="*/ 65035 h 1342090"/>
                <a:gd name="connsiteX1663" fmla="*/ 4143370 w 6066869"/>
                <a:gd name="connsiteY1663" fmla="*/ 47699 h 1342090"/>
                <a:gd name="connsiteX1664" fmla="*/ 4160803 w 6066869"/>
                <a:gd name="connsiteY1664" fmla="*/ 30364 h 1342090"/>
                <a:gd name="connsiteX1665" fmla="*/ 4916255 w 6066869"/>
                <a:gd name="connsiteY1665" fmla="*/ 24584 h 1342090"/>
                <a:gd name="connsiteX1666" fmla="*/ 4933689 w 6066869"/>
                <a:gd name="connsiteY1666" fmla="*/ 41919 h 1342090"/>
                <a:gd name="connsiteX1667" fmla="*/ 4916255 w 6066869"/>
                <a:gd name="connsiteY1667" fmla="*/ 59256 h 1342090"/>
                <a:gd name="connsiteX1668" fmla="*/ 4898823 w 6066869"/>
                <a:gd name="connsiteY1668" fmla="*/ 41919 h 1342090"/>
                <a:gd name="connsiteX1669" fmla="*/ 4916255 w 6066869"/>
                <a:gd name="connsiteY1669" fmla="*/ 24584 h 1342090"/>
                <a:gd name="connsiteX1670" fmla="*/ 4027146 w 6066869"/>
                <a:gd name="connsiteY1670" fmla="*/ 24584 h 1342090"/>
                <a:gd name="connsiteX1671" fmla="*/ 4044580 w 6066869"/>
                <a:gd name="connsiteY1671" fmla="*/ 41919 h 1342090"/>
                <a:gd name="connsiteX1672" fmla="*/ 4027146 w 6066869"/>
                <a:gd name="connsiteY1672" fmla="*/ 59256 h 1342090"/>
                <a:gd name="connsiteX1673" fmla="*/ 4009713 w 6066869"/>
                <a:gd name="connsiteY1673" fmla="*/ 41919 h 1342090"/>
                <a:gd name="connsiteX1674" fmla="*/ 4027146 w 6066869"/>
                <a:gd name="connsiteY1674" fmla="*/ 24584 h 1342090"/>
                <a:gd name="connsiteX1675" fmla="*/ 3620363 w 6066869"/>
                <a:gd name="connsiteY1675" fmla="*/ 24584 h 1342090"/>
                <a:gd name="connsiteX1676" fmla="*/ 3637797 w 6066869"/>
                <a:gd name="connsiteY1676" fmla="*/ 41919 h 1342090"/>
                <a:gd name="connsiteX1677" fmla="*/ 3620363 w 6066869"/>
                <a:gd name="connsiteY1677" fmla="*/ 59256 h 1342090"/>
                <a:gd name="connsiteX1678" fmla="*/ 3602930 w 6066869"/>
                <a:gd name="connsiteY1678" fmla="*/ 41919 h 1342090"/>
                <a:gd name="connsiteX1679" fmla="*/ 3620363 w 6066869"/>
                <a:gd name="connsiteY1679" fmla="*/ 24584 h 1342090"/>
                <a:gd name="connsiteX1680" fmla="*/ 3178714 w 6066869"/>
                <a:gd name="connsiteY1680" fmla="*/ 24584 h 1342090"/>
                <a:gd name="connsiteX1681" fmla="*/ 3196148 w 6066869"/>
                <a:gd name="connsiteY1681" fmla="*/ 41919 h 1342090"/>
                <a:gd name="connsiteX1682" fmla="*/ 3178714 w 6066869"/>
                <a:gd name="connsiteY1682" fmla="*/ 59256 h 1342090"/>
                <a:gd name="connsiteX1683" fmla="*/ 3161281 w 6066869"/>
                <a:gd name="connsiteY1683" fmla="*/ 41919 h 1342090"/>
                <a:gd name="connsiteX1684" fmla="*/ 3178714 w 6066869"/>
                <a:gd name="connsiteY1684" fmla="*/ 24584 h 1342090"/>
                <a:gd name="connsiteX1685" fmla="*/ 982089 w 6066869"/>
                <a:gd name="connsiteY1685" fmla="*/ 24584 h 1342090"/>
                <a:gd name="connsiteX1686" fmla="*/ 999523 w 6066869"/>
                <a:gd name="connsiteY1686" fmla="*/ 41919 h 1342090"/>
                <a:gd name="connsiteX1687" fmla="*/ 982089 w 6066869"/>
                <a:gd name="connsiteY1687" fmla="*/ 59256 h 1342090"/>
                <a:gd name="connsiteX1688" fmla="*/ 964656 w 6066869"/>
                <a:gd name="connsiteY1688" fmla="*/ 41919 h 1342090"/>
                <a:gd name="connsiteX1689" fmla="*/ 982089 w 6066869"/>
                <a:gd name="connsiteY1689" fmla="*/ 24584 h 1342090"/>
                <a:gd name="connsiteX1690" fmla="*/ 5049913 w 6066869"/>
                <a:gd name="connsiteY1690" fmla="*/ 18806 h 1342090"/>
                <a:gd name="connsiteX1691" fmla="*/ 5067347 w 6066869"/>
                <a:gd name="connsiteY1691" fmla="*/ 36141 h 1342090"/>
                <a:gd name="connsiteX1692" fmla="*/ 5049913 w 6066869"/>
                <a:gd name="connsiteY1692" fmla="*/ 53477 h 1342090"/>
                <a:gd name="connsiteX1693" fmla="*/ 5032479 w 6066869"/>
                <a:gd name="connsiteY1693" fmla="*/ 36141 h 1342090"/>
                <a:gd name="connsiteX1694" fmla="*/ 5049913 w 6066869"/>
                <a:gd name="connsiteY1694" fmla="*/ 18806 h 1342090"/>
                <a:gd name="connsiteX1695" fmla="*/ 4282838 w 6066869"/>
                <a:gd name="connsiteY1695" fmla="*/ 18806 h 1342090"/>
                <a:gd name="connsiteX1696" fmla="*/ 4300272 w 6066869"/>
                <a:gd name="connsiteY1696" fmla="*/ 36141 h 1342090"/>
                <a:gd name="connsiteX1697" fmla="*/ 4282838 w 6066869"/>
                <a:gd name="connsiteY1697" fmla="*/ 53477 h 1342090"/>
                <a:gd name="connsiteX1698" fmla="*/ 4265405 w 6066869"/>
                <a:gd name="connsiteY1698" fmla="*/ 36141 h 1342090"/>
                <a:gd name="connsiteX1699" fmla="*/ 4282838 w 6066869"/>
                <a:gd name="connsiteY1699" fmla="*/ 18806 h 1342090"/>
                <a:gd name="connsiteX1700" fmla="*/ 3905111 w 6066869"/>
                <a:gd name="connsiteY1700" fmla="*/ 18806 h 1342090"/>
                <a:gd name="connsiteX1701" fmla="*/ 3922545 w 6066869"/>
                <a:gd name="connsiteY1701" fmla="*/ 36141 h 1342090"/>
                <a:gd name="connsiteX1702" fmla="*/ 3905111 w 6066869"/>
                <a:gd name="connsiteY1702" fmla="*/ 53477 h 1342090"/>
                <a:gd name="connsiteX1703" fmla="*/ 3887678 w 6066869"/>
                <a:gd name="connsiteY1703" fmla="*/ 36141 h 1342090"/>
                <a:gd name="connsiteX1704" fmla="*/ 3905111 w 6066869"/>
                <a:gd name="connsiteY1704" fmla="*/ 18806 h 1342090"/>
                <a:gd name="connsiteX1705" fmla="*/ 2144324 w 6066869"/>
                <a:gd name="connsiteY1705" fmla="*/ 18806 h 1342090"/>
                <a:gd name="connsiteX1706" fmla="*/ 2161759 w 6066869"/>
                <a:gd name="connsiteY1706" fmla="*/ 36141 h 1342090"/>
                <a:gd name="connsiteX1707" fmla="*/ 2144324 w 6066869"/>
                <a:gd name="connsiteY1707" fmla="*/ 53477 h 1342090"/>
                <a:gd name="connsiteX1708" fmla="*/ 2126891 w 6066869"/>
                <a:gd name="connsiteY1708" fmla="*/ 36141 h 1342090"/>
                <a:gd name="connsiteX1709" fmla="*/ 2144324 w 6066869"/>
                <a:gd name="connsiteY1709" fmla="*/ 18806 h 1342090"/>
                <a:gd name="connsiteX1710" fmla="*/ 1702675 w 6066869"/>
                <a:gd name="connsiteY1710" fmla="*/ 18806 h 1342090"/>
                <a:gd name="connsiteX1711" fmla="*/ 1720110 w 6066869"/>
                <a:gd name="connsiteY1711" fmla="*/ 36141 h 1342090"/>
                <a:gd name="connsiteX1712" fmla="*/ 1702675 w 6066869"/>
                <a:gd name="connsiteY1712" fmla="*/ 53477 h 1342090"/>
                <a:gd name="connsiteX1713" fmla="*/ 1685242 w 6066869"/>
                <a:gd name="connsiteY1713" fmla="*/ 36141 h 1342090"/>
                <a:gd name="connsiteX1714" fmla="*/ 1702675 w 6066869"/>
                <a:gd name="connsiteY1714" fmla="*/ 18806 h 1342090"/>
                <a:gd name="connsiteX1715" fmla="*/ 2719631 w 6066869"/>
                <a:gd name="connsiteY1715" fmla="*/ 13027 h 1342090"/>
                <a:gd name="connsiteX1716" fmla="*/ 2737065 w 6066869"/>
                <a:gd name="connsiteY1716" fmla="*/ 30364 h 1342090"/>
                <a:gd name="connsiteX1717" fmla="*/ 2719631 w 6066869"/>
                <a:gd name="connsiteY1717" fmla="*/ 47699 h 1342090"/>
                <a:gd name="connsiteX1718" fmla="*/ 2702197 w 6066869"/>
                <a:gd name="connsiteY1718" fmla="*/ 30364 h 1342090"/>
                <a:gd name="connsiteX1719" fmla="*/ 2719631 w 6066869"/>
                <a:gd name="connsiteY1719" fmla="*/ 13027 h 1342090"/>
                <a:gd name="connsiteX1720" fmla="*/ 1964179 w 6066869"/>
                <a:gd name="connsiteY1720" fmla="*/ 13027 h 1342090"/>
                <a:gd name="connsiteX1721" fmla="*/ 1981612 w 6066869"/>
                <a:gd name="connsiteY1721" fmla="*/ 30364 h 1342090"/>
                <a:gd name="connsiteX1722" fmla="*/ 1964179 w 6066869"/>
                <a:gd name="connsiteY1722" fmla="*/ 47699 h 1342090"/>
                <a:gd name="connsiteX1723" fmla="*/ 1946745 w 6066869"/>
                <a:gd name="connsiteY1723" fmla="*/ 30364 h 1342090"/>
                <a:gd name="connsiteX1724" fmla="*/ 1964179 w 6066869"/>
                <a:gd name="connsiteY1724" fmla="*/ 13027 h 1342090"/>
                <a:gd name="connsiteX1725" fmla="*/ 1487663 w 6066869"/>
                <a:gd name="connsiteY1725" fmla="*/ 13027 h 1342090"/>
                <a:gd name="connsiteX1726" fmla="*/ 1505096 w 6066869"/>
                <a:gd name="connsiteY1726" fmla="*/ 30364 h 1342090"/>
                <a:gd name="connsiteX1727" fmla="*/ 1487663 w 6066869"/>
                <a:gd name="connsiteY1727" fmla="*/ 47699 h 1342090"/>
                <a:gd name="connsiteX1728" fmla="*/ 1470228 w 6066869"/>
                <a:gd name="connsiteY1728" fmla="*/ 30364 h 1342090"/>
                <a:gd name="connsiteX1729" fmla="*/ 1487663 w 6066869"/>
                <a:gd name="connsiteY1729" fmla="*/ 13027 h 1342090"/>
                <a:gd name="connsiteX1730" fmla="*/ 244070 w 6066869"/>
                <a:gd name="connsiteY1730" fmla="*/ 13027 h 1342090"/>
                <a:gd name="connsiteX1731" fmla="*/ 261504 w 6066869"/>
                <a:gd name="connsiteY1731" fmla="*/ 30364 h 1342090"/>
                <a:gd name="connsiteX1732" fmla="*/ 244070 w 6066869"/>
                <a:gd name="connsiteY1732" fmla="*/ 47699 h 1342090"/>
                <a:gd name="connsiteX1733" fmla="*/ 226637 w 6066869"/>
                <a:gd name="connsiteY1733" fmla="*/ 30364 h 1342090"/>
                <a:gd name="connsiteX1734" fmla="*/ 244070 w 6066869"/>
                <a:gd name="connsiteY1734" fmla="*/ 13027 h 1342090"/>
                <a:gd name="connsiteX1735" fmla="*/ 3730776 w 6066869"/>
                <a:gd name="connsiteY1735" fmla="*/ 7249 h 1342090"/>
                <a:gd name="connsiteX1736" fmla="*/ 3748210 w 6066869"/>
                <a:gd name="connsiteY1736" fmla="*/ 24584 h 1342090"/>
                <a:gd name="connsiteX1737" fmla="*/ 3730776 w 6066869"/>
                <a:gd name="connsiteY1737" fmla="*/ 41920 h 1342090"/>
                <a:gd name="connsiteX1738" fmla="*/ 3713343 w 6066869"/>
                <a:gd name="connsiteY1738" fmla="*/ 24584 h 1342090"/>
                <a:gd name="connsiteX1739" fmla="*/ 3730776 w 6066869"/>
                <a:gd name="connsiteY1739" fmla="*/ 7249 h 1342090"/>
                <a:gd name="connsiteX1740" fmla="*/ 5944834 w 6066869"/>
                <a:gd name="connsiteY1740" fmla="*/ 1471 h 1342090"/>
                <a:gd name="connsiteX1741" fmla="*/ 5962268 w 6066869"/>
                <a:gd name="connsiteY1741" fmla="*/ 18806 h 1342090"/>
                <a:gd name="connsiteX1742" fmla="*/ 5944834 w 6066869"/>
                <a:gd name="connsiteY1742" fmla="*/ 36142 h 1342090"/>
                <a:gd name="connsiteX1743" fmla="*/ 5927401 w 6066869"/>
                <a:gd name="connsiteY1743" fmla="*/ 18806 h 1342090"/>
                <a:gd name="connsiteX1744" fmla="*/ 5944834 w 6066869"/>
                <a:gd name="connsiteY1744" fmla="*/ 1471 h 1342090"/>
                <a:gd name="connsiteX1745" fmla="*/ 5834422 w 6066869"/>
                <a:gd name="connsiteY1745" fmla="*/ 1471 h 1342090"/>
                <a:gd name="connsiteX1746" fmla="*/ 5851856 w 6066869"/>
                <a:gd name="connsiteY1746" fmla="*/ 18806 h 1342090"/>
                <a:gd name="connsiteX1747" fmla="*/ 5834422 w 6066869"/>
                <a:gd name="connsiteY1747" fmla="*/ 36142 h 1342090"/>
                <a:gd name="connsiteX1748" fmla="*/ 5816988 w 6066869"/>
                <a:gd name="connsiteY1748" fmla="*/ 18806 h 1342090"/>
                <a:gd name="connsiteX1749" fmla="*/ 5834422 w 6066869"/>
                <a:gd name="connsiteY1749" fmla="*/ 1471 h 1342090"/>
                <a:gd name="connsiteX1750" fmla="*/ 3306560 w 6066869"/>
                <a:gd name="connsiteY1750" fmla="*/ 1471 h 1342090"/>
                <a:gd name="connsiteX1751" fmla="*/ 3323994 w 6066869"/>
                <a:gd name="connsiteY1751" fmla="*/ 18806 h 1342090"/>
                <a:gd name="connsiteX1752" fmla="*/ 3306560 w 6066869"/>
                <a:gd name="connsiteY1752" fmla="*/ 36142 h 1342090"/>
                <a:gd name="connsiteX1753" fmla="*/ 3289126 w 6066869"/>
                <a:gd name="connsiteY1753" fmla="*/ 18806 h 1342090"/>
                <a:gd name="connsiteX1754" fmla="*/ 3306560 w 6066869"/>
                <a:gd name="connsiteY1754" fmla="*/ 1471 h 1342090"/>
                <a:gd name="connsiteX1755" fmla="*/ 1214536 w 6066869"/>
                <a:gd name="connsiteY1755" fmla="*/ 1471 h 1342090"/>
                <a:gd name="connsiteX1756" fmla="*/ 1231970 w 6066869"/>
                <a:gd name="connsiteY1756" fmla="*/ 18806 h 1342090"/>
                <a:gd name="connsiteX1757" fmla="*/ 1214536 w 6066869"/>
                <a:gd name="connsiteY1757" fmla="*/ 36142 h 1342090"/>
                <a:gd name="connsiteX1758" fmla="*/ 1197102 w 6066869"/>
                <a:gd name="connsiteY1758" fmla="*/ 18806 h 1342090"/>
                <a:gd name="connsiteX1759" fmla="*/ 1214536 w 6066869"/>
                <a:gd name="connsiteY1759" fmla="*/ 1471 h 1342090"/>
                <a:gd name="connsiteX1760" fmla="*/ 5517827 w 6066869"/>
                <a:gd name="connsiteY1760" fmla="*/ 0 h 1342090"/>
                <a:gd name="connsiteX1761" fmla="*/ 5546655 w 6066869"/>
                <a:gd name="connsiteY1761" fmla="*/ 0 h 1342090"/>
                <a:gd name="connsiteX1762" fmla="*/ 5549675 w 6066869"/>
                <a:gd name="connsiteY1762" fmla="*/ 7249 h 1342090"/>
                <a:gd name="connsiteX1763" fmla="*/ 5532241 w 6066869"/>
                <a:gd name="connsiteY1763" fmla="*/ 24585 h 1342090"/>
                <a:gd name="connsiteX1764" fmla="*/ 5514807 w 6066869"/>
                <a:gd name="connsiteY1764" fmla="*/ 7249 h 1342090"/>
                <a:gd name="connsiteX1765" fmla="*/ 5378359 w 6066869"/>
                <a:gd name="connsiteY1765" fmla="*/ 0 h 1342090"/>
                <a:gd name="connsiteX1766" fmla="*/ 5407187 w 6066869"/>
                <a:gd name="connsiteY1766" fmla="*/ 0 h 1342090"/>
                <a:gd name="connsiteX1767" fmla="*/ 5410207 w 6066869"/>
                <a:gd name="connsiteY1767" fmla="*/ 7249 h 1342090"/>
                <a:gd name="connsiteX1768" fmla="*/ 5392773 w 6066869"/>
                <a:gd name="connsiteY1768" fmla="*/ 24585 h 1342090"/>
                <a:gd name="connsiteX1769" fmla="*/ 5375339 w 6066869"/>
                <a:gd name="connsiteY1769" fmla="*/ 7249 h 1342090"/>
                <a:gd name="connsiteX1770" fmla="*/ 4513675 w 6066869"/>
                <a:gd name="connsiteY1770" fmla="*/ 0 h 1342090"/>
                <a:gd name="connsiteX1771" fmla="*/ 4540139 w 6066869"/>
                <a:gd name="connsiteY1771" fmla="*/ 0 h 1342090"/>
                <a:gd name="connsiteX1772" fmla="*/ 4539234 w 6066869"/>
                <a:gd name="connsiteY1772" fmla="*/ 2171 h 1342090"/>
                <a:gd name="connsiteX1773" fmla="*/ 4526907 w 6066869"/>
                <a:gd name="connsiteY1773" fmla="*/ 7249 h 1342090"/>
                <a:gd name="connsiteX1774" fmla="*/ 4514579 w 6066869"/>
                <a:gd name="connsiteY1774" fmla="*/ 2171 h 1342090"/>
                <a:gd name="connsiteX1775" fmla="*/ 2866706 w 6066869"/>
                <a:gd name="connsiteY1775" fmla="*/ 0 h 1342090"/>
                <a:gd name="connsiteX1776" fmla="*/ 2897983 w 6066869"/>
                <a:gd name="connsiteY1776" fmla="*/ 0 h 1342090"/>
                <a:gd name="connsiteX1777" fmla="*/ 2894672 w 6066869"/>
                <a:gd name="connsiteY1777" fmla="*/ 7950 h 1342090"/>
                <a:gd name="connsiteX1778" fmla="*/ 2882344 w 6066869"/>
                <a:gd name="connsiteY1778" fmla="*/ 13027 h 1342090"/>
                <a:gd name="connsiteX1779" fmla="*/ 2870017 w 6066869"/>
                <a:gd name="connsiteY1779" fmla="*/ 7950 h 1342090"/>
                <a:gd name="connsiteX1780" fmla="*/ 2552271 w 6066869"/>
                <a:gd name="connsiteY1780" fmla="*/ 0 h 1342090"/>
                <a:gd name="connsiteX1781" fmla="*/ 2573189 w 6066869"/>
                <a:gd name="connsiteY1781" fmla="*/ 0 h 1342090"/>
                <a:gd name="connsiteX1782" fmla="*/ 2575057 w 6066869"/>
                <a:gd name="connsiteY1782" fmla="*/ 770 h 1342090"/>
                <a:gd name="connsiteX1783" fmla="*/ 2580163 w 6066869"/>
                <a:gd name="connsiteY1783" fmla="*/ 13027 h 1342090"/>
                <a:gd name="connsiteX1784" fmla="*/ 2562729 w 6066869"/>
                <a:gd name="connsiteY1784" fmla="*/ 30364 h 1342090"/>
                <a:gd name="connsiteX1785" fmla="*/ 2545296 w 6066869"/>
                <a:gd name="connsiteY1785" fmla="*/ 13027 h 1342090"/>
                <a:gd name="connsiteX1786" fmla="*/ 2550402 w 6066869"/>
                <a:gd name="connsiteY1786" fmla="*/ 770 h 1342090"/>
                <a:gd name="connsiteX1787" fmla="*/ 2436047 w 6066869"/>
                <a:gd name="connsiteY1787" fmla="*/ 0 h 1342090"/>
                <a:gd name="connsiteX1788" fmla="*/ 2456965 w 6066869"/>
                <a:gd name="connsiteY1788" fmla="*/ 0 h 1342090"/>
                <a:gd name="connsiteX1789" fmla="*/ 2458834 w 6066869"/>
                <a:gd name="connsiteY1789" fmla="*/ 770 h 1342090"/>
                <a:gd name="connsiteX1790" fmla="*/ 2463940 w 6066869"/>
                <a:gd name="connsiteY1790" fmla="*/ 13027 h 1342090"/>
                <a:gd name="connsiteX1791" fmla="*/ 2446506 w 6066869"/>
                <a:gd name="connsiteY1791" fmla="*/ 30364 h 1342090"/>
                <a:gd name="connsiteX1792" fmla="*/ 2429072 w 6066869"/>
                <a:gd name="connsiteY1792" fmla="*/ 13027 h 1342090"/>
                <a:gd name="connsiteX1793" fmla="*/ 2434179 w 6066869"/>
                <a:gd name="connsiteY1793" fmla="*/ 770 h 1342090"/>
                <a:gd name="connsiteX1794" fmla="*/ 2320455 w 6066869"/>
                <a:gd name="connsiteY1794" fmla="*/ 0 h 1342090"/>
                <a:gd name="connsiteX1795" fmla="*/ 2351733 w 6066869"/>
                <a:gd name="connsiteY1795" fmla="*/ 0 h 1342090"/>
                <a:gd name="connsiteX1796" fmla="*/ 2348421 w 6066869"/>
                <a:gd name="connsiteY1796" fmla="*/ 7950 h 1342090"/>
                <a:gd name="connsiteX1797" fmla="*/ 2336093 w 6066869"/>
                <a:gd name="connsiteY1797" fmla="*/ 13027 h 1342090"/>
                <a:gd name="connsiteX1798" fmla="*/ 2323766 w 6066869"/>
                <a:gd name="connsiteY1798" fmla="*/ 7950 h 1342090"/>
                <a:gd name="connsiteX1799" fmla="*/ 1606126 w 6066869"/>
                <a:gd name="connsiteY1799" fmla="*/ 0 h 1342090"/>
                <a:gd name="connsiteX1800" fmla="*/ 1613266 w 6066869"/>
                <a:gd name="connsiteY1800" fmla="*/ 0 h 1342090"/>
                <a:gd name="connsiteX1801" fmla="*/ 1609696 w 6066869"/>
                <a:gd name="connsiteY1801" fmla="*/ 1471 h 1342090"/>
                <a:gd name="connsiteX1802" fmla="*/ 1317528 w 6066869"/>
                <a:gd name="connsiteY1802" fmla="*/ 0 h 1342090"/>
                <a:gd name="connsiteX1803" fmla="*/ 1343992 w 6066869"/>
                <a:gd name="connsiteY1803" fmla="*/ 0 h 1342090"/>
                <a:gd name="connsiteX1804" fmla="*/ 1343088 w 6066869"/>
                <a:gd name="connsiteY1804" fmla="*/ 2171 h 1342090"/>
                <a:gd name="connsiteX1805" fmla="*/ 1330759 w 6066869"/>
                <a:gd name="connsiteY1805" fmla="*/ 7249 h 1342090"/>
                <a:gd name="connsiteX1806" fmla="*/ 1318433 w 6066869"/>
                <a:gd name="connsiteY1806" fmla="*/ 2171 h 1342090"/>
                <a:gd name="connsiteX1807" fmla="*/ 445852 w 6066869"/>
                <a:gd name="connsiteY1807" fmla="*/ 0 h 1342090"/>
                <a:gd name="connsiteX1808" fmla="*/ 472315 w 6066869"/>
                <a:gd name="connsiteY1808" fmla="*/ 0 h 1342090"/>
                <a:gd name="connsiteX1809" fmla="*/ 471411 w 6066869"/>
                <a:gd name="connsiteY1809" fmla="*/ 2171 h 1342090"/>
                <a:gd name="connsiteX1810" fmla="*/ 459083 w 6066869"/>
                <a:gd name="connsiteY1810" fmla="*/ 7249 h 1342090"/>
                <a:gd name="connsiteX1811" fmla="*/ 446756 w 6066869"/>
                <a:gd name="connsiteY1811" fmla="*/ 2171 h 1342090"/>
                <a:gd name="connsiteX1812" fmla="*/ 118019 w 6066869"/>
                <a:gd name="connsiteY1812" fmla="*/ 0 h 1342090"/>
                <a:gd name="connsiteX1813" fmla="*/ 149296 w 6066869"/>
                <a:gd name="connsiteY1813" fmla="*/ 0 h 1342090"/>
                <a:gd name="connsiteX1814" fmla="*/ 145985 w 6066869"/>
                <a:gd name="connsiteY1814" fmla="*/ 7950 h 1342090"/>
                <a:gd name="connsiteX1815" fmla="*/ 133657 w 6066869"/>
                <a:gd name="connsiteY1815" fmla="*/ 13027 h 1342090"/>
                <a:gd name="connsiteX1816" fmla="*/ 121330 w 6066869"/>
                <a:gd name="connsiteY1816" fmla="*/ 7950 h 1342090"/>
                <a:gd name="connsiteX1817" fmla="*/ 612 w 6066869"/>
                <a:gd name="connsiteY1817" fmla="*/ 0 h 1342090"/>
                <a:gd name="connsiteX1818" fmla="*/ 34255 w 6066869"/>
                <a:gd name="connsiteY1818" fmla="*/ 0 h 1342090"/>
                <a:gd name="connsiteX1819" fmla="*/ 34867 w 6066869"/>
                <a:gd name="connsiteY1819" fmla="*/ 1471 h 1342090"/>
                <a:gd name="connsiteX1820" fmla="*/ 17433 w 6066869"/>
                <a:gd name="connsiteY1820" fmla="*/ 18806 h 1342090"/>
                <a:gd name="connsiteX1821" fmla="*/ 0 w 6066869"/>
                <a:gd name="connsiteY1821" fmla="*/ 1471 h 134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</a:cxnLst>
              <a:rect l="l" t="t" r="r" b="b"/>
              <a:pathLst>
                <a:path w="6066869" h="1342090">
                  <a:moveTo>
                    <a:pt x="4201481" y="1307419"/>
                  </a:moveTo>
                  <a:cubicBezTo>
                    <a:pt x="4211110" y="1307419"/>
                    <a:pt x="4218916" y="1315179"/>
                    <a:pt x="4218916" y="1324754"/>
                  </a:cubicBezTo>
                  <a:cubicBezTo>
                    <a:pt x="4218916" y="1334329"/>
                    <a:pt x="4211110" y="1342090"/>
                    <a:pt x="4201481" y="1342090"/>
                  </a:cubicBezTo>
                  <a:cubicBezTo>
                    <a:pt x="4191853" y="1342090"/>
                    <a:pt x="4184048" y="1334329"/>
                    <a:pt x="4184048" y="1324754"/>
                  </a:cubicBezTo>
                  <a:cubicBezTo>
                    <a:pt x="4184048" y="1315179"/>
                    <a:pt x="4191853" y="1307419"/>
                    <a:pt x="4201481" y="1307419"/>
                  </a:cubicBezTo>
                  <a:close/>
                  <a:moveTo>
                    <a:pt x="4021335" y="1301640"/>
                  </a:moveTo>
                  <a:cubicBezTo>
                    <a:pt x="4030964" y="1301640"/>
                    <a:pt x="4038769" y="1309402"/>
                    <a:pt x="4038769" y="1318976"/>
                  </a:cubicBezTo>
                  <a:cubicBezTo>
                    <a:pt x="4038769" y="1328550"/>
                    <a:pt x="4030964" y="1336312"/>
                    <a:pt x="4021335" y="1336312"/>
                  </a:cubicBezTo>
                  <a:cubicBezTo>
                    <a:pt x="4011706" y="1336312"/>
                    <a:pt x="4003902" y="1328550"/>
                    <a:pt x="4003902" y="1318976"/>
                  </a:cubicBezTo>
                  <a:cubicBezTo>
                    <a:pt x="4003902" y="1309402"/>
                    <a:pt x="4011706" y="1301640"/>
                    <a:pt x="4021335" y="1301640"/>
                  </a:cubicBezTo>
                  <a:close/>
                  <a:moveTo>
                    <a:pt x="4340949" y="1290084"/>
                  </a:moveTo>
                  <a:cubicBezTo>
                    <a:pt x="4350578" y="1290084"/>
                    <a:pt x="4358384" y="1297845"/>
                    <a:pt x="4358384" y="1307419"/>
                  </a:cubicBezTo>
                  <a:cubicBezTo>
                    <a:pt x="4358384" y="1316993"/>
                    <a:pt x="4350578" y="1324755"/>
                    <a:pt x="4340949" y="1324755"/>
                  </a:cubicBezTo>
                  <a:cubicBezTo>
                    <a:pt x="4331321" y="1324755"/>
                    <a:pt x="4323516" y="1316993"/>
                    <a:pt x="4323516" y="1307419"/>
                  </a:cubicBezTo>
                  <a:cubicBezTo>
                    <a:pt x="4323516" y="1297845"/>
                    <a:pt x="4331321" y="1290084"/>
                    <a:pt x="4340949" y="1290084"/>
                  </a:cubicBezTo>
                  <a:close/>
                  <a:moveTo>
                    <a:pt x="4468795" y="1272748"/>
                  </a:moveTo>
                  <a:cubicBezTo>
                    <a:pt x="4478424" y="1272748"/>
                    <a:pt x="4486229" y="1280510"/>
                    <a:pt x="4486229" y="1290084"/>
                  </a:cubicBezTo>
                  <a:cubicBezTo>
                    <a:pt x="4486229" y="1299658"/>
                    <a:pt x="4478424" y="1307420"/>
                    <a:pt x="4468795" y="1307420"/>
                  </a:cubicBezTo>
                  <a:cubicBezTo>
                    <a:pt x="4459167" y="1307420"/>
                    <a:pt x="4451361" y="1299658"/>
                    <a:pt x="4451361" y="1290084"/>
                  </a:cubicBezTo>
                  <a:cubicBezTo>
                    <a:pt x="4451361" y="1280510"/>
                    <a:pt x="4459167" y="1272748"/>
                    <a:pt x="4468795" y="1272748"/>
                  </a:cubicBezTo>
                  <a:close/>
                  <a:moveTo>
                    <a:pt x="3876055" y="1255412"/>
                  </a:moveTo>
                  <a:cubicBezTo>
                    <a:pt x="3885684" y="1255412"/>
                    <a:pt x="3893489" y="1263174"/>
                    <a:pt x="3893489" y="1272748"/>
                  </a:cubicBezTo>
                  <a:cubicBezTo>
                    <a:pt x="3893489" y="1282322"/>
                    <a:pt x="3885684" y="1290084"/>
                    <a:pt x="3876055" y="1290084"/>
                  </a:cubicBezTo>
                  <a:cubicBezTo>
                    <a:pt x="3866426" y="1290084"/>
                    <a:pt x="3858622" y="1282322"/>
                    <a:pt x="3858622" y="1272748"/>
                  </a:cubicBezTo>
                  <a:cubicBezTo>
                    <a:pt x="3858622" y="1263174"/>
                    <a:pt x="3866426" y="1255412"/>
                    <a:pt x="3876055" y="1255412"/>
                  </a:cubicBezTo>
                  <a:close/>
                  <a:moveTo>
                    <a:pt x="4085257" y="1220741"/>
                  </a:moveTo>
                  <a:cubicBezTo>
                    <a:pt x="4094886" y="1220741"/>
                    <a:pt x="4102692" y="1228501"/>
                    <a:pt x="4102692" y="1238076"/>
                  </a:cubicBezTo>
                  <a:cubicBezTo>
                    <a:pt x="4102692" y="1247651"/>
                    <a:pt x="4094886" y="1255412"/>
                    <a:pt x="4085257" y="1255412"/>
                  </a:cubicBezTo>
                  <a:cubicBezTo>
                    <a:pt x="4075629" y="1255412"/>
                    <a:pt x="4067824" y="1247651"/>
                    <a:pt x="4067824" y="1238076"/>
                  </a:cubicBezTo>
                  <a:cubicBezTo>
                    <a:pt x="4067824" y="1228501"/>
                    <a:pt x="4075629" y="1220741"/>
                    <a:pt x="4085257" y="1220741"/>
                  </a:cubicBezTo>
                  <a:close/>
                  <a:moveTo>
                    <a:pt x="4218915" y="1214962"/>
                  </a:moveTo>
                  <a:cubicBezTo>
                    <a:pt x="4228543" y="1214962"/>
                    <a:pt x="4236349" y="1222724"/>
                    <a:pt x="4236349" y="1232298"/>
                  </a:cubicBezTo>
                  <a:cubicBezTo>
                    <a:pt x="4236349" y="1241872"/>
                    <a:pt x="4228543" y="1249634"/>
                    <a:pt x="4218915" y="1249634"/>
                  </a:cubicBezTo>
                  <a:cubicBezTo>
                    <a:pt x="4209287" y="1249634"/>
                    <a:pt x="4201481" y="1241872"/>
                    <a:pt x="4201481" y="1232298"/>
                  </a:cubicBezTo>
                  <a:cubicBezTo>
                    <a:pt x="4201481" y="1222724"/>
                    <a:pt x="4209287" y="1214962"/>
                    <a:pt x="4218915" y="1214962"/>
                  </a:cubicBezTo>
                  <a:close/>
                  <a:moveTo>
                    <a:pt x="3759832" y="1209184"/>
                  </a:moveTo>
                  <a:cubicBezTo>
                    <a:pt x="3769461" y="1209184"/>
                    <a:pt x="3777266" y="1216945"/>
                    <a:pt x="3777266" y="1226519"/>
                  </a:cubicBezTo>
                  <a:cubicBezTo>
                    <a:pt x="3777266" y="1236094"/>
                    <a:pt x="3769461" y="1243855"/>
                    <a:pt x="3759832" y="1243855"/>
                  </a:cubicBezTo>
                  <a:cubicBezTo>
                    <a:pt x="3750203" y="1243855"/>
                    <a:pt x="3742399" y="1236094"/>
                    <a:pt x="3742399" y="1226519"/>
                  </a:cubicBezTo>
                  <a:cubicBezTo>
                    <a:pt x="3742399" y="1216945"/>
                    <a:pt x="3750203" y="1209184"/>
                    <a:pt x="3759832" y="1209184"/>
                  </a:cubicBezTo>
                  <a:close/>
                  <a:moveTo>
                    <a:pt x="4602452" y="1203406"/>
                  </a:moveTo>
                  <a:cubicBezTo>
                    <a:pt x="4612081" y="1203406"/>
                    <a:pt x="4619886" y="1211167"/>
                    <a:pt x="4619886" y="1220741"/>
                  </a:cubicBezTo>
                  <a:cubicBezTo>
                    <a:pt x="4619886" y="1230315"/>
                    <a:pt x="4612081" y="1238077"/>
                    <a:pt x="4602452" y="1238077"/>
                  </a:cubicBezTo>
                  <a:cubicBezTo>
                    <a:pt x="4592824" y="1238077"/>
                    <a:pt x="4585019" y="1230315"/>
                    <a:pt x="4585019" y="1220741"/>
                  </a:cubicBezTo>
                  <a:cubicBezTo>
                    <a:pt x="4585019" y="1211167"/>
                    <a:pt x="4592824" y="1203406"/>
                    <a:pt x="4602452" y="1203406"/>
                  </a:cubicBezTo>
                  <a:close/>
                  <a:moveTo>
                    <a:pt x="3963223" y="1180291"/>
                  </a:moveTo>
                  <a:cubicBezTo>
                    <a:pt x="3972851" y="1180291"/>
                    <a:pt x="3980657" y="1188053"/>
                    <a:pt x="3980657" y="1197626"/>
                  </a:cubicBezTo>
                  <a:cubicBezTo>
                    <a:pt x="3980657" y="1207201"/>
                    <a:pt x="3972851" y="1214962"/>
                    <a:pt x="3963223" y="1214962"/>
                  </a:cubicBezTo>
                  <a:cubicBezTo>
                    <a:pt x="3953594" y="1214962"/>
                    <a:pt x="3945789" y="1207201"/>
                    <a:pt x="3945789" y="1197626"/>
                  </a:cubicBezTo>
                  <a:cubicBezTo>
                    <a:pt x="3945789" y="1188053"/>
                    <a:pt x="3953594" y="1180291"/>
                    <a:pt x="3963223" y="1180291"/>
                  </a:cubicBezTo>
                  <a:close/>
                  <a:moveTo>
                    <a:pt x="4375817" y="1174513"/>
                  </a:moveTo>
                  <a:cubicBezTo>
                    <a:pt x="4385445" y="1174513"/>
                    <a:pt x="4393251" y="1182274"/>
                    <a:pt x="4393251" y="1191848"/>
                  </a:cubicBezTo>
                  <a:cubicBezTo>
                    <a:pt x="4393251" y="1201422"/>
                    <a:pt x="4385445" y="1209184"/>
                    <a:pt x="4375817" y="1209184"/>
                  </a:cubicBezTo>
                  <a:cubicBezTo>
                    <a:pt x="4366188" y="1209184"/>
                    <a:pt x="4358384" y="1201422"/>
                    <a:pt x="4358384" y="1191848"/>
                  </a:cubicBezTo>
                  <a:cubicBezTo>
                    <a:pt x="4358384" y="1182274"/>
                    <a:pt x="4366188" y="1174513"/>
                    <a:pt x="4375817" y="1174513"/>
                  </a:cubicBezTo>
                  <a:close/>
                  <a:moveTo>
                    <a:pt x="4503663" y="1162956"/>
                  </a:moveTo>
                  <a:cubicBezTo>
                    <a:pt x="4513291" y="1162956"/>
                    <a:pt x="4521097" y="1170716"/>
                    <a:pt x="4521097" y="1180291"/>
                  </a:cubicBezTo>
                  <a:cubicBezTo>
                    <a:pt x="4521097" y="1189866"/>
                    <a:pt x="4513291" y="1197627"/>
                    <a:pt x="4503663" y="1197627"/>
                  </a:cubicBezTo>
                  <a:cubicBezTo>
                    <a:pt x="4494035" y="1197627"/>
                    <a:pt x="4486229" y="1189866"/>
                    <a:pt x="4486229" y="1180291"/>
                  </a:cubicBezTo>
                  <a:cubicBezTo>
                    <a:pt x="4486229" y="1170716"/>
                    <a:pt x="4494035" y="1162956"/>
                    <a:pt x="4503663" y="1162956"/>
                  </a:cubicBezTo>
                  <a:close/>
                  <a:moveTo>
                    <a:pt x="3649419" y="1162956"/>
                  </a:moveTo>
                  <a:cubicBezTo>
                    <a:pt x="3659048" y="1162956"/>
                    <a:pt x="3666853" y="1170716"/>
                    <a:pt x="3666853" y="1180291"/>
                  </a:cubicBezTo>
                  <a:cubicBezTo>
                    <a:pt x="3666853" y="1189866"/>
                    <a:pt x="3659048" y="1197627"/>
                    <a:pt x="3649419" y="1197627"/>
                  </a:cubicBezTo>
                  <a:cubicBezTo>
                    <a:pt x="3639791" y="1197627"/>
                    <a:pt x="3631986" y="1189866"/>
                    <a:pt x="3631986" y="1180291"/>
                  </a:cubicBezTo>
                  <a:cubicBezTo>
                    <a:pt x="3631986" y="1170716"/>
                    <a:pt x="3639791" y="1162956"/>
                    <a:pt x="3649419" y="1162956"/>
                  </a:cubicBezTo>
                  <a:close/>
                  <a:moveTo>
                    <a:pt x="3852811" y="1128284"/>
                  </a:moveTo>
                  <a:cubicBezTo>
                    <a:pt x="3862439" y="1128284"/>
                    <a:pt x="3870245" y="1136046"/>
                    <a:pt x="3870245" y="1145620"/>
                  </a:cubicBezTo>
                  <a:cubicBezTo>
                    <a:pt x="3870245" y="1155194"/>
                    <a:pt x="3862439" y="1162956"/>
                    <a:pt x="3852811" y="1162956"/>
                  </a:cubicBezTo>
                  <a:cubicBezTo>
                    <a:pt x="3843182" y="1162956"/>
                    <a:pt x="3835378" y="1155194"/>
                    <a:pt x="3835378" y="1145620"/>
                  </a:cubicBezTo>
                  <a:cubicBezTo>
                    <a:pt x="3835378" y="1136046"/>
                    <a:pt x="3843182" y="1128284"/>
                    <a:pt x="3852811" y="1128284"/>
                  </a:cubicBezTo>
                  <a:close/>
                  <a:moveTo>
                    <a:pt x="4259593" y="1122506"/>
                  </a:moveTo>
                  <a:cubicBezTo>
                    <a:pt x="4269222" y="1122506"/>
                    <a:pt x="4277027" y="1130268"/>
                    <a:pt x="4277027" y="1139841"/>
                  </a:cubicBezTo>
                  <a:cubicBezTo>
                    <a:pt x="4277027" y="1149416"/>
                    <a:pt x="4269222" y="1157177"/>
                    <a:pt x="4259593" y="1157177"/>
                  </a:cubicBezTo>
                  <a:cubicBezTo>
                    <a:pt x="4249964" y="1157177"/>
                    <a:pt x="4242160" y="1149416"/>
                    <a:pt x="4242160" y="1139841"/>
                  </a:cubicBezTo>
                  <a:cubicBezTo>
                    <a:pt x="4242160" y="1130268"/>
                    <a:pt x="4249964" y="1122506"/>
                    <a:pt x="4259593" y="1122506"/>
                  </a:cubicBezTo>
                  <a:close/>
                  <a:moveTo>
                    <a:pt x="4689620" y="1116728"/>
                  </a:moveTo>
                  <a:cubicBezTo>
                    <a:pt x="4699249" y="1116728"/>
                    <a:pt x="4707054" y="1124489"/>
                    <a:pt x="4707054" y="1134063"/>
                  </a:cubicBezTo>
                  <a:cubicBezTo>
                    <a:pt x="4707054" y="1143637"/>
                    <a:pt x="4699249" y="1151399"/>
                    <a:pt x="4689620" y="1151399"/>
                  </a:cubicBezTo>
                  <a:cubicBezTo>
                    <a:pt x="4679991" y="1151399"/>
                    <a:pt x="4672187" y="1143637"/>
                    <a:pt x="4672187" y="1134063"/>
                  </a:cubicBezTo>
                  <a:cubicBezTo>
                    <a:pt x="4672187" y="1124489"/>
                    <a:pt x="4679991" y="1116728"/>
                    <a:pt x="4689620" y="1116728"/>
                  </a:cubicBezTo>
                  <a:close/>
                  <a:moveTo>
                    <a:pt x="3521573" y="1116728"/>
                  </a:moveTo>
                  <a:cubicBezTo>
                    <a:pt x="3531202" y="1116728"/>
                    <a:pt x="3539007" y="1124489"/>
                    <a:pt x="3539007" y="1134063"/>
                  </a:cubicBezTo>
                  <a:cubicBezTo>
                    <a:pt x="3539007" y="1143637"/>
                    <a:pt x="3531202" y="1151399"/>
                    <a:pt x="3521573" y="1151399"/>
                  </a:cubicBezTo>
                  <a:cubicBezTo>
                    <a:pt x="3511946" y="1151399"/>
                    <a:pt x="3504140" y="1143637"/>
                    <a:pt x="3504140" y="1134063"/>
                  </a:cubicBezTo>
                  <a:cubicBezTo>
                    <a:pt x="3504140" y="1124489"/>
                    <a:pt x="3511946" y="1116728"/>
                    <a:pt x="3521573" y="1116728"/>
                  </a:cubicBezTo>
                  <a:close/>
                  <a:moveTo>
                    <a:pt x="4125936" y="1105171"/>
                  </a:moveTo>
                  <a:cubicBezTo>
                    <a:pt x="4135565" y="1105171"/>
                    <a:pt x="4143370" y="1112931"/>
                    <a:pt x="4143370" y="1122506"/>
                  </a:cubicBezTo>
                  <a:cubicBezTo>
                    <a:pt x="4143370" y="1132081"/>
                    <a:pt x="4135565" y="1139842"/>
                    <a:pt x="4125936" y="1139842"/>
                  </a:cubicBezTo>
                  <a:cubicBezTo>
                    <a:pt x="4116308" y="1139842"/>
                    <a:pt x="4108503" y="1132081"/>
                    <a:pt x="4108503" y="1122506"/>
                  </a:cubicBezTo>
                  <a:cubicBezTo>
                    <a:pt x="4108503" y="1112931"/>
                    <a:pt x="4116308" y="1105171"/>
                    <a:pt x="4125936" y="1105171"/>
                  </a:cubicBezTo>
                  <a:close/>
                  <a:moveTo>
                    <a:pt x="4021335" y="1082056"/>
                  </a:moveTo>
                  <a:cubicBezTo>
                    <a:pt x="4030964" y="1082056"/>
                    <a:pt x="4038769" y="1089818"/>
                    <a:pt x="4038769" y="1099392"/>
                  </a:cubicBezTo>
                  <a:cubicBezTo>
                    <a:pt x="4038769" y="1108966"/>
                    <a:pt x="4030964" y="1116728"/>
                    <a:pt x="4021335" y="1116728"/>
                  </a:cubicBezTo>
                  <a:cubicBezTo>
                    <a:pt x="4011706" y="1116728"/>
                    <a:pt x="4003902" y="1108966"/>
                    <a:pt x="4003902" y="1099392"/>
                  </a:cubicBezTo>
                  <a:cubicBezTo>
                    <a:pt x="4003902" y="1089818"/>
                    <a:pt x="4011706" y="1082056"/>
                    <a:pt x="4021335" y="1082056"/>
                  </a:cubicBezTo>
                  <a:close/>
                  <a:moveTo>
                    <a:pt x="3736587" y="1076278"/>
                  </a:moveTo>
                  <a:cubicBezTo>
                    <a:pt x="3746216" y="1076278"/>
                    <a:pt x="3754021" y="1084038"/>
                    <a:pt x="3754021" y="1093613"/>
                  </a:cubicBezTo>
                  <a:cubicBezTo>
                    <a:pt x="3754021" y="1103188"/>
                    <a:pt x="3746216" y="1110949"/>
                    <a:pt x="3736587" y="1110949"/>
                  </a:cubicBezTo>
                  <a:cubicBezTo>
                    <a:pt x="3726958" y="1110949"/>
                    <a:pt x="3719154" y="1103188"/>
                    <a:pt x="3719154" y="1093613"/>
                  </a:cubicBezTo>
                  <a:cubicBezTo>
                    <a:pt x="3719154" y="1084038"/>
                    <a:pt x="3726958" y="1076278"/>
                    <a:pt x="3736587" y="1076278"/>
                  </a:cubicBezTo>
                  <a:close/>
                  <a:moveTo>
                    <a:pt x="947222" y="1070499"/>
                  </a:moveTo>
                  <a:cubicBezTo>
                    <a:pt x="956850" y="1070499"/>
                    <a:pt x="964656" y="1078261"/>
                    <a:pt x="964656" y="1087835"/>
                  </a:cubicBezTo>
                  <a:cubicBezTo>
                    <a:pt x="964656" y="1097409"/>
                    <a:pt x="956850" y="1105171"/>
                    <a:pt x="947222" y="1105171"/>
                  </a:cubicBezTo>
                  <a:cubicBezTo>
                    <a:pt x="937594" y="1105171"/>
                    <a:pt x="929789" y="1097409"/>
                    <a:pt x="929789" y="1087835"/>
                  </a:cubicBezTo>
                  <a:cubicBezTo>
                    <a:pt x="929789" y="1078261"/>
                    <a:pt x="937594" y="1070499"/>
                    <a:pt x="947222" y="1070499"/>
                  </a:cubicBezTo>
                  <a:close/>
                  <a:moveTo>
                    <a:pt x="1086690" y="1064721"/>
                  </a:moveTo>
                  <a:cubicBezTo>
                    <a:pt x="1096318" y="1064721"/>
                    <a:pt x="1104124" y="1072483"/>
                    <a:pt x="1104124" y="1082056"/>
                  </a:cubicBezTo>
                  <a:cubicBezTo>
                    <a:pt x="1104124" y="1091631"/>
                    <a:pt x="1096318" y="1099392"/>
                    <a:pt x="1086690" y="1099392"/>
                  </a:cubicBezTo>
                  <a:cubicBezTo>
                    <a:pt x="1077062" y="1099392"/>
                    <a:pt x="1069257" y="1091631"/>
                    <a:pt x="1069257" y="1082056"/>
                  </a:cubicBezTo>
                  <a:cubicBezTo>
                    <a:pt x="1069257" y="1072483"/>
                    <a:pt x="1077062" y="1064721"/>
                    <a:pt x="1086690" y="1064721"/>
                  </a:cubicBezTo>
                  <a:close/>
                  <a:moveTo>
                    <a:pt x="4486229" y="1058943"/>
                  </a:moveTo>
                  <a:cubicBezTo>
                    <a:pt x="4495857" y="1058943"/>
                    <a:pt x="4503663" y="1066704"/>
                    <a:pt x="4503663" y="1076278"/>
                  </a:cubicBezTo>
                  <a:cubicBezTo>
                    <a:pt x="4503663" y="1085852"/>
                    <a:pt x="4495857" y="1093614"/>
                    <a:pt x="4486229" y="1093614"/>
                  </a:cubicBezTo>
                  <a:cubicBezTo>
                    <a:pt x="4476600" y="1093614"/>
                    <a:pt x="4468795" y="1085852"/>
                    <a:pt x="4468795" y="1076278"/>
                  </a:cubicBezTo>
                  <a:cubicBezTo>
                    <a:pt x="4468795" y="1066704"/>
                    <a:pt x="4476600" y="1058943"/>
                    <a:pt x="4486229" y="1058943"/>
                  </a:cubicBezTo>
                  <a:close/>
                  <a:moveTo>
                    <a:pt x="4352572" y="1058943"/>
                  </a:moveTo>
                  <a:cubicBezTo>
                    <a:pt x="4362200" y="1058943"/>
                    <a:pt x="4370006" y="1066704"/>
                    <a:pt x="4370006" y="1076278"/>
                  </a:cubicBezTo>
                  <a:cubicBezTo>
                    <a:pt x="4370006" y="1085852"/>
                    <a:pt x="4362200" y="1093614"/>
                    <a:pt x="4352572" y="1093614"/>
                  </a:cubicBezTo>
                  <a:cubicBezTo>
                    <a:pt x="4342943" y="1093614"/>
                    <a:pt x="4335137" y="1085852"/>
                    <a:pt x="4335137" y="1076278"/>
                  </a:cubicBezTo>
                  <a:cubicBezTo>
                    <a:pt x="4335137" y="1066704"/>
                    <a:pt x="4342943" y="1058943"/>
                    <a:pt x="4352572" y="1058943"/>
                  </a:cubicBezTo>
                  <a:close/>
                  <a:moveTo>
                    <a:pt x="1214536" y="1058943"/>
                  </a:moveTo>
                  <a:cubicBezTo>
                    <a:pt x="1224164" y="1058943"/>
                    <a:pt x="1231970" y="1066704"/>
                    <a:pt x="1231970" y="1076278"/>
                  </a:cubicBezTo>
                  <a:cubicBezTo>
                    <a:pt x="1231970" y="1085852"/>
                    <a:pt x="1224164" y="1093614"/>
                    <a:pt x="1214536" y="1093614"/>
                  </a:cubicBezTo>
                  <a:cubicBezTo>
                    <a:pt x="1204908" y="1093614"/>
                    <a:pt x="1197102" y="1085852"/>
                    <a:pt x="1197102" y="1076278"/>
                  </a:cubicBezTo>
                  <a:cubicBezTo>
                    <a:pt x="1197102" y="1066704"/>
                    <a:pt x="1204908" y="1058943"/>
                    <a:pt x="1214536" y="1058943"/>
                  </a:cubicBezTo>
                  <a:close/>
                  <a:moveTo>
                    <a:pt x="4608263" y="1047385"/>
                  </a:moveTo>
                  <a:cubicBezTo>
                    <a:pt x="4617892" y="1047385"/>
                    <a:pt x="4625698" y="1055146"/>
                    <a:pt x="4625698" y="1064720"/>
                  </a:cubicBezTo>
                  <a:cubicBezTo>
                    <a:pt x="4625698" y="1074295"/>
                    <a:pt x="4617892" y="1082056"/>
                    <a:pt x="4608263" y="1082056"/>
                  </a:cubicBezTo>
                  <a:cubicBezTo>
                    <a:pt x="4598635" y="1082056"/>
                    <a:pt x="4590830" y="1074295"/>
                    <a:pt x="4590830" y="1064720"/>
                  </a:cubicBezTo>
                  <a:cubicBezTo>
                    <a:pt x="4590830" y="1055146"/>
                    <a:pt x="4598635" y="1047385"/>
                    <a:pt x="4608263" y="1047385"/>
                  </a:cubicBezTo>
                  <a:close/>
                  <a:moveTo>
                    <a:pt x="3602930" y="1041606"/>
                  </a:moveTo>
                  <a:cubicBezTo>
                    <a:pt x="3612559" y="1041606"/>
                    <a:pt x="3620364" y="1049368"/>
                    <a:pt x="3620364" y="1058942"/>
                  </a:cubicBezTo>
                  <a:cubicBezTo>
                    <a:pt x="3620364" y="1068516"/>
                    <a:pt x="3612559" y="1076278"/>
                    <a:pt x="3602930" y="1076278"/>
                  </a:cubicBezTo>
                  <a:cubicBezTo>
                    <a:pt x="3593302" y="1076278"/>
                    <a:pt x="3585497" y="1068516"/>
                    <a:pt x="3585497" y="1058942"/>
                  </a:cubicBezTo>
                  <a:cubicBezTo>
                    <a:pt x="3585497" y="1049368"/>
                    <a:pt x="3593302" y="1041606"/>
                    <a:pt x="3602930" y="1041606"/>
                  </a:cubicBezTo>
                  <a:close/>
                  <a:moveTo>
                    <a:pt x="3916733" y="1035828"/>
                  </a:moveTo>
                  <a:cubicBezTo>
                    <a:pt x="3926362" y="1035828"/>
                    <a:pt x="3934167" y="1043590"/>
                    <a:pt x="3934167" y="1053163"/>
                  </a:cubicBezTo>
                  <a:cubicBezTo>
                    <a:pt x="3934167" y="1062738"/>
                    <a:pt x="3926362" y="1070499"/>
                    <a:pt x="3916733" y="1070499"/>
                  </a:cubicBezTo>
                  <a:cubicBezTo>
                    <a:pt x="3907105" y="1070499"/>
                    <a:pt x="3899299" y="1062738"/>
                    <a:pt x="3899299" y="1053163"/>
                  </a:cubicBezTo>
                  <a:cubicBezTo>
                    <a:pt x="3899299" y="1043590"/>
                    <a:pt x="3907105" y="1035828"/>
                    <a:pt x="3916733" y="1035828"/>
                  </a:cubicBezTo>
                  <a:close/>
                  <a:moveTo>
                    <a:pt x="3440217" y="1035828"/>
                  </a:moveTo>
                  <a:cubicBezTo>
                    <a:pt x="3449845" y="1035828"/>
                    <a:pt x="3457651" y="1043590"/>
                    <a:pt x="3457651" y="1053163"/>
                  </a:cubicBezTo>
                  <a:cubicBezTo>
                    <a:pt x="3457651" y="1062738"/>
                    <a:pt x="3449845" y="1070499"/>
                    <a:pt x="3440217" y="1070499"/>
                  </a:cubicBezTo>
                  <a:cubicBezTo>
                    <a:pt x="3430588" y="1070499"/>
                    <a:pt x="3422784" y="1062738"/>
                    <a:pt x="3422784" y="1053163"/>
                  </a:cubicBezTo>
                  <a:cubicBezTo>
                    <a:pt x="3422784" y="1043590"/>
                    <a:pt x="3430588" y="1035828"/>
                    <a:pt x="3440217" y="1035828"/>
                  </a:cubicBezTo>
                  <a:close/>
                  <a:moveTo>
                    <a:pt x="3341427" y="1035828"/>
                  </a:moveTo>
                  <a:cubicBezTo>
                    <a:pt x="3351056" y="1035828"/>
                    <a:pt x="3358861" y="1043590"/>
                    <a:pt x="3358861" y="1053163"/>
                  </a:cubicBezTo>
                  <a:cubicBezTo>
                    <a:pt x="3358861" y="1062738"/>
                    <a:pt x="3351056" y="1070499"/>
                    <a:pt x="3341427" y="1070499"/>
                  </a:cubicBezTo>
                  <a:cubicBezTo>
                    <a:pt x="3331799" y="1070499"/>
                    <a:pt x="3323994" y="1062738"/>
                    <a:pt x="3323994" y="1053163"/>
                  </a:cubicBezTo>
                  <a:cubicBezTo>
                    <a:pt x="3323994" y="1043590"/>
                    <a:pt x="3331799" y="1035828"/>
                    <a:pt x="3341427" y="1035828"/>
                  </a:cubicBezTo>
                  <a:close/>
                  <a:moveTo>
                    <a:pt x="1354004" y="1035828"/>
                  </a:moveTo>
                  <a:cubicBezTo>
                    <a:pt x="1363632" y="1035828"/>
                    <a:pt x="1371438" y="1043590"/>
                    <a:pt x="1371438" y="1053163"/>
                  </a:cubicBezTo>
                  <a:cubicBezTo>
                    <a:pt x="1371438" y="1062738"/>
                    <a:pt x="1363632" y="1070499"/>
                    <a:pt x="1354004" y="1070499"/>
                  </a:cubicBezTo>
                  <a:cubicBezTo>
                    <a:pt x="1344376" y="1070499"/>
                    <a:pt x="1336571" y="1062738"/>
                    <a:pt x="1336571" y="1053163"/>
                  </a:cubicBezTo>
                  <a:cubicBezTo>
                    <a:pt x="1336571" y="1043590"/>
                    <a:pt x="1344376" y="1035828"/>
                    <a:pt x="1354004" y="1035828"/>
                  </a:cubicBezTo>
                  <a:close/>
                  <a:moveTo>
                    <a:pt x="4207292" y="1024271"/>
                  </a:moveTo>
                  <a:cubicBezTo>
                    <a:pt x="4216921" y="1024271"/>
                    <a:pt x="4224727" y="1032033"/>
                    <a:pt x="4224727" y="1041607"/>
                  </a:cubicBezTo>
                  <a:cubicBezTo>
                    <a:pt x="4224727" y="1051181"/>
                    <a:pt x="4216921" y="1058943"/>
                    <a:pt x="4207292" y="1058943"/>
                  </a:cubicBezTo>
                  <a:cubicBezTo>
                    <a:pt x="4197664" y="1058943"/>
                    <a:pt x="4189858" y="1051181"/>
                    <a:pt x="4189858" y="1041607"/>
                  </a:cubicBezTo>
                  <a:cubicBezTo>
                    <a:pt x="4189858" y="1032033"/>
                    <a:pt x="4197664" y="1024271"/>
                    <a:pt x="4207292" y="1024271"/>
                  </a:cubicBezTo>
                  <a:close/>
                  <a:moveTo>
                    <a:pt x="4741920" y="1012713"/>
                  </a:moveTo>
                  <a:cubicBezTo>
                    <a:pt x="4751549" y="1012713"/>
                    <a:pt x="4759354" y="1020475"/>
                    <a:pt x="4759354" y="1030049"/>
                  </a:cubicBezTo>
                  <a:cubicBezTo>
                    <a:pt x="4759354" y="1039623"/>
                    <a:pt x="4751549" y="1047385"/>
                    <a:pt x="4741920" y="1047385"/>
                  </a:cubicBezTo>
                  <a:cubicBezTo>
                    <a:pt x="4732293" y="1047385"/>
                    <a:pt x="4724487" y="1039623"/>
                    <a:pt x="4724487" y="1030049"/>
                  </a:cubicBezTo>
                  <a:cubicBezTo>
                    <a:pt x="4724487" y="1020475"/>
                    <a:pt x="4732293" y="1012713"/>
                    <a:pt x="4741920" y="1012713"/>
                  </a:cubicBezTo>
                  <a:close/>
                  <a:moveTo>
                    <a:pt x="854243" y="1012713"/>
                  </a:moveTo>
                  <a:cubicBezTo>
                    <a:pt x="863872" y="1012713"/>
                    <a:pt x="871677" y="1020475"/>
                    <a:pt x="871677" y="1030049"/>
                  </a:cubicBezTo>
                  <a:cubicBezTo>
                    <a:pt x="871677" y="1039623"/>
                    <a:pt x="863872" y="1047385"/>
                    <a:pt x="854243" y="1047385"/>
                  </a:cubicBezTo>
                  <a:cubicBezTo>
                    <a:pt x="844615" y="1047385"/>
                    <a:pt x="836810" y="1039623"/>
                    <a:pt x="836810" y="1030049"/>
                  </a:cubicBezTo>
                  <a:cubicBezTo>
                    <a:pt x="836810" y="1020475"/>
                    <a:pt x="844615" y="1012713"/>
                    <a:pt x="854243" y="1012713"/>
                  </a:cubicBezTo>
                  <a:close/>
                  <a:moveTo>
                    <a:pt x="755453" y="1006935"/>
                  </a:moveTo>
                  <a:cubicBezTo>
                    <a:pt x="765082" y="1006935"/>
                    <a:pt x="772887" y="1014697"/>
                    <a:pt x="772887" y="1024270"/>
                  </a:cubicBezTo>
                  <a:cubicBezTo>
                    <a:pt x="772887" y="1033845"/>
                    <a:pt x="765082" y="1041606"/>
                    <a:pt x="755453" y="1041606"/>
                  </a:cubicBezTo>
                  <a:cubicBezTo>
                    <a:pt x="745826" y="1041606"/>
                    <a:pt x="738020" y="1033845"/>
                    <a:pt x="738020" y="1024270"/>
                  </a:cubicBezTo>
                  <a:cubicBezTo>
                    <a:pt x="738020" y="1014697"/>
                    <a:pt x="745826" y="1006935"/>
                    <a:pt x="755453" y="1006935"/>
                  </a:cubicBezTo>
                  <a:close/>
                  <a:moveTo>
                    <a:pt x="3806321" y="989600"/>
                  </a:moveTo>
                  <a:cubicBezTo>
                    <a:pt x="3815950" y="989600"/>
                    <a:pt x="3823756" y="997361"/>
                    <a:pt x="3823756" y="1006935"/>
                  </a:cubicBezTo>
                  <a:cubicBezTo>
                    <a:pt x="3823756" y="1016510"/>
                    <a:pt x="3815950" y="1024271"/>
                    <a:pt x="3806321" y="1024271"/>
                  </a:cubicBezTo>
                  <a:cubicBezTo>
                    <a:pt x="3796694" y="1024271"/>
                    <a:pt x="3788888" y="1016510"/>
                    <a:pt x="3788888" y="1006935"/>
                  </a:cubicBezTo>
                  <a:cubicBezTo>
                    <a:pt x="3788888" y="997361"/>
                    <a:pt x="3796694" y="989600"/>
                    <a:pt x="3806321" y="989600"/>
                  </a:cubicBezTo>
                  <a:close/>
                  <a:moveTo>
                    <a:pt x="3225203" y="989600"/>
                  </a:moveTo>
                  <a:cubicBezTo>
                    <a:pt x="3234832" y="989600"/>
                    <a:pt x="3242637" y="997361"/>
                    <a:pt x="3242637" y="1006935"/>
                  </a:cubicBezTo>
                  <a:cubicBezTo>
                    <a:pt x="3242637" y="1016510"/>
                    <a:pt x="3234832" y="1024271"/>
                    <a:pt x="3225203" y="1024271"/>
                  </a:cubicBezTo>
                  <a:cubicBezTo>
                    <a:pt x="3215576" y="1024271"/>
                    <a:pt x="3207770" y="1016510"/>
                    <a:pt x="3207770" y="1006935"/>
                  </a:cubicBezTo>
                  <a:cubicBezTo>
                    <a:pt x="3207770" y="997361"/>
                    <a:pt x="3215576" y="989600"/>
                    <a:pt x="3225203" y="989600"/>
                  </a:cubicBezTo>
                  <a:close/>
                  <a:moveTo>
                    <a:pt x="1458606" y="983821"/>
                  </a:moveTo>
                  <a:cubicBezTo>
                    <a:pt x="1468234" y="983821"/>
                    <a:pt x="1476039" y="991583"/>
                    <a:pt x="1476039" y="1001157"/>
                  </a:cubicBezTo>
                  <a:cubicBezTo>
                    <a:pt x="1476039" y="1010731"/>
                    <a:pt x="1468234" y="1018493"/>
                    <a:pt x="1458606" y="1018493"/>
                  </a:cubicBezTo>
                  <a:cubicBezTo>
                    <a:pt x="1448978" y="1018493"/>
                    <a:pt x="1441172" y="1010731"/>
                    <a:pt x="1441172" y="1001157"/>
                  </a:cubicBezTo>
                  <a:cubicBezTo>
                    <a:pt x="1441172" y="991583"/>
                    <a:pt x="1448978" y="983821"/>
                    <a:pt x="1458606" y="983821"/>
                  </a:cubicBezTo>
                  <a:close/>
                  <a:moveTo>
                    <a:pt x="4056201" y="972265"/>
                  </a:moveTo>
                  <a:cubicBezTo>
                    <a:pt x="4065830" y="972265"/>
                    <a:pt x="4073635" y="980026"/>
                    <a:pt x="4073635" y="989600"/>
                  </a:cubicBezTo>
                  <a:cubicBezTo>
                    <a:pt x="4073635" y="999174"/>
                    <a:pt x="4065830" y="1006936"/>
                    <a:pt x="4056201" y="1006936"/>
                  </a:cubicBezTo>
                  <a:cubicBezTo>
                    <a:pt x="4046573" y="1006936"/>
                    <a:pt x="4038768" y="999174"/>
                    <a:pt x="4038768" y="989600"/>
                  </a:cubicBezTo>
                  <a:cubicBezTo>
                    <a:pt x="4038768" y="980026"/>
                    <a:pt x="4046573" y="972265"/>
                    <a:pt x="4056201" y="972265"/>
                  </a:cubicBezTo>
                  <a:close/>
                  <a:moveTo>
                    <a:pt x="993713" y="972265"/>
                  </a:moveTo>
                  <a:cubicBezTo>
                    <a:pt x="1003340" y="972265"/>
                    <a:pt x="1011145" y="980026"/>
                    <a:pt x="1011145" y="989600"/>
                  </a:cubicBezTo>
                  <a:cubicBezTo>
                    <a:pt x="1011145" y="999174"/>
                    <a:pt x="1003340" y="1006936"/>
                    <a:pt x="993713" y="1006936"/>
                  </a:cubicBezTo>
                  <a:cubicBezTo>
                    <a:pt x="984083" y="1006936"/>
                    <a:pt x="976278" y="999174"/>
                    <a:pt x="976278" y="989600"/>
                  </a:cubicBezTo>
                  <a:cubicBezTo>
                    <a:pt x="976278" y="980026"/>
                    <a:pt x="984083" y="972265"/>
                    <a:pt x="993713" y="972265"/>
                  </a:cubicBezTo>
                  <a:close/>
                  <a:moveTo>
                    <a:pt x="4375817" y="960707"/>
                  </a:moveTo>
                  <a:cubicBezTo>
                    <a:pt x="4385445" y="960707"/>
                    <a:pt x="4393251" y="968467"/>
                    <a:pt x="4393251" y="978042"/>
                  </a:cubicBezTo>
                  <a:cubicBezTo>
                    <a:pt x="4393251" y="987617"/>
                    <a:pt x="4385445" y="995378"/>
                    <a:pt x="4375817" y="995378"/>
                  </a:cubicBezTo>
                  <a:cubicBezTo>
                    <a:pt x="4366188" y="995378"/>
                    <a:pt x="4358384" y="987617"/>
                    <a:pt x="4358384" y="978042"/>
                  </a:cubicBezTo>
                  <a:cubicBezTo>
                    <a:pt x="4358384" y="968467"/>
                    <a:pt x="4366188" y="960707"/>
                    <a:pt x="4375817" y="960707"/>
                  </a:cubicBezTo>
                  <a:close/>
                  <a:moveTo>
                    <a:pt x="3672664" y="960707"/>
                  </a:moveTo>
                  <a:cubicBezTo>
                    <a:pt x="3682293" y="960707"/>
                    <a:pt x="3690099" y="968467"/>
                    <a:pt x="3690099" y="978042"/>
                  </a:cubicBezTo>
                  <a:cubicBezTo>
                    <a:pt x="3690099" y="987617"/>
                    <a:pt x="3682293" y="995378"/>
                    <a:pt x="3672664" y="995378"/>
                  </a:cubicBezTo>
                  <a:cubicBezTo>
                    <a:pt x="3663036" y="995378"/>
                    <a:pt x="3655231" y="987617"/>
                    <a:pt x="3655231" y="978042"/>
                  </a:cubicBezTo>
                  <a:cubicBezTo>
                    <a:pt x="3655231" y="968467"/>
                    <a:pt x="3663036" y="960707"/>
                    <a:pt x="3672664" y="960707"/>
                  </a:cubicBezTo>
                  <a:close/>
                  <a:moveTo>
                    <a:pt x="1574830" y="960707"/>
                  </a:moveTo>
                  <a:cubicBezTo>
                    <a:pt x="1584458" y="960707"/>
                    <a:pt x="1592263" y="968467"/>
                    <a:pt x="1592263" y="978042"/>
                  </a:cubicBezTo>
                  <a:cubicBezTo>
                    <a:pt x="1592263" y="987617"/>
                    <a:pt x="1584458" y="995378"/>
                    <a:pt x="1574830" y="995378"/>
                  </a:cubicBezTo>
                  <a:cubicBezTo>
                    <a:pt x="1565202" y="995378"/>
                    <a:pt x="1557396" y="987617"/>
                    <a:pt x="1557396" y="978042"/>
                  </a:cubicBezTo>
                  <a:cubicBezTo>
                    <a:pt x="1557396" y="968467"/>
                    <a:pt x="1565202" y="960707"/>
                    <a:pt x="1574830" y="960707"/>
                  </a:cubicBezTo>
                  <a:close/>
                  <a:moveTo>
                    <a:pt x="1290081" y="960707"/>
                  </a:moveTo>
                  <a:cubicBezTo>
                    <a:pt x="1299710" y="960707"/>
                    <a:pt x="1307515" y="968467"/>
                    <a:pt x="1307515" y="978042"/>
                  </a:cubicBezTo>
                  <a:cubicBezTo>
                    <a:pt x="1307515" y="987617"/>
                    <a:pt x="1299710" y="995378"/>
                    <a:pt x="1290081" y="995378"/>
                  </a:cubicBezTo>
                  <a:cubicBezTo>
                    <a:pt x="1280453" y="995378"/>
                    <a:pt x="1272648" y="987617"/>
                    <a:pt x="1272648" y="978042"/>
                  </a:cubicBezTo>
                  <a:cubicBezTo>
                    <a:pt x="1272648" y="968467"/>
                    <a:pt x="1280453" y="960707"/>
                    <a:pt x="1290081" y="960707"/>
                  </a:cubicBezTo>
                  <a:close/>
                  <a:moveTo>
                    <a:pt x="1133179" y="960707"/>
                  </a:moveTo>
                  <a:cubicBezTo>
                    <a:pt x="1142808" y="960707"/>
                    <a:pt x="1150614" y="968467"/>
                    <a:pt x="1150614" y="978042"/>
                  </a:cubicBezTo>
                  <a:cubicBezTo>
                    <a:pt x="1150614" y="987617"/>
                    <a:pt x="1142808" y="995378"/>
                    <a:pt x="1133179" y="995378"/>
                  </a:cubicBezTo>
                  <a:cubicBezTo>
                    <a:pt x="1123551" y="995378"/>
                    <a:pt x="1115746" y="987617"/>
                    <a:pt x="1115746" y="978042"/>
                  </a:cubicBezTo>
                  <a:cubicBezTo>
                    <a:pt x="1115746" y="968467"/>
                    <a:pt x="1123551" y="960707"/>
                    <a:pt x="1133179" y="960707"/>
                  </a:cubicBezTo>
                  <a:close/>
                  <a:moveTo>
                    <a:pt x="4532719" y="954928"/>
                  </a:moveTo>
                  <a:cubicBezTo>
                    <a:pt x="4542347" y="954928"/>
                    <a:pt x="4550153" y="962690"/>
                    <a:pt x="4550153" y="972264"/>
                  </a:cubicBezTo>
                  <a:cubicBezTo>
                    <a:pt x="4550153" y="981838"/>
                    <a:pt x="4542347" y="989600"/>
                    <a:pt x="4532719" y="989600"/>
                  </a:cubicBezTo>
                  <a:cubicBezTo>
                    <a:pt x="4523091" y="989600"/>
                    <a:pt x="4515286" y="981838"/>
                    <a:pt x="4515286" y="972264"/>
                  </a:cubicBezTo>
                  <a:cubicBezTo>
                    <a:pt x="4515286" y="962690"/>
                    <a:pt x="4523091" y="954928"/>
                    <a:pt x="4532719" y="954928"/>
                  </a:cubicBezTo>
                  <a:close/>
                  <a:moveTo>
                    <a:pt x="662474" y="954928"/>
                  </a:moveTo>
                  <a:cubicBezTo>
                    <a:pt x="672102" y="954928"/>
                    <a:pt x="679908" y="962690"/>
                    <a:pt x="679908" y="972264"/>
                  </a:cubicBezTo>
                  <a:cubicBezTo>
                    <a:pt x="679908" y="981838"/>
                    <a:pt x="672102" y="989600"/>
                    <a:pt x="662474" y="989600"/>
                  </a:cubicBezTo>
                  <a:cubicBezTo>
                    <a:pt x="652846" y="989600"/>
                    <a:pt x="645040" y="981838"/>
                    <a:pt x="645040" y="972264"/>
                  </a:cubicBezTo>
                  <a:cubicBezTo>
                    <a:pt x="645040" y="962690"/>
                    <a:pt x="652846" y="954928"/>
                    <a:pt x="662474" y="954928"/>
                  </a:cubicBezTo>
                  <a:close/>
                  <a:moveTo>
                    <a:pt x="3533195" y="943372"/>
                  </a:moveTo>
                  <a:cubicBezTo>
                    <a:pt x="3542824" y="943372"/>
                    <a:pt x="3550630" y="951133"/>
                    <a:pt x="3550630" y="960707"/>
                  </a:cubicBezTo>
                  <a:cubicBezTo>
                    <a:pt x="3550630" y="970281"/>
                    <a:pt x="3542824" y="978043"/>
                    <a:pt x="3533195" y="978043"/>
                  </a:cubicBezTo>
                  <a:cubicBezTo>
                    <a:pt x="3523567" y="978043"/>
                    <a:pt x="3515762" y="970281"/>
                    <a:pt x="3515762" y="960707"/>
                  </a:cubicBezTo>
                  <a:cubicBezTo>
                    <a:pt x="3515762" y="951133"/>
                    <a:pt x="3523567" y="943372"/>
                    <a:pt x="3533195" y="943372"/>
                  </a:cubicBezTo>
                  <a:close/>
                  <a:moveTo>
                    <a:pt x="3120602" y="931815"/>
                  </a:moveTo>
                  <a:cubicBezTo>
                    <a:pt x="3130231" y="931815"/>
                    <a:pt x="3138037" y="939576"/>
                    <a:pt x="3138037" y="949150"/>
                  </a:cubicBezTo>
                  <a:cubicBezTo>
                    <a:pt x="3138037" y="958725"/>
                    <a:pt x="3130231" y="966486"/>
                    <a:pt x="3120602" y="966486"/>
                  </a:cubicBezTo>
                  <a:cubicBezTo>
                    <a:pt x="3110974" y="966486"/>
                    <a:pt x="3103169" y="958725"/>
                    <a:pt x="3103169" y="949150"/>
                  </a:cubicBezTo>
                  <a:cubicBezTo>
                    <a:pt x="3103169" y="939576"/>
                    <a:pt x="3110974" y="931815"/>
                    <a:pt x="3120602" y="931815"/>
                  </a:cubicBezTo>
                  <a:close/>
                  <a:moveTo>
                    <a:pt x="4654753" y="926036"/>
                  </a:moveTo>
                  <a:cubicBezTo>
                    <a:pt x="4664381" y="926036"/>
                    <a:pt x="4672187" y="933797"/>
                    <a:pt x="4672187" y="943371"/>
                  </a:cubicBezTo>
                  <a:cubicBezTo>
                    <a:pt x="4672187" y="952945"/>
                    <a:pt x="4664381" y="960707"/>
                    <a:pt x="4654753" y="960707"/>
                  </a:cubicBezTo>
                  <a:cubicBezTo>
                    <a:pt x="4645125" y="960707"/>
                    <a:pt x="4637320" y="952945"/>
                    <a:pt x="4637320" y="943371"/>
                  </a:cubicBezTo>
                  <a:cubicBezTo>
                    <a:pt x="4637320" y="933797"/>
                    <a:pt x="4645125" y="926036"/>
                    <a:pt x="4654753" y="926036"/>
                  </a:cubicBezTo>
                  <a:close/>
                  <a:moveTo>
                    <a:pt x="3353049" y="920257"/>
                  </a:moveTo>
                  <a:cubicBezTo>
                    <a:pt x="3362678" y="920257"/>
                    <a:pt x="3370483" y="928019"/>
                    <a:pt x="3370483" y="937592"/>
                  </a:cubicBezTo>
                  <a:cubicBezTo>
                    <a:pt x="3370483" y="947167"/>
                    <a:pt x="3362678" y="954928"/>
                    <a:pt x="3353049" y="954928"/>
                  </a:cubicBezTo>
                  <a:cubicBezTo>
                    <a:pt x="3343420" y="954928"/>
                    <a:pt x="3335616" y="947167"/>
                    <a:pt x="3335616" y="937592"/>
                  </a:cubicBezTo>
                  <a:cubicBezTo>
                    <a:pt x="3335616" y="928019"/>
                    <a:pt x="3343420" y="920257"/>
                    <a:pt x="3353049" y="920257"/>
                  </a:cubicBezTo>
                  <a:close/>
                  <a:moveTo>
                    <a:pt x="4265404" y="914479"/>
                  </a:moveTo>
                  <a:cubicBezTo>
                    <a:pt x="4275033" y="914479"/>
                    <a:pt x="4282838" y="922240"/>
                    <a:pt x="4282838" y="931814"/>
                  </a:cubicBezTo>
                  <a:cubicBezTo>
                    <a:pt x="4282838" y="941388"/>
                    <a:pt x="4275033" y="949150"/>
                    <a:pt x="4265404" y="949150"/>
                  </a:cubicBezTo>
                  <a:cubicBezTo>
                    <a:pt x="4255775" y="949150"/>
                    <a:pt x="4247970" y="941388"/>
                    <a:pt x="4247970" y="931814"/>
                  </a:cubicBezTo>
                  <a:cubicBezTo>
                    <a:pt x="4247970" y="922240"/>
                    <a:pt x="4255775" y="914479"/>
                    <a:pt x="4265404" y="914479"/>
                  </a:cubicBezTo>
                  <a:close/>
                  <a:moveTo>
                    <a:pt x="4788410" y="908700"/>
                  </a:moveTo>
                  <a:cubicBezTo>
                    <a:pt x="4798038" y="908700"/>
                    <a:pt x="4805844" y="916462"/>
                    <a:pt x="4805844" y="926036"/>
                  </a:cubicBezTo>
                  <a:cubicBezTo>
                    <a:pt x="4805844" y="935610"/>
                    <a:pt x="4798038" y="943372"/>
                    <a:pt x="4788410" y="943372"/>
                  </a:cubicBezTo>
                  <a:cubicBezTo>
                    <a:pt x="4778781" y="943372"/>
                    <a:pt x="4770976" y="935610"/>
                    <a:pt x="4770976" y="926036"/>
                  </a:cubicBezTo>
                  <a:cubicBezTo>
                    <a:pt x="4770976" y="916462"/>
                    <a:pt x="4778781" y="908700"/>
                    <a:pt x="4788410" y="908700"/>
                  </a:cubicBezTo>
                  <a:close/>
                  <a:moveTo>
                    <a:pt x="4149181" y="908700"/>
                  </a:moveTo>
                  <a:cubicBezTo>
                    <a:pt x="4158810" y="908700"/>
                    <a:pt x="4166615" y="916462"/>
                    <a:pt x="4166615" y="926036"/>
                  </a:cubicBezTo>
                  <a:cubicBezTo>
                    <a:pt x="4166615" y="935610"/>
                    <a:pt x="4158810" y="943372"/>
                    <a:pt x="4149181" y="943372"/>
                  </a:cubicBezTo>
                  <a:cubicBezTo>
                    <a:pt x="4139552" y="943372"/>
                    <a:pt x="4131747" y="935610"/>
                    <a:pt x="4131747" y="926036"/>
                  </a:cubicBezTo>
                  <a:cubicBezTo>
                    <a:pt x="4131747" y="916462"/>
                    <a:pt x="4139552" y="908700"/>
                    <a:pt x="4149181" y="908700"/>
                  </a:cubicBezTo>
                  <a:close/>
                  <a:moveTo>
                    <a:pt x="3951600" y="908700"/>
                  </a:moveTo>
                  <a:cubicBezTo>
                    <a:pt x="3961229" y="908700"/>
                    <a:pt x="3969035" y="916462"/>
                    <a:pt x="3969035" y="926036"/>
                  </a:cubicBezTo>
                  <a:cubicBezTo>
                    <a:pt x="3969035" y="935610"/>
                    <a:pt x="3961229" y="943372"/>
                    <a:pt x="3951600" y="943372"/>
                  </a:cubicBezTo>
                  <a:cubicBezTo>
                    <a:pt x="3941973" y="943372"/>
                    <a:pt x="3934167" y="935610"/>
                    <a:pt x="3934167" y="926036"/>
                  </a:cubicBezTo>
                  <a:cubicBezTo>
                    <a:pt x="3934167" y="916462"/>
                    <a:pt x="3941973" y="908700"/>
                    <a:pt x="3951600" y="908700"/>
                  </a:cubicBezTo>
                  <a:close/>
                  <a:moveTo>
                    <a:pt x="575306" y="908700"/>
                  </a:moveTo>
                  <a:cubicBezTo>
                    <a:pt x="584935" y="908700"/>
                    <a:pt x="592740" y="916462"/>
                    <a:pt x="592740" y="926036"/>
                  </a:cubicBezTo>
                  <a:cubicBezTo>
                    <a:pt x="592740" y="935610"/>
                    <a:pt x="584935" y="943372"/>
                    <a:pt x="575306" y="943372"/>
                  </a:cubicBezTo>
                  <a:cubicBezTo>
                    <a:pt x="565678" y="943372"/>
                    <a:pt x="557873" y="935610"/>
                    <a:pt x="557873" y="926036"/>
                  </a:cubicBezTo>
                  <a:cubicBezTo>
                    <a:pt x="557873" y="916462"/>
                    <a:pt x="565678" y="908700"/>
                    <a:pt x="575306" y="908700"/>
                  </a:cubicBezTo>
                  <a:close/>
                  <a:moveTo>
                    <a:pt x="3010190" y="902922"/>
                  </a:moveTo>
                  <a:cubicBezTo>
                    <a:pt x="3019818" y="902922"/>
                    <a:pt x="3027624" y="910682"/>
                    <a:pt x="3027624" y="920257"/>
                  </a:cubicBezTo>
                  <a:cubicBezTo>
                    <a:pt x="3027624" y="929832"/>
                    <a:pt x="3019818" y="937593"/>
                    <a:pt x="3010190" y="937593"/>
                  </a:cubicBezTo>
                  <a:cubicBezTo>
                    <a:pt x="3000561" y="937593"/>
                    <a:pt x="2992756" y="929832"/>
                    <a:pt x="2992756" y="920257"/>
                  </a:cubicBezTo>
                  <a:cubicBezTo>
                    <a:pt x="2992756" y="910682"/>
                    <a:pt x="3000561" y="902922"/>
                    <a:pt x="3010190" y="902922"/>
                  </a:cubicBezTo>
                  <a:close/>
                  <a:moveTo>
                    <a:pt x="1679430" y="902922"/>
                  </a:moveTo>
                  <a:cubicBezTo>
                    <a:pt x="1689059" y="902922"/>
                    <a:pt x="1696864" y="910682"/>
                    <a:pt x="1696864" y="920257"/>
                  </a:cubicBezTo>
                  <a:cubicBezTo>
                    <a:pt x="1696864" y="929832"/>
                    <a:pt x="1689059" y="937593"/>
                    <a:pt x="1679430" y="937593"/>
                  </a:cubicBezTo>
                  <a:cubicBezTo>
                    <a:pt x="1669803" y="937593"/>
                    <a:pt x="1661997" y="929832"/>
                    <a:pt x="1661997" y="920257"/>
                  </a:cubicBezTo>
                  <a:cubicBezTo>
                    <a:pt x="1661997" y="910682"/>
                    <a:pt x="1669803" y="902922"/>
                    <a:pt x="1679430" y="902922"/>
                  </a:cubicBezTo>
                  <a:close/>
                  <a:moveTo>
                    <a:pt x="860054" y="897143"/>
                  </a:moveTo>
                  <a:cubicBezTo>
                    <a:pt x="869683" y="897143"/>
                    <a:pt x="877489" y="904905"/>
                    <a:pt x="877489" y="914479"/>
                  </a:cubicBezTo>
                  <a:cubicBezTo>
                    <a:pt x="877489" y="924053"/>
                    <a:pt x="869683" y="931815"/>
                    <a:pt x="860054" y="931815"/>
                  </a:cubicBezTo>
                  <a:cubicBezTo>
                    <a:pt x="850426" y="931815"/>
                    <a:pt x="842621" y="924053"/>
                    <a:pt x="842621" y="914479"/>
                  </a:cubicBezTo>
                  <a:cubicBezTo>
                    <a:pt x="842621" y="904905"/>
                    <a:pt x="850426" y="897143"/>
                    <a:pt x="860054" y="897143"/>
                  </a:cubicBezTo>
                  <a:close/>
                  <a:moveTo>
                    <a:pt x="3841188" y="885587"/>
                  </a:moveTo>
                  <a:cubicBezTo>
                    <a:pt x="3850816" y="885587"/>
                    <a:pt x="3858622" y="893348"/>
                    <a:pt x="3858622" y="902922"/>
                  </a:cubicBezTo>
                  <a:cubicBezTo>
                    <a:pt x="3858622" y="912496"/>
                    <a:pt x="3850816" y="920258"/>
                    <a:pt x="3841188" y="920258"/>
                  </a:cubicBezTo>
                  <a:cubicBezTo>
                    <a:pt x="3831560" y="920258"/>
                    <a:pt x="3823755" y="912496"/>
                    <a:pt x="3823755" y="902922"/>
                  </a:cubicBezTo>
                  <a:cubicBezTo>
                    <a:pt x="3823755" y="893348"/>
                    <a:pt x="3831560" y="885587"/>
                    <a:pt x="3841188" y="885587"/>
                  </a:cubicBezTo>
                  <a:close/>
                  <a:moveTo>
                    <a:pt x="4445551" y="879807"/>
                  </a:moveTo>
                  <a:cubicBezTo>
                    <a:pt x="4455180" y="879807"/>
                    <a:pt x="4462985" y="887569"/>
                    <a:pt x="4462985" y="897143"/>
                  </a:cubicBezTo>
                  <a:cubicBezTo>
                    <a:pt x="4462985" y="906717"/>
                    <a:pt x="4455180" y="914479"/>
                    <a:pt x="4445551" y="914479"/>
                  </a:cubicBezTo>
                  <a:cubicBezTo>
                    <a:pt x="4435924" y="914479"/>
                    <a:pt x="4428118" y="906717"/>
                    <a:pt x="4428118" y="897143"/>
                  </a:cubicBezTo>
                  <a:cubicBezTo>
                    <a:pt x="4428118" y="887569"/>
                    <a:pt x="4435924" y="879807"/>
                    <a:pt x="4445551" y="879807"/>
                  </a:cubicBezTo>
                  <a:close/>
                  <a:moveTo>
                    <a:pt x="1400495" y="879807"/>
                  </a:moveTo>
                  <a:cubicBezTo>
                    <a:pt x="1410123" y="879807"/>
                    <a:pt x="1417928" y="887569"/>
                    <a:pt x="1417928" y="897143"/>
                  </a:cubicBezTo>
                  <a:cubicBezTo>
                    <a:pt x="1417928" y="906717"/>
                    <a:pt x="1410123" y="914479"/>
                    <a:pt x="1400495" y="914479"/>
                  </a:cubicBezTo>
                  <a:cubicBezTo>
                    <a:pt x="1390866" y="914479"/>
                    <a:pt x="1383061" y="906717"/>
                    <a:pt x="1383061" y="897143"/>
                  </a:cubicBezTo>
                  <a:cubicBezTo>
                    <a:pt x="1383061" y="887569"/>
                    <a:pt x="1390866" y="879807"/>
                    <a:pt x="1400495" y="879807"/>
                  </a:cubicBezTo>
                  <a:close/>
                  <a:moveTo>
                    <a:pt x="1249403" y="879807"/>
                  </a:moveTo>
                  <a:cubicBezTo>
                    <a:pt x="1259032" y="879807"/>
                    <a:pt x="1266837" y="887569"/>
                    <a:pt x="1266837" y="897143"/>
                  </a:cubicBezTo>
                  <a:cubicBezTo>
                    <a:pt x="1266837" y="906717"/>
                    <a:pt x="1259032" y="914479"/>
                    <a:pt x="1249403" y="914479"/>
                  </a:cubicBezTo>
                  <a:cubicBezTo>
                    <a:pt x="1239775" y="914479"/>
                    <a:pt x="1231970" y="906717"/>
                    <a:pt x="1231970" y="897143"/>
                  </a:cubicBezTo>
                  <a:cubicBezTo>
                    <a:pt x="1231970" y="887569"/>
                    <a:pt x="1239775" y="879807"/>
                    <a:pt x="1249403" y="879807"/>
                  </a:cubicBezTo>
                  <a:close/>
                  <a:moveTo>
                    <a:pt x="3231014" y="874029"/>
                  </a:moveTo>
                  <a:cubicBezTo>
                    <a:pt x="3240643" y="874029"/>
                    <a:pt x="3248448" y="881790"/>
                    <a:pt x="3248448" y="891364"/>
                  </a:cubicBezTo>
                  <a:cubicBezTo>
                    <a:pt x="3248448" y="900939"/>
                    <a:pt x="3240643" y="908700"/>
                    <a:pt x="3231014" y="908700"/>
                  </a:cubicBezTo>
                  <a:cubicBezTo>
                    <a:pt x="3221387" y="908700"/>
                    <a:pt x="3213581" y="900939"/>
                    <a:pt x="3213581" y="891364"/>
                  </a:cubicBezTo>
                  <a:cubicBezTo>
                    <a:pt x="3213581" y="881790"/>
                    <a:pt x="3221387" y="874029"/>
                    <a:pt x="3231014" y="874029"/>
                  </a:cubicBezTo>
                  <a:close/>
                  <a:moveTo>
                    <a:pt x="1034390" y="874029"/>
                  </a:moveTo>
                  <a:cubicBezTo>
                    <a:pt x="1044018" y="874029"/>
                    <a:pt x="1051823" y="881790"/>
                    <a:pt x="1051823" y="891364"/>
                  </a:cubicBezTo>
                  <a:cubicBezTo>
                    <a:pt x="1051823" y="900939"/>
                    <a:pt x="1044018" y="908700"/>
                    <a:pt x="1034390" y="908700"/>
                  </a:cubicBezTo>
                  <a:cubicBezTo>
                    <a:pt x="1024762" y="908700"/>
                    <a:pt x="1016956" y="900939"/>
                    <a:pt x="1016956" y="891364"/>
                  </a:cubicBezTo>
                  <a:cubicBezTo>
                    <a:pt x="1016956" y="881790"/>
                    <a:pt x="1024762" y="874029"/>
                    <a:pt x="1034390" y="874029"/>
                  </a:cubicBezTo>
                  <a:close/>
                  <a:moveTo>
                    <a:pt x="3451839" y="868250"/>
                  </a:moveTo>
                  <a:cubicBezTo>
                    <a:pt x="3461468" y="868250"/>
                    <a:pt x="3469273" y="876012"/>
                    <a:pt x="3469273" y="885586"/>
                  </a:cubicBezTo>
                  <a:cubicBezTo>
                    <a:pt x="3469273" y="895160"/>
                    <a:pt x="3461468" y="902922"/>
                    <a:pt x="3451839" y="902922"/>
                  </a:cubicBezTo>
                  <a:cubicBezTo>
                    <a:pt x="3442210" y="902922"/>
                    <a:pt x="3434405" y="895160"/>
                    <a:pt x="3434405" y="885586"/>
                  </a:cubicBezTo>
                  <a:cubicBezTo>
                    <a:pt x="3434405" y="876012"/>
                    <a:pt x="3442210" y="868250"/>
                    <a:pt x="3451839" y="868250"/>
                  </a:cubicBezTo>
                  <a:close/>
                  <a:moveTo>
                    <a:pt x="1807278" y="868250"/>
                  </a:moveTo>
                  <a:cubicBezTo>
                    <a:pt x="1816905" y="868250"/>
                    <a:pt x="1824710" y="876012"/>
                    <a:pt x="1824710" y="885586"/>
                  </a:cubicBezTo>
                  <a:cubicBezTo>
                    <a:pt x="1824710" y="895160"/>
                    <a:pt x="1816905" y="902922"/>
                    <a:pt x="1807278" y="902922"/>
                  </a:cubicBezTo>
                  <a:cubicBezTo>
                    <a:pt x="1797648" y="902922"/>
                    <a:pt x="1789843" y="895160"/>
                    <a:pt x="1789843" y="885586"/>
                  </a:cubicBezTo>
                  <a:cubicBezTo>
                    <a:pt x="1789843" y="876012"/>
                    <a:pt x="1797648" y="868250"/>
                    <a:pt x="1807278" y="868250"/>
                  </a:cubicBezTo>
                  <a:close/>
                  <a:moveTo>
                    <a:pt x="1528340" y="862472"/>
                  </a:moveTo>
                  <a:cubicBezTo>
                    <a:pt x="1537969" y="862472"/>
                    <a:pt x="1545774" y="870234"/>
                    <a:pt x="1545774" y="879807"/>
                  </a:cubicBezTo>
                  <a:cubicBezTo>
                    <a:pt x="1545774" y="889382"/>
                    <a:pt x="1537969" y="897143"/>
                    <a:pt x="1528340" y="897143"/>
                  </a:cubicBezTo>
                  <a:cubicBezTo>
                    <a:pt x="1518712" y="897143"/>
                    <a:pt x="1510907" y="889382"/>
                    <a:pt x="1510907" y="879807"/>
                  </a:cubicBezTo>
                  <a:cubicBezTo>
                    <a:pt x="1510907" y="870234"/>
                    <a:pt x="1518712" y="862472"/>
                    <a:pt x="1528340" y="862472"/>
                  </a:cubicBezTo>
                  <a:close/>
                  <a:moveTo>
                    <a:pt x="3724965" y="856694"/>
                  </a:moveTo>
                  <a:cubicBezTo>
                    <a:pt x="3734593" y="856694"/>
                    <a:pt x="3742399" y="864455"/>
                    <a:pt x="3742399" y="874029"/>
                  </a:cubicBezTo>
                  <a:cubicBezTo>
                    <a:pt x="3742399" y="883603"/>
                    <a:pt x="3734593" y="891365"/>
                    <a:pt x="3724965" y="891365"/>
                  </a:cubicBezTo>
                  <a:cubicBezTo>
                    <a:pt x="3715337" y="891365"/>
                    <a:pt x="3707532" y="883603"/>
                    <a:pt x="3707532" y="874029"/>
                  </a:cubicBezTo>
                  <a:cubicBezTo>
                    <a:pt x="3707532" y="864455"/>
                    <a:pt x="3715337" y="856694"/>
                    <a:pt x="3724965" y="856694"/>
                  </a:cubicBezTo>
                  <a:close/>
                  <a:moveTo>
                    <a:pt x="2911400" y="856694"/>
                  </a:moveTo>
                  <a:cubicBezTo>
                    <a:pt x="2921029" y="856694"/>
                    <a:pt x="2928834" y="864455"/>
                    <a:pt x="2928834" y="874029"/>
                  </a:cubicBezTo>
                  <a:cubicBezTo>
                    <a:pt x="2928834" y="883603"/>
                    <a:pt x="2921029" y="891365"/>
                    <a:pt x="2911400" y="891365"/>
                  </a:cubicBezTo>
                  <a:cubicBezTo>
                    <a:pt x="2901772" y="891365"/>
                    <a:pt x="2893967" y="883603"/>
                    <a:pt x="2893967" y="874029"/>
                  </a:cubicBezTo>
                  <a:cubicBezTo>
                    <a:pt x="2893967" y="864455"/>
                    <a:pt x="2901772" y="856694"/>
                    <a:pt x="2911400" y="856694"/>
                  </a:cubicBezTo>
                  <a:close/>
                  <a:moveTo>
                    <a:pt x="749642" y="856694"/>
                  </a:moveTo>
                  <a:cubicBezTo>
                    <a:pt x="759270" y="856694"/>
                    <a:pt x="767075" y="864455"/>
                    <a:pt x="767075" y="874029"/>
                  </a:cubicBezTo>
                  <a:cubicBezTo>
                    <a:pt x="767075" y="883603"/>
                    <a:pt x="759270" y="891365"/>
                    <a:pt x="749642" y="891365"/>
                  </a:cubicBezTo>
                  <a:cubicBezTo>
                    <a:pt x="740014" y="891365"/>
                    <a:pt x="732208" y="883603"/>
                    <a:pt x="732208" y="874029"/>
                  </a:cubicBezTo>
                  <a:cubicBezTo>
                    <a:pt x="732208" y="864455"/>
                    <a:pt x="740014" y="856694"/>
                    <a:pt x="749642" y="856694"/>
                  </a:cubicBezTo>
                  <a:close/>
                  <a:moveTo>
                    <a:pt x="4067824" y="839358"/>
                  </a:moveTo>
                  <a:cubicBezTo>
                    <a:pt x="4077453" y="839358"/>
                    <a:pt x="4085258" y="847119"/>
                    <a:pt x="4085258" y="856693"/>
                  </a:cubicBezTo>
                  <a:cubicBezTo>
                    <a:pt x="4085258" y="866267"/>
                    <a:pt x="4077453" y="874029"/>
                    <a:pt x="4067824" y="874029"/>
                  </a:cubicBezTo>
                  <a:cubicBezTo>
                    <a:pt x="4058197" y="874029"/>
                    <a:pt x="4050391" y="866267"/>
                    <a:pt x="4050391" y="856693"/>
                  </a:cubicBezTo>
                  <a:cubicBezTo>
                    <a:pt x="4050391" y="847119"/>
                    <a:pt x="4058197" y="839358"/>
                    <a:pt x="4067824" y="839358"/>
                  </a:cubicBezTo>
                  <a:close/>
                  <a:moveTo>
                    <a:pt x="3614552" y="839358"/>
                  </a:moveTo>
                  <a:cubicBezTo>
                    <a:pt x="3624181" y="839358"/>
                    <a:pt x="3631986" y="847119"/>
                    <a:pt x="3631986" y="856693"/>
                  </a:cubicBezTo>
                  <a:cubicBezTo>
                    <a:pt x="3631986" y="866267"/>
                    <a:pt x="3624181" y="874029"/>
                    <a:pt x="3614552" y="874029"/>
                  </a:cubicBezTo>
                  <a:cubicBezTo>
                    <a:pt x="3604923" y="874029"/>
                    <a:pt x="3597119" y="866267"/>
                    <a:pt x="3597119" y="856693"/>
                  </a:cubicBezTo>
                  <a:cubicBezTo>
                    <a:pt x="3597119" y="847119"/>
                    <a:pt x="3604923" y="839358"/>
                    <a:pt x="3614552" y="839358"/>
                  </a:cubicBezTo>
                  <a:close/>
                  <a:moveTo>
                    <a:pt x="2806798" y="839358"/>
                  </a:moveTo>
                  <a:cubicBezTo>
                    <a:pt x="2816427" y="839358"/>
                    <a:pt x="2824232" y="847119"/>
                    <a:pt x="2824232" y="856693"/>
                  </a:cubicBezTo>
                  <a:cubicBezTo>
                    <a:pt x="2824232" y="866267"/>
                    <a:pt x="2816427" y="874029"/>
                    <a:pt x="2806798" y="874029"/>
                  </a:cubicBezTo>
                  <a:cubicBezTo>
                    <a:pt x="2797170" y="874029"/>
                    <a:pt x="2789365" y="866267"/>
                    <a:pt x="2789365" y="856693"/>
                  </a:cubicBezTo>
                  <a:cubicBezTo>
                    <a:pt x="2789365" y="847119"/>
                    <a:pt x="2797170" y="839358"/>
                    <a:pt x="2806798" y="839358"/>
                  </a:cubicBezTo>
                  <a:close/>
                  <a:moveTo>
                    <a:pt x="499763" y="839358"/>
                  </a:moveTo>
                  <a:cubicBezTo>
                    <a:pt x="509390" y="839358"/>
                    <a:pt x="517196" y="847119"/>
                    <a:pt x="517196" y="856693"/>
                  </a:cubicBezTo>
                  <a:cubicBezTo>
                    <a:pt x="517196" y="866267"/>
                    <a:pt x="509390" y="874029"/>
                    <a:pt x="499763" y="874029"/>
                  </a:cubicBezTo>
                  <a:cubicBezTo>
                    <a:pt x="490134" y="874029"/>
                    <a:pt x="482328" y="866267"/>
                    <a:pt x="482328" y="856693"/>
                  </a:cubicBezTo>
                  <a:cubicBezTo>
                    <a:pt x="482328" y="847119"/>
                    <a:pt x="490134" y="839358"/>
                    <a:pt x="499763" y="839358"/>
                  </a:cubicBezTo>
                  <a:close/>
                  <a:moveTo>
                    <a:pt x="4602452" y="827801"/>
                  </a:moveTo>
                  <a:cubicBezTo>
                    <a:pt x="4612081" y="827801"/>
                    <a:pt x="4619886" y="835562"/>
                    <a:pt x="4619886" y="845136"/>
                  </a:cubicBezTo>
                  <a:cubicBezTo>
                    <a:pt x="4619886" y="854710"/>
                    <a:pt x="4612081" y="862472"/>
                    <a:pt x="4602452" y="862472"/>
                  </a:cubicBezTo>
                  <a:cubicBezTo>
                    <a:pt x="4592824" y="862472"/>
                    <a:pt x="4585019" y="854710"/>
                    <a:pt x="4585019" y="845136"/>
                  </a:cubicBezTo>
                  <a:cubicBezTo>
                    <a:pt x="4585019" y="835562"/>
                    <a:pt x="4592824" y="827801"/>
                    <a:pt x="4602452" y="827801"/>
                  </a:cubicBezTo>
                  <a:close/>
                  <a:moveTo>
                    <a:pt x="4741920" y="822022"/>
                  </a:moveTo>
                  <a:cubicBezTo>
                    <a:pt x="4751549" y="822022"/>
                    <a:pt x="4759354" y="829784"/>
                    <a:pt x="4759354" y="839358"/>
                  </a:cubicBezTo>
                  <a:cubicBezTo>
                    <a:pt x="4759354" y="848932"/>
                    <a:pt x="4751549" y="856694"/>
                    <a:pt x="4741920" y="856694"/>
                  </a:cubicBezTo>
                  <a:cubicBezTo>
                    <a:pt x="4732293" y="856694"/>
                    <a:pt x="4724487" y="848932"/>
                    <a:pt x="4724487" y="839358"/>
                  </a:cubicBezTo>
                  <a:cubicBezTo>
                    <a:pt x="4724487" y="829784"/>
                    <a:pt x="4732293" y="822022"/>
                    <a:pt x="4741920" y="822022"/>
                  </a:cubicBezTo>
                  <a:close/>
                  <a:moveTo>
                    <a:pt x="2702197" y="816244"/>
                  </a:moveTo>
                  <a:cubicBezTo>
                    <a:pt x="2711826" y="816244"/>
                    <a:pt x="2719631" y="824004"/>
                    <a:pt x="2719631" y="833579"/>
                  </a:cubicBezTo>
                  <a:cubicBezTo>
                    <a:pt x="2719631" y="843154"/>
                    <a:pt x="2711826" y="850915"/>
                    <a:pt x="2702197" y="850915"/>
                  </a:cubicBezTo>
                  <a:cubicBezTo>
                    <a:pt x="2692570" y="850915"/>
                    <a:pt x="2684764" y="843154"/>
                    <a:pt x="2684764" y="833579"/>
                  </a:cubicBezTo>
                  <a:cubicBezTo>
                    <a:pt x="2684764" y="824004"/>
                    <a:pt x="2692570" y="816244"/>
                    <a:pt x="2702197" y="816244"/>
                  </a:cubicBezTo>
                  <a:close/>
                  <a:moveTo>
                    <a:pt x="1958367" y="816244"/>
                  </a:moveTo>
                  <a:cubicBezTo>
                    <a:pt x="1967996" y="816244"/>
                    <a:pt x="1975802" y="824004"/>
                    <a:pt x="1975802" y="833579"/>
                  </a:cubicBezTo>
                  <a:cubicBezTo>
                    <a:pt x="1975802" y="843154"/>
                    <a:pt x="1967996" y="850915"/>
                    <a:pt x="1958367" y="850915"/>
                  </a:cubicBezTo>
                  <a:cubicBezTo>
                    <a:pt x="1948739" y="850915"/>
                    <a:pt x="1940934" y="843154"/>
                    <a:pt x="1940934" y="833579"/>
                  </a:cubicBezTo>
                  <a:cubicBezTo>
                    <a:pt x="1940934" y="824004"/>
                    <a:pt x="1948739" y="816244"/>
                    <a:pt x="1958367" y="816244"/>
                  </a:cubicBezTo>
                  <a:close/>
                  <a:moveTo>
                    <a:pt x="1156424" y="816244"/>
                  </a:moveTo>
                  <a:cubicBezTo>
                    <a:pt x="1166053" y="816244"/>
                    <a:pt x="1173858" y="824004"/>
                    <a:pt x="1173858" y="833579"/>
                  </a:cubicBezTo>
                  <a:cubicBezTo>
                    <a:pt x="1173858" y="843154"/>
                    <a:pt x="1166053" y="850915"/>
                    <a:pt x="1156424" y="850915"/>
                  </a:cubicBezTo>
                  <a:cubicBezTo>
                    <a:pt x="1146796" y="850915"/>
                    <a:pt x="1138991" y="843154"/>
                    <a:pt x="1138991" y="833579"/>
                  </a:cubicBezTo>
                  <a:cubicBezTo>
                    <a:pt x="1138991" y="824004"/>
                    <a:pt x="1146796" y="816244"/>
                    <a:pt x="1156424" y="816244"/>
                  </a:cubicBezTo>
                  <a:close/>
                  <a:moveTo>
                    <a:pt x="923977" y="816244"/>
                  </a:moveTo>
                  <a:cubicBezTo>
                    <a:pt x="933605" y="816244"/>
                    <a:pt x="941411" y="824004"/>
                    <a:pt x="941411" y="833579"/>
                  </a:cubicBezTo>
                  <a:cubicBezTo>
                    <a:pt x="941411" y="843154"/>
                    <a:pt x="933605" y="850915"/>
                    <a:pt x="923977" y="850915"/>
                  </a:cubicBezTo>
                  <a:cubicBezTo>
                    <a:pt x="914349" y="850915"/>
                    <a:pt x="906543" y="843154"/>
                    <a:pt x="906543" y="833579"/>
                  </a:cubicBezTo>
                  <a:cubicBezTo>
                    <a:pt x="906543" y="824004"/>
                    <a:pt x="914349" y="816244"/>
                    <a:pt x="923977" y="816244"/>
                  </a:cubicBezTo>
                  <a:close/>
                  <a:moveTo>
                    <a:pt x="4323516" y="810465"/>
                  </a:moveTo>
                  <a:cubicBezTo>
                    <a:pt x="4333145" y="810465"/>
                    <a:pt x="4340950" y="818227"/>
                    <a:pt x="4340950" y="827801"/>
                  </a:cubicBezTo>
                  <a:cubicBezTo>
                    <a:pt x="4340950" y="837375"/>
                    <a:pt x="4333145" y="845137"/>
                    <a:pt x="4323516" y="845137"/>
                  </a:cubicBezTo>
                  <a:cubicBezTo>
                    <a:pt x="4313888" y="845137"/>
                    <a:pt x="4306082" y="837375"/>
                    <a:pt x="4306082" y="827801"/>
                  </a:cubicBezTo>
                  <a:cubicBezTo>
                    <a:pt x="4306082" y="818227"/>
                    <a:pt x="4313888" y="810465"/>
                    <a:pt x="4323516" y="810465"/>
                  </a:cubicBezTo>
                  <a:close/>
                  <a:moveTo>
                    <a:pt x="3329805" y="804687"/>
                  </a:moveTo>
                  <a:cubicBezTo>
                    <a:pt x="3339434" y="804687"/>
                    <a:pt x="3347239" y="812449"/>
                    <a:pt x="3347239" y="822022"/>
                  </a:cubicBezTo>
                  <a:cubicBezTo>
                    <a:pt x="3347239" y="831597"/>
                    <a:pt x="3339434" y="839358"/>
                    <a:pt x="3329805" y="839358"/>
                  </a:cubicBezTo>
                  <a:cubicBezTo>
                    <a:pt x="3320176" y="839358"/>
                    <a:pt x="3312372" y="831597"/>
                    <a:pt x="3312372" y="822022"/>
                  </a:cubicBezTo>
                  <a:cubicBezTo>
                    <a:pt x="3312372" y="812449"/>
                    <a:pt x="3320176" y="804687"/>
                    <a:pt x="3329805" y="804687"/>
                  </a:cubicBezTo>
                  <a:close/>
                  <a:moveTo>
                    <a:pt x="3062490" y="804687"/>
                  </a:moveTo>
                  <a:cubicBezTo>
                    <a:pt x="3072119" y="804687"/>
                    <a:pt x="3079924" y="812449"/>
                    <a:pt x="3079924" y="822022"/>
                  </a:cubicBezTo>
                  <a:cubicBezTo>
                    <a:pt x="3079924" y="831597"/>
                    <a:pt x="3072119" y="839358"/>
                    <a:pt x="3062490" y="839358"/>
                  </a:cubicBezTo>
                  <a:cubicBezTo>
                    <a:pt x="3052861" y="839358"/>
                    <a:pt x="3045057" y="831597"/>
                    <a:pt x="3045057" y="822022"/>
                  </a:cubicBezTo>
                  <a:cubicBezTo>
                    <a:pt x="3045057" y="812449"/>
                    <a:pt x="3052861" y="804687"/>
                    <a:pt x="3062490" y="804687"/>
                  </a:cubicBezTo>
                  <a:close/>
                  <a:moveTo>
                    <a:pt x="656663" y="804687"/>
                  </a:moveTo>
                  <a:cubicBezTo>
                    <a:pt x="666291" y="804687"/>
                    <a:pt x="674097" y="812449"/>
                    <a:pt x="674097" y="822022"/>
                  </a:cubicBezTo>
                  <a:cubicBezTo>
                    <a:pt x="674097" y="831597"/>
                    <a:pt x="666291" y="839358"/>
                    <a:pt x="656663" y="839358"/>
                  </a:cubicBezTo>
                  <a:cubicBezTo>
                    <a:pt x="647035" y="839358"/>
                    <a:pt x="639230" y="831597"/>
                    <a:pt x="639230" y="822022"/>
                  </a:cubicBezTo>
                  <a:cubicBezTo>
                    <a:pt x="639230" y="812449"/>
                    <a:pt x="647035" y="804687"/>
                    <a:pt x="656663" y="804687"/>
                  </a:cubicBezTo>
                  <a:close/>
                  <a:moveTo>
                    <a:pt x="4207292" y="798908"/>
                  </a:moveTo>
                  <a:cubicBezTo>
                    <a:pt x="4216921" y="798908"/>
                    <a:pt x="4224727" y="806669"/>
                    <a:pt x="4224727" y="816243"/>
                  </a:cubicBezTo>
                  <a:cubicBezTo>
                    <a:pt x="4224727" y="825818"/>
                    <a:pt x="4216921" y="833579"/>
                    <a:pt x="4207292" y="833579"/>
                  </a:cubicBezTo>
                  <a:cubicBezTo>
                    <a:pt x="4197664" y="833579"/>
                    <a:pt x="4189858" y="825818"/>
                    <a:pt x="4189858" y="816243"/>
                  </a:cubicBezTo>
                  <a:cubicBezTo>
                    <a:pt x="4189858" y="806669"/>
                    <a:pt x="4197664" y="798908"/>
                    <a:pt x="4207292" y="798908"/>
                  </a:cubicBezTo>
                  <a:close/>
                  <a:moveTo>
                    <a:pt x="2597596" y="793129"/>
                  </a:moveTo>
                  <a:cubicBezTo>
                    <a:pt x="2607224" y="793129"/>
                    <a:pt x="2615030" y="800891"/>
                    <a:pt x="2615030" y="810465"/>
                  </a:cubicBezTo>
                  <a:cubicBezTo>
                    <a:pt x="2615030" y="820039"/>
                    <a:pt x="2607224" y="827801"/>
                    <a:pt x="2597596" y="827801"/>
                  </a:cubicBezTo>
                  <a:cubicBezTo>
                    <a:pt x="2587967" y="827801"/>
                    <a:pt x="2580163" y="820039"/>
                    <a:pt x="2580163" y="810465"/>
                  </a:cubicBezTo>
                  <a:cubicBezTo>
                    <a:pt x="2580163" y="800891"/>
                    <a:pt x="2587967" y="793129"/>
                    <a:pt x="2597596" y="793129"/>
                  </a:cubicBezTo>
                  <a:close/>
                  <a:moveTo>
                    <a:pt x="2068780" y="787351"/>
                  </a:moveTo>
                  <a:cubicBezTo>
                    <a:pt x="2078407" y="787351"/>
                    <a:pt x="2086213" y="795112"/>
                    <a:pt x="2086213" y="804686"/>
                  </a:cubicBezTo>
                  <a:cubicBezTo>
                    <a:pt x="2086213" y="814261"/>
                    <a:pt x="2078407" y="822022"/>
                    <a:pt x="2068780" y="822022"/>
                  </a:cubicBezTo>
                  <a:cubicBezTo>
                    <a:pt x="2059151" y="822022"/>
                    <a:pt x="2051346" y="814261"/>
                    <a:pt x="2051346" y="804686"/>
                  </a:cubicBezTo>
                  <a:cubicBezTo>
                    <a:pt x="2051346" y="795112"/>
                    <a:pt x="2059151" y="787351"/>
                    <a:pt x="2068780" y="787351"/>
                  </a:cubicBezTo>
                  <a:close/>
                  <a:moveTo>
                    <a:pt x="1737541" y="787351"/>
                  </a:moveTo>
                  <a:cubicBezTo>
                    <a:pt x="1747170" y="787351"/>
                    <a:pt x="1754976" y="795112"/>
                    <a:pt x="1754976" y="804686"/>
                  </a:cubicBezTo>
                  <a:cubicBezTo>
                    <a:pt x="1754976" y="814261"/>
                    <a:pt x="1747170" y="822022"/>
                    <a:pt x="1737541" y="822022"/>
                  </a:cubicBezTo>
                  <a:cubicBezTo>
                    <a:pt x="1727914" y="822022"/>
                    <a:pt x="1720108" y="814261"/>
                    <a:pt x="1720108" y="804686"/>
                  </a:cubicBezTo>
                  <a:cubicBezTo>
                    <a:pt x="1720108" y="795112"/>
                    <a:pt x="1727914" y="787351"/>
                    <a:pt x="1737541" y="787351"/>
                  </a:cubicBezTo>
                  <a:close/>
                  <a:moveTo>
                    <a:pt x="3190336" y="781573"/>
                  </a:moveTo>
                  <a:cubicBezTo>
                    <a:pt x="3199965" y="781573"/>
                    <a:pt x="3207770" y="789334"/>
                    <a:pt x="3207770" y="798908"/>
                  </a:cubicBezTo>
                  <a:cubicBezTo>
                    <a:pt x="3207770" y="808482"/>
                    <a:pt x="3199965" y="816244"/>
                    <a:pt x="3190336" y="816244"/>
                  </a:cubicBezTo>
                  <a:cubicBezTo>
                    <a:pt x="3180707" y="816244"/>
                    <a:pt x="3172902" y="808482"/>
                    <a:pt x="3172902" y="798908"/>
                  </a:cubicBezTo>
                  <a:cubicBezTo>
                    <a:pt x="3172902" y="789334"/>
                    <a:pt x="3180707" y="781573"/>
                    <a:pt x="3190336" y="781573"/>
                  </a:cubicBezTo>
                  <a:close/>
                  <a:moveTo>
                    <a:pt x="2481373" y="781573"/>
                  </a:moveTo>
                  <a:cubicBezTo>
                    <a:pt x="2491001" y="781573"/>
                    <a:pt x="2498807" y="789334"/>
                    <a:pt x="2498807" y="798908"/>
                  </a:cubicBezTo>
                  <a:cubicBezTo>
                    <a:pt x="2498807" y="808482"/>
                    <a:pt x="2491001" y="816244"/>
                    <a:pt x="2481373" y="816244"/>
                  </a:cubicBezTo>
                  <a:cubicBezTo>
                    <a:pt x="2471744" y="816244"/>
                    <a:pt x="2463940" y="808482"/>
                    <a:pt x="2463940" y="798908"/>
                  </a:cubicBezTo>
                  <a:cubicBezTo>
                    <a:pt x="2463940" y="789334"/>
                    <a:pt x="2471744" y="781573"/>
                    <a:pt x="2481373" y="781573"/>
                  </a:cubicBezTo>
                  <a:close/>
                  <a:moveTo>
                    <a:pt x="1621319" y="781573"/>
                  </a:moveTo>
                  <a:cubicBezTo>
                    <a:pt x="1630947" y="781573"/>
                    <a:pt x="1638753" y="789334"/>
                    <a:pt x="1638753" y="798908"/>
                  </a:cubicBezTo>
                  <a:cubicBezTo>
                    <a:pt x="1638753" y="808482"/>
                    <a:pt x="1630947" y="816244"/>
                    <a:pt x="1621319" y="816244"/>
                  </a:cubicBezTo>
                  <a:cubicBezTo>
                    <a:pt x="1611691" y="816244"/>
                    <a:pt x="1603885" y="808482"/>
                    <a:pt x="1603885" y="798908"/>
                  </a:cubicBezTo>
                  <a:cubicBezTo>
                    <a:pt x="1603885" y="789334"/>
                    <a:pt x="1611691" y="781573"/>
                    <a:pt x="1621319" y="781573"/>
                  </a:cubicBezTo>
                  <a:close/>
                  <a:moveTo>
                    <a:pt x="4509474" y="775794"/>
                  </a:moveTo>
                  <a:cubicBezTo>
                    <a:pt x="4519102" y="775794"/>
                    <a:pt x="4526908" y="783556"/>
                    <a:pt x="4526908" y="793129"/>
                  </a:cubicBezTo>
                  <a:cubicBezTo>
                    <a:pt x="4526908" y="802704"/>
                    <a:pt x="4519102" y="810465"/>
                    <a:pt x="4509474" y="810465"/>
                  </a:cubicBezTo>
                  <a:cubicBezTo>
                    <a:pt x="4499846" y="810465"/>
                    <a:pt x="4492041" y="802704"/>
                    <a:pt x="4492041" y="793129"/>
                  </a:cubicBezTo>
                  <a:cubicBezTo>
                    <a:pt x="4492041" y="783556"/>
                    <a:pt x="4499846" y="775794"/>
                    <a:pt x="4509474" y="775794"/>
                  </a:cubicBezTo>
                  <a:close/>
                  <a:moveTo>
                    <a:pt x="3893489" y="775794"/>
                  </a:moveTo>
                  <a:cubicBezTo>
                    <a:pt x="3903118" y="775794"/>
                    <a:pt x="3910923" y="783556"/>
                    <a:pt x="3910923" y="793129"/>
                  </a:cubicBezTo>
                  <a:cubicBezTo>
                    <a:pt x="3910923" y="802704"/>
                    <a:pt x="3903118" y="810465"/>
                    <a:pt x="3893489" y="810465"/>
                  </a:cubicBezTo>
                  <a:cubicBezTo>
                    <a:pt x="3883861" y="810465"/>
                    <a:pt x="3876056" y="802704"/>
                    <a:pt x="3876056" y="793129"/>
                  </a:cubicBezTo>
                  <a:cubicBezTo>
                    <a:pt x="3876056" y="783556"/>
                    <a:pt x="3883861" y="775794"/>
                    <a:pt x="3893489" y="775794"/>
                  </a:cubicBezTo>
                  <a:close/>
                  <a:moveTo>
                    <a:pt x="3527384" y="775794"/>
                  </a:moveTo>
                  <a:cubicBezTo>
                    <a:pt x="3537013" y="775794"/>
                    <a:pt x="3544819" y="783556"/>
                    <a:pt x="3544819" y="793129"/>
                  </a:cubicBezTo>
                  <a:cubicBezTo>
                    <a:pt x="3544819" y="802704"/>
                    <a:pt x="3537013" y="810465"/>
                    <a:pt x="3527384" y="810465"/>
                  </a:cubicBezTo>
                  <a:cubicBezTo>
                    <a:pt x="3517756" y="810465"/>
                    <a:pt x="3509951" y="802704"/>
                    <a:pt x="3509951" y="793129"/>
                  </a:cubicBezTo>
                  <a:cubicBezTo>
                    <a:pt x="3509951" y="783556"/>
                    <a:pt x="3517756" y="775794"/>
                    <a:pt x="3527384" y="775794"/>
                  </a:cubicBezTo>
                  <a:close/>
                  <a:moveTo>
                    <a:pt x="1284271" y="775794"/>
                  </a:moveTo>
                  <a:cubicBezTo>
                    <a:pt x="1293899" y="775794"/>
                    <a:pt x="1301704" y="783556"/>
                    <a:pt x="1301704" y="793129"/>
                  </a:cubicBezTo>
                  <a:cubicBezTo>
                    <a:pt x="1301704" y="802704"/>
                    <a:pt x="1293899" y="810465"/>
                    <a:pt x="1284271" y="810465"/>
                  </a:cubicBezTo>
                  <a:cubicBezTo>
                    <a:pt x="1274642" y="810465"/>
                    <a:pt x="1266837" y="802704"/>
                    <a:pt x="1266837" y="793129"/>
                  </a:cubicBezTo>
                  <a:cubicBezTo>
                    <a:pt x="1266837" y="783556"/>
                    <a:pt x="1274642" y="775794"/>
                    <a:pt x="1284271" y="775794"/>
                  </a:cubicBezTo>
                  <a:close/>
                  <a:moveTo>
                    <a:pt x="400971" y="775794"/>
                  </a:moveTo>
                  <a:cubicBezTo>
                    <a:pt x="410600" y="775794"/>
                    <a:pt x="418405" y="783556"/>
                    <a:pt x="418405" y="793129"/>
                  </a:cubicBezTo>
                  <a:cubicBezTo>
                    <a:pt x="418405" y="802704"/>
                    <a:pt x="410600" y="810465"/>
                    <a:pt x="400971" y="810465"/>
                  </a:cubicBezTo>
                  <a:cubicBezTo>
                    <a:pt x="391343" y="810465"/>
                    <a:pt x="383538" y="802704"/>
                    <a:pt x="383538" y="793129"/>
                  </a:cubicBezTo>
                  <a:cubicBezTo>
                    <a:pt x="383538" y="783556"/>
                    <a:pt x="391343" y="775794"/>
                    <a:pt x="400971" y="775794"/>
                  </a:cubicBezTo>
                  <a:close/>
                  <a:moveTo>
                    <a:pt x="4015523" y="764237"/>
                  </a:moveTo>
                  <a:cubicBezTo>
                    <a:pt x="4025152" y="764237"/>
                    <a:pt x="4032957" y="771999"/>
                    <a:pt x="4032957" y="781573"/>
                  </a:cubicBezTo>
                  <a:cubicBezTo>
                    <a:pt x="4032957" y="791147"/>
                    <a:pt x="4025152" y="798909"/>
                    <a:pt x="4015523" y="798909"/>
                  </a:cubicBezTo>
                  <a:cubicBezTo>
                    <a:pt x="4005895" y="798909"/>
                    <a:pt x="3998090" y="791147"/>
                    <a:pt x="3998090" y="781573"/>
                  </a:cubicBezTo>
                  <a:cubicBezTo>
                    <a:pt x="3998090" y="771999"/>
                    <a:pt x="4005895" y="764237"/>
                    <a:pt x="4015523" y="764237"/>
                  </a:cubicBezTo>
                  <a:close/>
                  <a:moveTo>
                    <a:pt x="2283792" y="764237"/>
                  </a:moveTo>
                  <a:cubicBezTo>
                    <a:pt x="2293421" y="764237"/>
                    <a:pt x="2301226" y="771999"/>
                    <a:pt x="2301226" y="781573"/>
                  </a:cubicBezTo>
                  <a:cubicBezTo>
                    <a:pt x="2301226" y="791147"/>
                    <a:pt x="2293421" y="798909"/>
                    <a:pt x="2283792" y="798909"/>
                  </a:cubicBezTo>
                  <a:cubicBezTo>
                    <a:pt x="2274164" y="798909"/>
                    <a:pt x="2266359" y="791147"/>
                    <a:pt x="2266359" y="781573"/>
                  </a:cubicBezTo>
                  <a:cubicBezTo>
                    <a:pt x="2266359" y="771999"/>
                    <a:pt x="2274164" y="764237"/>
                    <a:pt x="2283792" y="764237"/>
                  </a:cubicBezTo>
                  <a:close/>
                  <a:moveTo>
                    <a:pt x="2185004" y="764237"/>
                  </a:moveTo>
                  <a:cubicBezTo>
                    <a:pt x="2194631" y="764237"/>
                    <a:pt x="2202437" y="771999"/>
                    <a:pt x="2202437" y="781573"/>
                  </a:cubicBezTo>
                  <a:cubicBezTo>
                    <a:pt x="2202437" y="791147"/>
                    <a:pt x="2194631" y="798909"/>
                    <a:pt x="2185004" y="798909"/>
                  </a:cubicBezTo>
                  <a:cubicBezTo>
                    <a:pt x="2175375" y="798909"/>
                    <a:pt x="2167569" y="791147"/>
                    <a:pt x="2167569" y="781573"/>
                  </a:cubicBezTo>
                  <a:cubicBezTo>
                    <a:pt x="2167569" y="771999"/>
                    <a:pt x="2175375" y="764237"/>
                    <a:pt x="2185004" y="764237"/>
                  </a:cubicBezTo>
                  <a:close/>
                  <a:moveTo>
                    <a:pt x="1871199" y="764237"/>
                  </a:moveTo>
                  <a:cubicBezTo>
                    <a:pt x="1880828" y="764237"/>
                    <a:pt x="1888633" y="771999"/>
                    <a:pt x="1888633" y="781573"/>
                  </a:cubicBezTo>
                  <a:cubicBezTo>
                    <a:pt x="1888633" y="791147"/>
                    <a:pt x="1880828" y="798909"/>
                    <a:pt x="1871199" y="798909"/>
                  </a:cubicBezTo>
                  <a:cubicBezTo>
                    <a:pt x="1861572" y="798909"/>
                    <a:pt x="1853766" y="791147"/>
                    <a:pt x="1853766" y="781573"/>
                  </a:cubicBezTo>
                  <a:cubicBezTo>
                    <a:pt x="1853766" y="771999"/>
                    <a:pt x="1861572" y="764237"/>
                    <a:pt x="1871199" y="764237"/>
                  </a:cubicBezTo>
                  <a:close/>
                  <a:moveTo>
                    <a:pt x="1051823" y="764237"/>
                  </a:moveTo>
                  <a:cubicBezTo>
                    <a:pt x="1061451" y="764237"/>
                    <a:pt x="1069257" y="771999"/>
                    <a:pt x="1069257" y="781573"/>
                  </a:cubicBezTo>
                  <a:cubicBezTo>
                    <a:pt x="1069257" y="791147"/>
                    <a:pt x="1061451" y="798909"/>
                    <a:pt x="1051823" y="798909"/>
                  </a:cubicBezTo>
                  <a:cubicBezTo>
                    <a:pt x="1042195" y="798909"/>
                    <a:pt x="1034390" y="791147"/>
                    <a:pt x="1034390" y="781573"/>
                  </a:cubicBezTo>
                  <a:cubicBezTo>
                    <a:pt x="1034390" y="771999"/>
                    <a:pt x="1042195" y="764237"/>
                    <a:pt x="1051823" y="764237"/>
                  </a:cubicBezTo>
                  <a:close/>
                  <a:moveTo>
                    <a:pt x="3783076" y="758459"/>
                  </a:moveTo>
                  <a:cubicBezTo>
                    <a:pt x="3792705" y="758459"/>
                    <a:pt x="3800510" y="766219"/>
                    <a:pt x="3800510" y="775794"/>
                  </a:cubicBezTo>
                  <a:cubicBezTo>
                    <a:pt x="3800510" y="785369"/>
                    <a:pt x="3792705" y="793130"/>
                    <a:pt x="3783076" y="793130"/>
                  </a:cubicBezTo>
                  <a:cubicBezTo>
                    <a:pt x="3773449" y="793130"/>
                    <a:pt x="3765643" y="785369"/>
                    <a:pt x="3765643" y="775794"/>
                  </a:cubicBezTo>
                  <a:cubicBezTo>
                    <a:pt x="3765643" y="766219"/>
                    <a:pt x="3773449" y="758459"/>
                    <a:pt x="3783076" y="758459"/>
                  </a:cubicBezTo>
                  <a:close/>
                  <a:moveTo>
                    <a:pt x="1388871" y="758459"/>
                  </a:moveTo>
                  <a:cubicBezTo>
                    <a:pt x="1398500" y="758459"/>
                    <a:pt x="1406306" y="766219"/>
                    <a:pt x="1406306" y="775794"/>
                  </a:cubicBezTo>
                  <a:cubicBezTo>
                    <a:pt x="1406306" y="785369"/>
                    <a:pt x="1398500" y="793130"/>
                    <a:pt x="1388871" y="793130"/>
                  </a:cubicBezTo>
                  <a:cubicBezTo>
                    <a:pt x="1379243" y="793130"/>
                    <a:pt x="1371438" y="785369"/>
                    <a:pt x="1371438" y="775794"/>
                  </a:cubicBezTo>
                  <a:cubicBezTo>
                    <a:pt x="1371438" y="766219"/>
                    <a:pt x="1379243" y="758459"/>
                    <a:pt x="1388871" y="758459"/>
                  </a:cubicBezTo>
                  <a:close/>
                  <a:moveTo>
                    <a:pt x="2911400" y="746901"/>
                  </a:moveTo>
                  <a:cubicBezTo>
                    <a:pt x="2921029" y="746901"/>
                    <a:pt x="2928834" y="754663"/>
                    <a:pt x="2928834" y="764236"/>
                  </a:cubicBezTo>
                  <a:cubicBezTo>
                    <a:pt x="2928834" y="773811"/>
                    <a:pt x="2921029" y="781573"/>
                    <a:pt x="2911400" y="781573"/>
                  </a:cubicBezTo>
                  <a:cubicBezTo>
                    <a:pt x="2901772" y="781573"/>
                    <a:pt x="2893967" y="773811"/>
                    <a:pt x="2893967" y="764236"/>
                  </a:cubicBezTo>
                  <a:cubicBezTo>
                    <a:pt x="2893967" y="754663"/>
                    <a:pt x="2901772" y="746901"/>
                    <a:pt x="2911400" y="746901"/>
                  </a:cubicBezTo>
                  <a:close/>
                  <a:moveTo>
                    <a:pt x="790321" y="746901"/>
                  </a:moveTo>
                  <a:cubicBezTo>
                    <a:pt x="799948" y="746901"/>
                    <a:pt x="807754" y="754663"/>
                    <a:pt x="807754" y="764236"/>
                  </a:cubicBezTo>
                  <a:cubicBezTo>
                    <a:pt x="807754" y="773811"/>
                    <a:pt x="799948" y="781573"/>
                    <a:pt x="790321" y="781573"/>
                  </a:cubicBezTo>
                  <a:cubicBezTo>
                    <a:pt x="780692" y="781573"/>
                    <a:pt x="772886" y="773811"/>
                    <a:pt x="772886" y="764236"/>
                  </a:cubicBezTo>
                  <a:cubicBezTo>
                    <a:pt x="772886" y="754663"/>
                    <a:pt x="780692" y="746901"/>
                    <a:pt x="790321" y="746901"/>
                  </a:cubicBezTo>
                  <a:close/>
                  <a:moveTo>
                    <a:pt x="4399061" y="741123"/>
                  </a:moveTo>
                  <a:cubicBezTo>
                    <a:pt x="4408690" y="741123"/>
                    <a:pt x="4416495" y="748884"/>
                    <a:pt x="4416495" y="758458"/>
                  </a:cubicBezTo>
                  <a:cubicBezTo>
                    <a:pt x="4416495" y="768032"/>
                    <a:pt x="4408690" y="775794"/>
                    <a:pt x="4399061" y="775794"/>
                  </a:cubicBezTo>
                  <a:cubicBezTo>
                    <a:pt x="4389432" y="775794"/>
                    <a:pt x="4381628" y="768032"/>
                    <a:pt x="4381628" y="758458"/>
                  </a:cubicBezTo>
                  <a:cubicBezTo>
                    <a:pt x="4381628" y="748884"/>
                    <a:pt x="4389432" y="741123"/>
                    <a:pt x="4399061" y="741123"/>
                  </a:cubicBezTo>
                  <a:close/>
                  <a:moveTo>
                    <a:pt x="2388394" y="741123"/>
                  </a:moveTo>
                  <a:cubicBezTo>
                    <a:pt x="2398023" y="741123"/>
                    <a:pt x="2405828" y="748884"/>
                    <a:pt x="2405828" y="758458"/>
                  </a:cubicBezTo>
                  <a:cubicBezTo>
                    <a:pt x="2405828" y="768032"/>
                    <a:pt x="2398023" y="775794"/>
                    <a:pt x="2388394" y="775794"/>
                  </a:cubicBezTo>
                  <a:cubicBezTo>
                    <a:pt x="2378766" y="775794"/>
                    <a:pt x="2370961" y="768032"/>
                    <a:pt x="2370961" y="758458"/>
                  </a:cubicBezTo>
                  <a:cubicBezTo>
                    <a:pt x="2370961" y="748884"/>
                    <a:pt x="2378766" y="741123"/>
                    <a:pt x="2388394" y="741123"/>
                  </a:cubicBezTo>
                  <a:close/>
                  <a:moveTo>
                    <a:pt x="1499284" y="741123"/>
                  </a:moveTo>
                  <a:cubicBezTo>
                    <a:pt x="1508912" y="741123"/>
                    <a:pt x="1516718" y="748884"/>
                    <a:pt x="1516718" y="758458"/>
                  </a:cubicBezTo>
                  <a:cubicBezTo>
                    <a:pt x="1516718" y="768032"/>
                    <a:pt x="1508912" y="775794"/>
                    <a:pt x="1499284" y="775794"/>
                  </a:cubicBezTo>
                  <a:cubicBezTo>
                    <a:pt x="1489656" y="775794"/>
                    <a:pt x="1481851" y="768032"/>
                    <a:pt x="1481851" y="758458"/>
                  </a:cubicBezTo>
                  <a:cubicBezTo>
                    <a:pt x="1481851" y="748884"/>
                    <a:pt x="1489656" y="741123"/>
                    <a:pt x="1499284" y="741123"/>
                  </a:cubicBezTo>
                  <a:close/>
                  <a:moveTo>
                    <a:pt x="4811655" y="729566"/>
                  </a:moveTo>
                  <a:cubicBezTo>
                    <a:pt x="4821284" y="729566"/>
                    <a:pt x="4829089" y="737327"/>
                    <a:pt x="4829089" y="746901"/>
                  </a:cubicBezTo>
                  <a:cubicBezTo>
                    <a:pt x="4829089" y="756476"/>
                    <a:pt x="4821284" y="764237"/>
                    <a:pt x="4811655" y="764237"/>
                  </a:cubicBezTo>
                  <a:cubicBezTo>
                    <a:pt x="4802026" y="764237"/>
                    <a:pt x="4794222" y="756476"/>
                    <a:pt x="4794222" y="746901"/>
                  </a:cubicBezTo>
                  <a:cubicBezTo>
                    <a:pt x="4794222" y="737327"/>
                    <a:pt x="4802026" y="729566"/>
                    <a:pt x="4811655" y="729566"/>
                  </a:cubicBezTo>
                  <a:close/>
                  <a:moveTo>
                    <a:pt x="3643608" y="723788"/>
                  </a:moveTo>
                  <a:cubicBezTo>
                    <a:pt x="3653237" y="723788"/>
                    <a:pt x="3661042" y="731549"/>
                    <a:pt x="3661042" y="741123"/>
                  </a:cubicBezTo>
                  <a:cubicBezTo>
                    <a:pt x="3661042" y="750697"/>
                    <a:pt x="3653237" y="758459"/>
                    <a:pt x="3643608" y="758459"/>
                  </a:cubicBezTo>
                  <a:cubicBezTo>
                    <a:pt x="3633980" y="758459"/>
                    <a:pt x="3626175" y="750697"/>
                    <a:pt x="3626175" y="741123"/>
                  </a:cubicBezTo>
                  <a:cubicBezTo>
                    <a:pt x="3626175" y="731549"/>
                    <a:pt x="3633980" y="723788"/>
                    <a:pt x="3643608" y="723788"/>
                  </a:cubicBezTo>
                  <a:close/>
                  <a:moveTo>
                    <a:pt x="3411161" y="723788"/>
                  </a:moveTo>
                  <a:cubicBezTo>
                    <a:pt x="3420789" y="723788"/>
                    <a:pt x="3428595" y="731549"/>
                    <a:pt x="3428595" y="741123"/>
                  </a:cubicBezTo>
                  <a:cubicBezTo>
                    <a:pt x="3428595" y="750697"/>
                    <a:pt x="3420789" y="758459"/>
                    <a:pt x="3411161" y="758459"/>
                  </a:cubicBezTo>
                  <a:cubicBezTo>
                    <a:pt x="3401532" y="758459"/>
                    <a:pt x="3393727" y="750697"/>
                    <a:pt x="3393727" y="741123"/>
                  </a:cubicBezTo>
                  <a:cubicBezTo>
                    <a:pt x="3393727" y="731549"/>
                    <a:pt x="3401532" y="723788"/>
                    <a:pt x="3411161" y="723788"/>
                  </a:cubicBezTo>
                  <a:close/>
                  <a:moveTo>
                    <a:pt x="505573" y="718009"/>
                  </a:moveTo>
                  <a:cubicBezTo>
                    <a:pt x="515201" y="718009"/>
                    <a:pt x="523007" y="725771"/>
                    <a:pt x="523007" y="735344"/>
                  </a:cubicBezTo>
                  <a:cubicBezTo>
                    <a:pt x="523007" y="744919"/>
                    <a:pt x="515201" y="752680"/>
                    <a:pt x="505573" y="752680"/>
                  </a:cubicBezTo>
                  <a:cubicBezTo>
                    <a:pt x="495945" y="752680"/>
                    <a:pt x="488139" y="744919"/>
                    <a:pt x="488139" y="735344"/>
                  </a:cubicBezTo>
                  <a:cubicBezTo>
                    <a:pt x="488139" y="725771"/>
                    <a:pt x="495945" y="718009"/>
                    <a:pt x="505573" y="718009"/>
                  </a:cubicBezTo>
                  <a:close/>
                  <a:moveTo>
                    <a:pt x="2777743" y="712230"/>
                  </a:moveTo>
                  <a:cubicBezTo>
                    <a:pt x="2787372" y="712230"/>
                    <a:pt x="2795177" y="719991"/>
                    <a:pt x="2795177" y="729565"/>
                  </a:cubicBezTo>
                  <a:cubicBezTo>
                    <a:pt x="2795177" y="739140"/>
                    <a:pt x="2787372" y="746901"/>
                    <a:pt x="2777743" y="746901"/>
                  </a:cubicBezTo>
                  <a:cubicBezTo>
                    <a:pt x="2768114" y="746901"/>
                    <a:pt x="2760310" y="739140"/>
                    <a:pt x="2760310" y="729565"/>
                  </a:cubicBezTo>
                  <a:cubicBezTo>
                    <a:pt x="2760310" y="719991"/>
                    <a:pt x="2768114" y="712230"/>
                    <a:pt x="2777743" y="712230"/>
                  </a:cubicBezTo>
                  <a:close/>
                  <a:moveTo>
                    <a:pt x="900732" y="712230"/>
                  </a:moveTo>
                  <a:cubicBezTo>
                    <a:pt x="910361" y="712230"/>
                    <a:pt x="918166" y="719991"/>
                    <a:pt x="918166" y="729565"/>
                  </a:cubicBezTo>
                  <a:cubicBezTo>
                    <a:pt x="918166" y="739140"/>
                    <a:pt x="910361" y="746901"/>
                    <a:pt x="900732" y="746901"/>
                  </a:cubicBezTo>
                  <a:cubicBezTo>
                    <a:pt x="891105" y="746901"/>
                    <a:pt x="883299" y="739140"/>
                    <a:pt x="883299" y="729565"/>
                  </a:cubicBezTo>
                  <a:cubicBezTo>
                    <a:pt x="883299" y="719991"/>
                    <a:pt x="891105" y="712230"/>
                    <a:pt x="900732" y="712230"/>
                  </a:cubicBezTo>
                  <a:close/>
                  <a:moveTo>
                    <a:pt x="4695431" y="706451"/>
                  </a:moveTo>
                  <a:cubicBezTo>
                    <a:pt x="4705060" y="706451"/>
                    <a:pt x="4712865" y="714213"/>
                    <a:pt x="4712865" y="723788"/>
                  </a:cubicBezTo>
                  <a:cubicBezTo>
                    <a:pt x="4712865" y="733361"/>
                    <a:pt x="4705060" y="741123"/>
                    <a:pt x="4695431" y="741123"/>
                  </a:cubicBezTo>
                  <a:cubicBezTo>
                    <a:pt x="4685802" y="741123"/>
                    <a:pt x="4677998" y="733361"/>
                    <a:pt x="4677998" y="723788"/>
                  </a:cubicBezTo>
                  <a:cubicBezTo>
                    <a:pt x="4677998" y="714213"/>
                    <a:pt x="4685802" y="706451"/>
                    <a:pt x="4695431" y="706451"/>
                  </a:cubicBezTo>
                  <a:close/>
                  <a:moveTo>
                    <a:pt x="4143369" y="706451"/>
                  </a:moveTo>
                  <a:cubicBezTo>
                    <a:pt x="4152998" y="706451"/>
                    <a:pt x="4160803" y="714213"/>
                    <a:pt x="4160803" y="723788"/>
                  </a:cubicBezTo>
                  <a:cubicBezTo>
                    <a:pt x="4160803" y="733361"/>
                    <a:pt x="4152998" y="741123"/>
                    <a:pt x="4143369" y="741123"/>
                  </a:cubicBezTo>
                  <a:cubicBezTo>
                    <a:pt x="4133740" y="741123"/>
                    <a:pt x="4125936" y="733361"/>
                    <a:pt x="4125936" y="723788"/>
                  </a:cubicBezTo>
                  <a:cubicBezTo>
                    <a:pt x="4125936" y="714213"/>
                    <a:pt x="4133740" y="706451"/>
                    <a:pt x="4143369" y="706451"/>
                  </a:cubicBezTo>
                  <a:close/>
                  <a:moveTo>
                    <a:pt x="3039246" y="706451"/>
                  </a:moveTo>
                  <a:cubicBezTo>
                    <a:pt x="3048874" y="706451"/>
                    <a:pt x="3056680" y="714213"/>
                    <a:pt x="3056680" y="723788"/>
                  </a:cubicBezTo>
                  <a:cubicBezTo>
                    <a:pt x="3056680" y="733361"/>
                    <a:pt x="3048874" y="741123"/>
                    <a:pt x="3039246" y="741123"/>
                  </a:cubicBezTo>
                  <a:cubicBezTo>
                    <a:pt x="3029617" y="741123"/>
                    <a:pt x="3021813" y="733361"/>
                    <a:pt x="3021813" y="723788"/>
                  </a:cubicBezTo>
                  <a:cubicBezTo>
                    <a:pt x="3021813" y="714213"/>
                    <a:pt x="3029617" y="706451"/>
                    <a:pt x="3039246" y="706451"/>
                  </a:cubicBezTo>
                  <a:close/>
                  <a:moveTo>
                    <a:pt x="610173" y="706451"/>
                  </a:moveTo>
                  <a:cubicBezTo>
                    <a:pt x="619802" y="706451"/>
                    <a:pt x="627607" y="714213"/>
                    <a:pt x="627607" y="723788"/>
                  </a:cubicBezTo>
                  <a:cubicBezTo>
                    <a:pt x="627607" y="733361"/>
                    <a:pt x="619802" y="741123"/>
                    <a:pt x="610173" y="741123"/>
                  </a:cubicBezTo>
                  <a:cubicBezTo>
                    <a:pt x="600546" y="741123"/>
                    <a:pt x="592740" y="733361"/>
                    <a:pt x="592740" y="723788"/>
                  </a:cubicBezTo>
                  <a:cubicBezTo>
                    <a:pt x="592740" y="714213"/>
                    <a:pt x="600546" y="706451"/>
                    <a:pt x="610173" y="706451"/>
                  </a:cubicBezTo>
                  <a:close/>
                  <a:moveTo>
                    <a:pt x="4590830" y="700673"/>
                  </a:moveTo>
                  <a:cubicBezTo>
                    <a:pt x="4600459" y="700673"/>
                    <a:pt x="4608264" y="708434"/>
                    <a:pt x="4608264" y="718008"/>
                  </a:cubicBezTo>
                  <a:cubicBezTo>
                    <a:pt x="4608264" y="727583"/>
                    <a:pt x="4600459" y="735344"/>
                    <a:pt x="4590830" y="735344"/>
                  </a:cubicBezTo>
                  <a:cubicBezTo>
                    <a:pt x="4581203" y="735344"/>
                    <a:pt x="4573397" y="727583"/>
                    <a:pt x="4573397" y="718008"/>
                  </a:cubicBezTo>
                  <a:cubicBezTo>
                    <a:pt x="4573397" y="708434"/>
                    <a:pt x="4581203" y="700673"/>
                    <a:pt x="4590830" y="700673"/>
                  </a:cubicBezTo>
                  <a:close/>
                  <a:moveTo>
                    <a:pt x="1162235" y="689116"/>
                  </a:moveTo>
                  <a:cubicBezTo>
                    <a:pt x="1171865" y="689116"/>
                    <a:pt x="1179670" y="696878"/>
                    <a:pt x="1179670" y="706451"/>
                  </a:cubicBezTo>
                  <a:cubicBezTo>
                    <a:pt x="1179670" y="716026"/>
                    <a:pt x="1171865" y="723788"/>
                    <a:pt x="1162235" y="723788"/>
                  </a:cubicBezTo>
                  <a:cubicBezTo>
                    <a:pt x="1152608" y="723788"/>
                    <a:pt x="1144802" y="716026"/>
                    <a:pt x="1144802" y="706451"/>
                  </a:cubicBezTo>
                  <a:cubicBezTo>
                    <a:pt x="1144802" y="696878"/>
                    <a:pt x="1152608" y="689116"/>
                    <a:pt x="1162235" y="689116"/>
                  </a:cubicBezTo>
                  <a:close/>
                  <a:moveTo>
                    <a:pt x="3289127" y="683338"/>
                  </a:moveTo>
                  <a:cubicBezTo>
                    <a:pt x="3298755" y="683338"/>
                    <a:pt x="3306561" y="691099"/>
                    <a:pt x="3306561" y="700673"/>
                  </a:cubicBezTo>
                  <a:cubicBezTo>
                    <a:pt x="3306561" y="710247"/>
                    <a:pt x="3298755" y="718009"/>
                    <a:pt x="3289127" y="718009"/>
                  </a:cubicBezTo>
                  <a:cubicBezTo>
                    <a:pt x="3279499" y="718009"/>
                    <a:pt x="3271694" y="710247"/>
                    <a:pt x="3271694" y="700673"/>
                  </a:cubicBezTo>
                  <a:cubicBezTo>
                    <a:pt x="3271694" y="691099"/>
                    <a:pt x="3279499" y="683338"/>
                    <a:pt x="3289127" y="683338"/>
                  </a:cubicBezTo>
                  <a:close/>
                  <a:moveTo>
                    <a:pt x="2539484" y="683338"/>
                  </a:moveTo>
                  <a:cubicBezTo>
                    <a:pt x="2549113" y="683338"/>
                    <a:pt x="2556918" y="691099"/>
                    <a:pt x="2556918" y="700673"/>
                  </a:cubicBezTo>
                  <a:cubicBezTo>
                    <a:pt x="2556918" y="710247"/>
                    <a:pt x="2549113" y="718009"/>
                    <a:pt x="2539484" y="718009"/>
                  </a:cubicBezTo>
                  <a:cubicBezTo>
                    <a:pt x="2529856" y="718009"/>
                    <a:pt x="2522051" y="710247"/>
                    <a:pt x="2522051" y="700673"/>
                  </a:cubicBezTo>
                  <a:cubicBezTo>
                    <a:pt x="2522051" y="691099"/>
                    <a:pt x="2529856" y="683338"/>
                    <a:pt x="2539484" y="683338"/>
                  </a:cubicBezTo>
                  <a:close/>
                  <a:moveTo>
                    <a:pt x="4277027" y="677559"/>
                  </a:moveTo>
                  <a:cubicBezTo>
                    <a:pt x="4286656" y="677559"/>
                    <a:pt x="4294461" y="685321"/>
                    <a:pt x="4294461" y="694895"/>
                  </a:cubicBezTo>
                  <a:cubicBezTo>
                    <a:pt x="4294461" y="704469"/>
                    <a:pt x="4286656" y="712231"/>
                    <a:pt x="4277027" y="712231"/>
                  </a:cubicBezTo>
                  <a:cubicBezTo>
                    <a:pt x="4267399" y="712231"/>
                    <a:pt x="4259594" y="704469"/>
                    <a:pt x="4259594" y="694895"/>
                  </a:cubicBezTo>
                  <a:cubicBezTo>
                    <a:pt x="4259594" y="685321"/>
                    <a:pt x="4267399" y="677559"/>
                    <a:pt x="4277027" y="677559"/>
                  </a:cubicBezTo>
                  <a:close/>
                  <a:moveTo>
                    <a:pt x="3986468" y="677559"/>
                  </a:moveTo>
                  <a:cubicBezTo>
                    <a:pt x="3996096" y="677559"/>
                    <a:pt x="4003902" y="685321"/>
                    <a:pt x="4003902" y="694895"/>
                  </a:cubicBezTo>
                  <a:cubicBezTo>
                    <a:pt x="4003902" y="704469"/>
                    <a:pt x="3996096" y="712231"/>
                    <a:pt x="3986468" y="712231"/>
                  </a:cubicBezTo>
                  <a:cubicBezTo>
                    <a:pt x="3976840" y="712231"/>
                    <a:pt x="3969035" y="704469"/>
                    <a:pt x="3969035" y="694895"/>
                  </a:cubicBezTo>
                  <a:cubicBezTo>
                    <a:pt x="3969035" y="685321"/>
                    <a:pt x="3976840" y="677559"/>
                    <a:pt x="3986468" y="677559"/>
                  </a:cubicBezTo>
                  <a:close/>
                  <a:moveTo>
                    <a:pt x="1987422" y="677559"/>
                  </a:moveTo>
                  <a:cubicBezTo>
                    <a:pt x="1997051" y="677559"/>
                    <a:pt x="2004856" y="685321"/>
                    <a:pt x="2004856" y="694895"/>
                  </a:cubicBezTo>
                  <a:cubicBezTo>
                    <a:pt x="2004856" y="704469"/>
                    <a:pt x="1997051" y="712231"/>
                    <a:pt x="1987422" y="712231"/>
                  </a:cubicBezTo>
                  <a:cubicBezTo>
                    <a:pt x="1977795" y="712231"/>
                    <a:pt x="1969989" y="704469"/>
                    <a:pt x="1969989" y="694895"/>
                  </a:cubicBezTo>
                  <a:cubicBezTo>
                    <a:pt x="1969989" y="685321"/>
                    <a:pt x="1977795" y="677559"/>
                    <a:pt x="1987422" y="677559"/>
                  </a:cubicBezTo>
                  <a:close/>
                  <a:moveTo>
                    <a:pt x="1714297" y="677559"/>
                  </a:moveTo>
                  <a:cubicBezTo>
                    <a:pt x="1723926" y="677559"/>
                    <a:pt x="1731731" y="685321"/>
                    <a:pt x="1731731" y="694895"/>
                  </a:cubicBezTo>
                  <a:cubicBezTo>
                    <a:pt x="1731731" y="704469"/>
                    <a:pt x="1723926" y="712231"/>
                    <a:pt x="1714297" y="712231"/>
                  </a:cubicBezTo>
                  <a:cubicBezTo>
                    <a:pt x="1704670" y="712231"/>
                    <a:pt x="1696864" y="704469"/>
                    <a:pt x="1696864" y="694895"/>
                  </a:cubicBezTo>
                  <a:cubicBezTo>
                    <a:pt x="1696864" y="685321"/>
                    <a:pt x="1704670" y="677559"/>
                    <a:pt x="1714297" y="677559"/>
                  </a:cubicBezTo>
                  <a:close/>
                  <a:moveTo>
                    <a:pt x="3155469" y="671781"/>
                  </a:moveTo>
                  <a:cubicBezTo>
                    <a:pt x="3165097" y="671781"/>
                    <a:pt x="3172903" y="679542"/>
                    <a:pt x="3172903" y="689116"/>
                  </a:cubicBezTo>
                  <a:cubicBezTo>
                    <a:pt x="3172903" y="698691"/>
                    <a:pt x="3165097" y="706452"/>
                    <a:pt x="3155469" y="706452"/>
                  </a:cubicBezTo>
                  <a:cubicBezTo>
                    <a:pt x="3145840" y="706452"/>
                    <a:pt x="3138036" y="698691"/>
                    <a:pt x="3138036" y="689116"/>
                  </a:cubicBezTo>
                  <a:cubicBezTo>
                    <a:pt x="3138036" y="679542"/>
                    <a:pt x="3145840" y="671781"/>
                    <a:pt x="3155469" y="671781"/>
                  </a:cubicBezTo>
                  <a:close/>
                  <a:moveTo>
                    <a:pt x="2661519" y="671781"/>
                  </a:moveTo>
                  <a:cubicBezTo>
                    <a:pt x="2671148" y="671781"/>
                    <a:pt x="2678953" y="679542"/>
                    <a:pt x="2678953" y="689116"/>
                  </a:cubicBezTo>
                  <a:cubicBezTo>
                    <a:pt x="2678953" y="698691"/>
                    <a:pt x="2671148" y="706452"/>
                    <a:pt x="2661519" y="706452"/>
                  </a:cubicBezTo>
                  <a:cubicBezTo>
                    <a:pt x="2651890" y="706452"/>
                    <a:pt x="2644086" y="698691"/>
                    <a:pt x="2644086" y="689116"/>
                  </a:cubicBezTo>
                  <a:cubicBezTo>
                    <a:pt x="2644086" y="679542"/>
                    <a:pt x="2651890" y="671781"/>
                    <a:pt x="2661519" y="671781"/>
                  </a:cubicBezTo>
                  <a:close/>
                  <a:moveTo>
                    <a:pt x="2103646" y="671781"/>
                  </a:moveTo>
                  <a:cubicBezTo>
                    <a:pt x="2113275" y="671781"/>
                    <a:pt x="2121080" y="679542"/>
                    <a:pt x="2121080" y="689116"/>
                  </a:cubicBezTo>
                  <a:cubicBezTo>
                    <a:pt x="2121080" y="698691"/>
                    <a:pt x="2113275" y="706452"/>
                    <a:pt x="2103646" y="706452"/>
                  </a:cubicBezTo>
                  <a:cubicBezTo>
                    <a:pt x="2094018" y="706452"/>
                    <a:pt x="2086213" y="698691"/>
                    <a:pt x="2086213" y="689116"/>
                  </a:cubicBezTo>
                  <a:cubicBezTo>
                    <a:pt x="2086213" y="679542"/>
                    <a:pt x="2094018" y="671781"/>
                    <a:pt x="2103646" y="671781"/>
                  </a:cubicBezTo>
                  <a:close/>
                  <a:moveTo>
                    <a:pt x="1853765" y="666001"/>
                  </a:moveTo>
                  <a:cubicBezTo>
                    <a:pt x="1863394" y="666001"/>
                    <a:pt x="1871199" y="673763"/>
                    <a:pt x="1871199" y="683337"/>
                  </a:cubicBezTo>
                  <a:cubicBezTo>
                    <a:pt x="1871199" y="692911"/>
                    <a:pt x="1863394" y="700673"/>
                    <a:pt x="1853765" y="700673"/>
                  </a:cubicBezTo>
                  <a:cubicBezTo>
                    <a:pt x="1844138" y="700673"/>
                    <a:pt x="1836332" y="692911"/>
                    <a:pt x="1836332" y="683337"/>
                  </a:cubicBezTo>
                  <a:cubicBezTo>
                    <a:pt x="1836332" y="673763"/>
                    <a:pt x="1844138" y="666001"/>
                    <a:pt x="1853765" y="666001"/>
                  </a:cubicBezTo>
                  <a:close/>
                  <a:moveTo>
                    <a:pt x="1586451" y="666001"/>
                  </a:moveTo>
                  <a:cubicBezTo>
                    <a:pt x="1596080" y="666001"/>
                    <a:pt x="1603885" y="673763"/>
                    <a:pt x="1603885" y="683337"/>
                  </a:cubicBezTo>
                  <a:cubicBezTo>
                    <a:pt x="1603885" y="692911"/>
                    <a:pt x="1596080" y="700673"/>
                    <a:pt x="1586451" y="700673"/>
                  </a:cubicBezTo>
                  <a:cubicBezTo>
                    <a:pt x="1576824" y="700673"/>
                    <a:pt x="1569018" y="692911"/>
                    <a:pt x="1569018" y="683337"/>
                  </a:cubicBezTo>
                  <a:cubicBezTo>
                    <a:pt x="1569018" y="673763"/>
                    <a:pt x="1576824" y="666001"/>
                    <a:pt x="1586451" y="666001"/>
                  </a:cubicBezTo>
                  <a:close/>
                  <a:moveTo>
                    <a:pt x="1016956" y="666001"/>
                  </a:moveTo>
                  <a:cubicBezTo>
                    <a:pt x="1026585" y="666001"/>
                    <a:pt x="1034390" y="673763"/>
                    <a:pt x="1034390" y="683337"/>
                  </a:cubicBezTo>
                  <a:cubicBezTo>
                    <a:pt x="1034390" y="692911"/>
                    <a:pt x="1026585" y="700673"/>
                    <a:pt x="1016956" y="700673"/>
                  </a:cubicBezTo>
                  <a:cubicBezTo>
                    <a:pt x="1007328" y="700673"/>
                    <a:pt x="999523" y="692911"/>
                    <a:pt x="999523" y="683337"/>
                  </a:cubicBezTo>
                  <a:cubicBezTo>
                    <a:pt x="999523" y="673763"/>
                    <a:pt x="1007328" y="666001"/>
                    <a:pt x="1016956" y="666001"/>
                  </a:cubicBezTo>
                  <a:close/>
                  <a:moveTo>
                    <a:pt x="406782" y="660223"/>
                  </a:moveTo>
                  <a:cubicBezTo>
                    <a:pt x="416410" y="660223"/>
                    <a:pt x="424216" y="667985"/>
                    <a:pt x="424216" y="677558"/>
                  </a:cubicBezTo>
                  <a:cubicBezTo>
                    <a:pt x="424216" y="687133"/>
                    <a:pt x="416410" y="694895"/>
                    <a:pt x="406782" y="694895"/>
                  </a:cubicBezTo>
                  <a:cubicBezTo>
                    <a:pt x="397154" y="694895"/>
                    <a:pt x="389349" y="687133"/>
                    <a:pt x="389349" y="677558"/>
                  </a:cubicBezTo>
                  <a:cubicBezTo>
                    <a:pt x="389349" y="667985"/>
                    <a:pt x="397154" y="660223"/>
                    <a:pt x="406782" y="660223"/>
                  </a:cubicBezTo>
                  <a:close/>
                  <a:moveTo>
                    <a:pt x="3509951" y="654445"/>
                  </a:moveTo>
                  <a:cubicBezTo>
                    <a:pt x="3519580" y="654445"/>
                    <a:pt x="3527385" y="662206"/>
                    <a:pt x="3527385" y="671780"/>
                  </a:cubicBezTo>
                  <a:cubicBezTo>
                    <a:pt x="3527385" y="681355"/>
                    <a:pt x="3519580" y="689116"/>
                    <a:pt x="3509951" y="689116"/>
                  </a:cubicBezTo>
                  <a:cubicBezTo>
                    <a:pt x="3500323" y="689116"/>
                    <a:pt x="3492517" y="681355"/>
                    <a:pt x="3492517" y="671780"/>
                  </a:cubicBezTo>
                  <a:cubicBezTo>
                    <a:pt x="3492517" y="662206"/>
                    <a:pt x="3500323" y="654445"/>
                    <a:pt x="3509951" y="654445"/>
                  </a:cubicBezTo>
                  <a:close/>
                  <a:moveTo>
                    <a:pt x="697341" y="654445"/>
                  </a:moveTo>
                  <a:cubicBezTo>
                    <a:pt x="706970" y="654445"/>
                    <a:pt x="714775" y="662206"/>
                    <a:pt x="714775" y="671780"/>
                  </a:cubicBezTo>
                  <a:cubicBezTo>
                    <a:pt x="714775" y="681355"/>
                    <a:pt x="706970" y="689116"/>
                    <a:pt x="697341" y="689116"/>
                  </a:cubicBezTo>
                  <a:cubicBezTo>
                    <a:pt x="687713" y="689116"/>
                    <a:pt x="679908" y="681355"/>
                    <a:pt x="679908" y="671780"/>
                  </a:cubicBezTo>
                  <a:cubicBezTo>
                    <a:pt x="679908" y="662206"/>
                    <a:pt x="687713" y="654445"/>
                    <a:pt x="697341" y="654445"/>
                  </a:cubicBezTo>
                  <a:close/>
                  <a:moveTo>
                    <a:pt x="296370" y="654445"/>
                  </a:moveTo>
                  <a:cubicBezTo>
                    <a:pt x="305999" y="654445"/>
                    <a:pt x="313804" y="662206"/>
                    <a:pt x="313804" y="671780"/>
                  </a:cubicBezTo>
                  <a:cubicBezTo>
                    <a:pt x="313804" y="681355"/>
                    <a:pt x="305999" y="689116"/>
                    <a:pt x="296370" y="689116"/>
                  </a:cubicBezTo>
                  <a:cubicBezTo>
                    <a:pt x="286742" y="689116"/>
                    <a:pt x="278937" y="681355"/>
                    <a:pt x="278937" y="671780"/>
                  </a:cubicBezTo>
                  <a:cubicBezTo>
                    <a:pt x="278937" y="662206"/>
                    <a:pt x="286742" y="654445"/>
                    <a:pt x="296370" y="654445"/>
                  </a:cubicBezTo>
                  <a:close/>
                  <a:moveTo>
                    <a:pt x="3730776" y="648666"/>
                  </a:moveTo>
                  <a:cubicBezTo>
                    <a:pt x="3740405" y="648666"/>
                    <a:pt x="3748210" y="656428"/>
                    <a:pt x="3748210" y="666003"/>
                  </a:cubicBezTo>
                  <a:cubicBezTo>
                    <a:pt x="3748210" y="675576"/>
                    <a:pt x="3740405" y="683338"/>
                    <a:pt x="3730776" y="683338"/>
                  </a:cubicBezTo>
                  <a:cubicBezTo>
                    <a:pt x="3721147" y="683338"/>
                    <a:pt x="3713343" y="675576"/>
                    <a:pt x="3713343" y="666003"/>
                  </a:cubicBezTo>
                  <a:cubicBezTo>
                    <a:pt x="3713343" y="656428"/>
                    <a:pt x="3721147" y="648666"/>
                    <a:pt x="3730776" y="648666"/>
                  </a:cubicBezTo>
                  <a:close/>
                  <a:moveTo>
                    <a:pt x="1388871" y="648666"/>
                  </a:moveTo>
                  <a:cubicBezTo>
                    <a:pt x="1398500" y="648666"/>
                    <a:pt x="1406306" y="656428"/>
                    <a:pt x="1406306" y="666003"/>
                  </a:cubicBezTo>
                  <a:cubicBezTo>
                    <a:pt x="1406306" y="675576"/>
                    <a:pt x="1398500" y="683338"/>
                    <a:pt x="1388871" y="683338"/>
                  </a:cubicBezTo>
                  <a:cubicBezTo>
                    <a:pt x="1379243" y="683338"/>
                    <a:pt x="1371438" y="675576"/>
                    <a:pt x="1371438" y="666003"/>
                  </a:cubicBezTo>
                  <a:cubicBezTo>
                    <a:pt x="1371438" y="656428"/>
                    <a:pt x="1379243" y="648666"/>
                    <a:pt x="1388871" y="648666"/>
                  </a:cubicBezTo>
                  <a:close/>
                  <a:moveTo>
                    <a:pt x="4422306" y="642888"/>
                  </a:moveTo>
                  <a:cubicBezTo>
                    <a:pt x="4431935" y="642888"/>
                    <a:pt x="4439740" y="650649"/>
                    <a:pt x="4439740" y="660223"/>
                  </a:cubicBezTo>
                  <a:cubicBezTo>
                    <a:pt x="4439740" y="669798"/>
                    <a:pt x="4431935" y="677559"/>
                    <a:pt x="4422306" y="677559"/>
                  </a:cubicBezTo>
                  <a:cubicBezTo>
                    <a:pt x="4412678" y="677559"/>
                    <a:pt x="4404873" y="669798"/>
                    <a:pt x="4404873" y="660223"/>
                  </a:cubicBezTo>
                  <a:cubicBezTo>
                    <a:pt x="4404873" y="650649"/>
                    <a:pt x="4412678" y="642888"/>
                    <a:pt x="4422306" y="642888"/>
                  </a:cubicBezTo>
                  <a:close/>
                  <a:moveTo>
                    <a:pt x="3864433" y="642888"/>
                  </a:moveTo>
                  <a:cubicBezTo>
                    <a:pt x="3874062" y="642888"/>
                    <a:pt x="3881867" y="650649"/>
                    <a:pt x="3881867" y="660223"/>
                  </a:cubicBezTo>
                  <a:cubicBezTo>
                    <a:pt x="3881867" y="669798"/>
                    <a:pt x="3874062" y="677559"/>
                    <a:pt x="3864433" y="677559"/>
                  </a:cubicBezTo>
                  <a:cubicBezTo>
                    <a:pt x="3854805" y="677559"/>
                    <a:pt x="3847000" y="669798"/>
                    <a:pt x="3847000" y="660223"/>
                  </a:cubicBezTo>
                  <a:cubicBezTo>
                    <a:pt x="3847000" y="650649"/>
                    <a:pt x="3854805" y="642888"/>
                    <a:pt x="3864433" y="642888"/>
                  </a:cubicBezTo>
                  <a:close/>
                  <a:moveTo>
                    <a:pt x="2318660" y="642888"/>
                  </a:moveTo>
                  <a:cubicBezTo>
                    <a:pt x="2328288" y="642888"/>
                    <a:pt x="2336094" y="650649"/>
                    <a:pt x="2336094" y="660223"/>
                  </a:cubicBezTo>
                  <a:cubicBezTo>
                    <a:pt x="2336094" y="669798"/>
                    <a:pt x="2328288" y="677559"/>
                    <a:pt x="2318660" y="677559"/>
                  </a:cubicBezTo>
                  <a:cubicBezTo>
                    <a:pt x="2309032" y="677559"/>
                    <a:pt x="2301225" y="669798"/>
                    <a:pt x="2301225" y="660223"/>
                  </a:cubicBezTo>
                  <a:cubicBezTo>
                    <a:pt x="2301225" y="650649"/>
                    <a:pt x="2309032" y="642888"/>
                    <a:pt x="2318660" y="642888"/>
                  </a:cubicBezTo>
                  <a:close/>
                  <a:moveTo>
                    <a:pt x="1272648" y="642888"/>
                  </a:moveTo>
                  <a:cubicBezTo>
                    <a:pt x="1282277" y="642888"/>
                    <a:pt x="1290082" y="650649"/>
                    <a:pt x="1290082" y="660223"/>
                  </a:cubicBezTo>
                  <a:cubicBezTo>
                    <a:pt x="1290082" y="669798"/>
                    <a:pt x="1282277" y="677559"/>
                    <a:pt x="1272648" y="677559"/>
                  </a:cubicBezTo>
                  <a:cubicBezTo>
                    <a:pt x="1263020" y="677559"/>
                    <a:pt x="1255215" y="669798"/>
                    <a:pt x="1255215" y="660223"/>
                  </a:cubicBezTo>
                  <a:cubicBezTo>
                    <a:pt x="1255215" y="650649"/>
                    <a:pt x="1263020" y="642888"/>
                    <a:pt x="1272648" y="642888"/>
                  </a:cubicBezTo>
                  <a:close/>
                  <a:moveTo>
                    <a:pt x="2882344" y="637110"/>
                  </a:moveTo>
                  <a:cubicBezTo>
                    <a:pt x="2891972" y="637110"/>
                    <a:pt x="2899778" y="644871"/>
                    <a:pt x="2899778" y="654445"/>
                  </a:cubicBezTo>
                  <a:cubicBezTo>
                    <a:pt x="2899778" y="664019"/>
                    <a:pt x="2891972" y="671781"/>
                    <a:pt x="2882344" y="671781"/>
                  </a:cubicBezTo>
                  <a:cubicBezTo>
                    <a:pt x="2872716" y="671781"/>
                    <a:pt x="2864911" y="664019"/>
                    <a:pt x="2864911" y="654445"/>
                  </a:cubicBezTo>
                  <a:cubicBezTo>
                    <a:pt x="2864911" y="644871"/>
                    <a:pt x="2872716" y="637110"/>
                    <a:pt x="2882344" y="637110"/>
                  </a:cubicBezTo>
                  <a:close/>
                  <a:moveTo>
                    <a:pt x="4567585" y="613995"/>
                  </a:moveTo>
                  <a:cubicBezTo>
                    <a:pt x="4577214" y="613995"/>
                    <a:pt x="4585019" y="621755"/>
                    <a:pt x="4585019" y="631330"/>
                  </a:cubicBezTo>
                  <a:cubicBezTo>
                    <a:pt x="4585019" y="640905"/>
                    <a:pt x="4577214" y="648666"/>
                    <a:pt x="4567585" y="648666"/>
                  </a:cubicBezTo>
                  <a:cubicBezTo>
                    <a:pt x="4557957" y="648666"/>
                    <a:pt x="4550152" y="640905"/>
                    <a:pt x="4550152" y="631330"/>
                  </a:cubicBezTo>
                  <a:cubicBezTo>
                    <a:pt x="4550152" y="621755"/>
                    <a:pt x="4557957" y="613995"/>
                    <a:pt x="4567585" y="613995"/>
                  </a:cubicBezTo>
                  <a:close/>
                  <a:moveTo>
                    <a:pt x="2196625" y="613995"/>
                  </a:moveTo>
                  <a:cubicBezTo>
                    <a:pt x="2206253" y="613995"/>
                    <a:pt x="2214059" y="621755"/>
                    <a:pt x="2214059" y="631330"/>
                  </a:cubicBezTo>
                  <a:cubicBezTo>
                    <a:pt x="2214059" y="640905"/>
                    <a:pt x="2206253" y="648666"/>
                    <a:pt x="2196625" y="648666"/>
                  </a:cubicBezTo>
                  <a:cubicBezTo>
                    <a:pt x="2186997" y="648666"/>
                    <a:pt x="2179192" y="640905"/>
                    <a:pt x="2179192" y="631330"/>
                  </a:cubicBezTo>
                  <a:cubicBezTo>
                    <a:pt x="2179192" y="621755"/>
                    <a:pt x="2186997" y="613995"/>
                    <a:pt x="2196625" y="613995"/>
                  </a:cubicBezTo>
                  <a:close/>
                  <a:moveTo>
                    <a:pt x="825187" y="613995"/>
                  </a:moveTo>
                  <a:cubicBezTo>
                    <a:pt x="834815" y="613995"/>
                    <a:pt x="842621" y="621755"/>
                    <a:pt x="842621" y="631330"/>
                  </a:cubicBezTo>
                  <a:cubicBezTo>
                    <a:pt x="842621" y="640905"/>
                    <a:pt x="834815" y="648666"/>
                    <a:pt x="825187" y="648666"/>
                  </a:cubicBezTo>
                  <a:cubicBezTo>
                    <a:pt x="815559" y="648666"/>
                    <a:pt x="807754" y="640905"/>
                    <a:pt x="807754" y="631330"/>
                  </a:cubicBezTo>
                  <a:cubicBezTo>
                    <a:pt x="807754" y="621755"/>
                    <a:pt x="815559" y="613995"/>
                    <a:pt x="825187" y="613995"/>
                  </a:cubicBezTo>
                  <a:close/>
                  <a:moveTo>
                    <a:pt x="4747732" y="608216"/>
                  </a:moveTo>
                  <a:cubicBezTo>
                    <a:pt x="4757361" y="608216"/>
                    <a:pt x="4765167" y="615978"/>
                    <a:pt x="4765167" y="625552"/>
                  </a:cubicBezTo>
                  <a:cubicBezTo>
                    <a:pt x="4765167" y="635126"/>
                    <a:pt x="4757361" y="642888"/>
                    <a:pt x="4747732" y="642888"/>
                  </a:cubicBezTo>
                  <a:cubicBezTo>
                    <a:pt x="4738104" y="642888"/>
                    <a:pt x="4730299" y="635126"/>
                    <a:pt x="4730299" y="625552"/>
                  </a:cubicBezTo>
                  <a:cubicBezTo>
                    <a:pt x="4730299" y="615978"/>
                    <a:pt x="4738104" y="608216"/>
                    <a:pt x="4747732" y="608216"/>
                  </a:cubicBezTo>
                  <a:close/>
                  <a:moveTo>
                    <a:pt x="3614552" y="608216"/>
                  </a:moveTo>
                  <a:cubicBezTo>
                    <a:pt x="3624181" y="608216"/>
                    <a:pt x="3631986" y="615978"/>
                    <a:pt x="3631986" y="625552"/>
                  </a:cubicBezTo>
                  <a:cubicBezTo>
                    <a:pt x="3631986" y="635126"/>
                    <a:pt x="3624181" y="642888"/>
                    <a:pt x="3614552" y="642888"/>
                  </a:cubicBezTo>
                  <a:cubicBezTo>
                    <a:pt x="3604923" y="642888"/>
                    <a:pt x="3597119" y="635126"/>
                    <a:pt x="3597119" y="625552"/>
                  </a:cubicBezTo>
                  <a:cubicBezTo>
                    <a:pt x="3597119" y="615978"/>
                    <a:pt x="3604923" y="608216"/>
                    <a:pt x="3614552" y="608216"/>
                  </a:cubicBezTo>
                  <a:close/>
                  <a:moveTo>
                    <a:pt x="3393727" y="608216"/>
                  </a:moveTo>
                  <a:cubicBezTo>
                    <a:pt x="3403356" y="608216"/>
                    <a:pt x="3411162" y="615978"/>
                    <a:pt x="3411162" y="625552"/>
                  </a:cubicBezTo>
                  <a:cubicBezTo>
                    <a:pt x="3411162" y="635126"/>
                    <a:pt x="3403356" y="642888"/>
                    <a:pt x="3393727" y="642888"/>
                  </a:cubicBezTo>
                  <a:cubicBezTo>
                    <a:pt x="3384099" y="642888"/>
                    <a:pt x="3376293" y="635126"/>
                    <a:pt x="3376293" y="625552"/>
                  </a:cubicBezTo>
                  <a:cubicBezTo>
                    <a:pt x="3376293" y="615978"/>
                    <a:pt x="3384099" y="608216"/>
                    <a:pt x="3393727" y="608216"/>
                  </a:cubicBezTo>
                  <a:close/>
                  <a:moveTo>
                    <a:pt x="2986945" y="608216"/>
                  </a:moveTo>
                  <a:cubicBezTo>
                    <a:pt x="2996574" y="608216"/>
                    <a:pt x="3004380" y="615978"/>
                    <a:pt x="3004380" y="625552"/>
                  </a:cubicBezTo>
                  <a:cubicBezTo>
                    <a:pt x="3004380" y="635126"/>
                    <a:pt x="2996574" y="642888"/>
                    <a:pt x="2986945" y="642888"/>
                  </a:cubicBezTo>
                  <a:cubicBezTo>
                    <a:pt x="2977317" y="642888"/>
                    <a:pt x="2969511" y="635126"/>
                    <a:pt x="2969511" y="625552"/>
                  </a:cubicBezTo>
                  <a:cubicBezTo>
                    <a:pt x="2969511" y="615978"/>
                    <a:pt x="2977317" y="608216"/>
                    <a:pt x="2986945" y="608216"/>
                  </a:cubicBezTo>
                  <a:close/>
                  <a:moveTo>
                    <a:pt x="2434884" y="608216"/>
                  </a:moveTo>
                  <a:cubicBezTo>
                    <a:pt x="2444512" y="608216"/>
                    <a:pt x="2452318" y="615978"/>
                    <a:pt x="2452318" y="625552"/>
                  </a:cubicBezTo>
                  <a:cubicBezTo>
                    <a:pt x="2452318" y="635126"/>
                    <a:pt x="2444512" y="642888"/>
                    <a:pt x="2434884" y="642888"/>
                  </a:cubicBezTo>
                  <a:cubicBezTo>
                    <a:pt x="2425256" y="642888"/>
                    <a:pt x="2417449" y="635126"/>
                    <a:pt x="2417449" y="625552"/>
                  </a:cubicBezTo>
                  <a:cubicBezTo>
                    <a:pt x="2417449" y="615978"/>
                    <a:pt x="2425256" y="608216"/>
                    <a:pt x="2434884" y="608216"/>
                  </a:cubicBezTo>
                  <a:close/>
                  <a:moveTo>
                    <a:pt x="1499284" y="596660"/>
                  </a:moveTo>
                  <a:cubicBezTo>
                    <a:pt x="1508912" y="596660"/>
                    <a:pt x="1516718" y="604421"/>
                    <a:pt x="1516718" y="613995"/>
                  </a:cubicBezTo>
                  <a:cubicBezTo>
                    <a:pt x="1516718" y="623570"/>
                    <a:pt x="1508912" y="631331"/>
                    <a:pt x="1499284" y="631331"/>
                  </a:cubicBezTo>
                  <a:cubicBezTo>
                    <a:pt x="1489656" y="631331"/>
                    <a:pt x="1481851" y="623570"/>
                    <a:pt x="1481851" y="613995"/>
                  </a:cubicBezTo>
                  <a:cubicBezTo>
                    <a:pt x="1481851" y="604421"/>
                    <a:pt x="1489656" y="596660"/>
                    <a:pt x="1499284" y="596660"/>
                  </a:cubicBezTo>
                  <a:close/>
                  <a:moveTo>
                    <a:pt x="546251" y="596660"/>
                  </a:moveTo>
                  <a:cubicBezTo>
                    <a:pt x="555880" y="596660"/>
                    <a:pt x="563685" y="604421"/>
                    <a:pt x="563685" y="613995"/>
                  </a:cubicBezTo>
                  <a:cubicBezTo>
                    <a:pt x="563685" y="623570"/>
                    <a:pt x="555880" y="631331"/>
                    <a:pt x="546251" y="631331"/>
                  </a:cubicBezTo>
                  <a:cubicBezTo>
                    <a:pt x="536623" y="631331"/>
                    <a:pt x="528818" y="623570"/>
                    <a:pt x="528818" y="613995"/>
                  </a:cubicBezTo>
                  <a:cubicBezTo>
                    <a:pt x="528818" y="604421"/>
                    <a:pt x="536623" y="596660"/>
                    <a:pt x="546251" y="596660"/>
                  </a:cubicBezTo>
                  <a:close/>
                  <a:moveTo>
                    <a:pt x="2754498" y="590881"/>
                  </a:moveTo>
                  <a:cubicBezTo>
                    <a:pt x="2764126" y="590881"/>
                    <a:pt x="2771932" y="598643"/>
                    <a:pt x="2771932" y="608217"/>
                  </a:cubicBezTo>
                  <a:cubicBezTo>
                    <a:pt x="2771932" y="617791"/>
                    <a:pt x="2764126" y="625553"/>
                    <a:pt x="2754498" y="625553"/>
                  </a:cubicBezTo>
                  <a:cubicBezTo>
                    <a:pt x="2744869" y="625553"/>
                    <a:pt x="2737064" y="617791"/>
                    <a:pt x="2737064" y="608217"/>
                  </a:cubicBezTo>
                  <a:cubicBezTo>
                    <a:pt x="2737064" y="598643"/>
                    <a:pt x="2744869" y="590881"/>
                    <a:pt x="2754498" y="590881"/>
                  </a:cubicBezTo>
                  <a:close/>
                  <a:moveTo>
                    <a:pt x="3236825" y="585102"/>
                  </a:moveTo>
                  <a:cubicBezTo>
                    <a:pt x="3246454" y="585102"/>
                    <a:pt x="3254259" y="592863"/>
                    <a:pt x="3254259" y="602437"/>
                  </a:cubicBezTo>
                  <a:cubicBezTo>
                    <a:pt x="3254259" y="612012"/>
                    <a:pt x="3246454" y="619773"/>
                    <a:pt x="3236825" y="619773"/>
                  </a:cubicBezTo>
                  <a:cubicBezTo>
                    <a:pt x="3227197" y="619773"/>
                    <a:pt x="3219392" y="612012"/>
                    <a:pt x="3219392" y="602437"/>
                  </a:cubicBezTo>
                  <a:cubicBezTo>
                    <a:pt x="3219392" y="592863"/>
                    <a:pt x="3227197" y="585102"/>
                    <a:pt x="3236825" y="585102"/>
                  </a:cubicBezTo>
                  <a:close/>
                  <a:moveTo>
                    <a:pt x="1133179" y="585102"/>
                  </a:moveTo>
                  <a:cubicBezTo>
                    <a:pt x="1142808" y="585102"/>
                    <a:pt x="1150614" y="592863"/>
                    <a:pt x="1150614" y="602437"/>
                  </a:cubicBezTo>
                  <a:cubicBezTo>
                    <a:pt x="1150614" y="612012"/>
                    <a:pt x="1142808" y="619773"/>
                    <a:pt x="1133179" y="619773"/>
                  </a:cubicBezTo>
                  <a:cubicBezTo>
                    <a:pt x="1123551" y="619773"/>
                    <a:pt x="1115746" y="612012"/>
                    <a:pt x="1115746" y="602437"/>
                  </a:cubicBezTo>
                  <a:cubicBezTo>
                    <a:pt x="1115746" y="592863"/>
                    <a:pt x="1123551" y="585102"/>
                    <a:pt x="1133179" y="585102"/>
                  </a:cubicBezTo>
                  <a:close/>
                  <a:moveTo>
                    <a:pt x="964656" y="585102"/>
                  </a:moveTo>
                  <a:cubicBezTo>
                    <a:pt x="974283" y="585102"/>
                    <a:pt x="982089" y="592863"/>
                    <a:pt x="982089" y="602437"/>
                  </a:cubicBezTo>
                  <a:cubicBezTo>
                    <a:pt x="982089" y="612012"/>
                    <a:pt x="974283" y="619773"/>
                    <a:pt x="964656" y="619773"/>
                  </a:cubicBezTo>
                  <a:cubicBezTo>
                    <a:pt x="955027" y="619773"/>
                    <a:pt x="947222" y="612012"/>
                    <a:pt x="947222" y="602437"/>
                  </a:cubicBezTo>
                  <a:cubicBezTo>
                    <a:pt x="947222" y="592863"/>
                    <a:pt x="955027" y="585102"/>
                    <a:pt x="964656" y="585102"/>
                  </a:cubicBezTo>
                  <a:close/>
                  <a:moveTo>
                    <a:pt x="1789843" y="579324"/>
                  </a:moveTo>
                  <a:cubicBezTo>
                    <a:pt x="1799471" y="579324"/>
                    <a:pt x="1807278" y="587085"/>
                    <a:pt x="1807278" y="596659"/>
                  </a:cubicBezTo>
                  <a:cubicBezTo>
                    <a:pt x="1807278" y="606233"/>
                    <a:pt x="1799471" y="613995"/>
                    <a:pt x="1789843" y="613995"/>
                  </a:cubicBezTo>
                  <a:cubicBezTo>
                    <a:pt x="1780215" y="613995"/>
                    <a:pt x="1772410" y="606233"/>
                    <a:pt x="1772410" y="596659"/>
                  </a:cubicBezTo>
                  <a:cubicBezTo>
                    <a:pt x="1772410" y="587085"/>
                    <a:pt x="1780215" y="579324"/>
                    <a:pt x="1789843" y="579324"/>
                  </a:cubicBezTo>
                  <a:close/>
                  <a:moveTo>
                    <a:pt x="2545295" y="567767"/>
                  </a:moveTo>
                  <a:cubicBezTo>
                    <a:pt x="2554924" y="567767"/>
                    <a:pt x="2562729" y="575528"/>
                    <a:pt x="2562729" y="585102"/>
                  </a:cubicBezTo>
                  <a:cubicBezTo>
                    <a:pt x="2562729" y="594677"/>
                    <a:pt x="2554924" y="602438"/>
                    <a:pt x="2545295" y="602438"/>
                  </a:cubicBezTo>
                  <a:cubicBezTo>
                    <a:pt x="2535667" y="602438"/>
                    <a:pt x="2527862" y="594677"/>
                    <a:pt x="2527862" y="585102"/>
                  </a:cubicBezTo>
                  <a:cubicBezTo>
                    <a:pt x="2527862" y="575528"/>
                    <a:pt x="2535667" y="567767"/>
                    <a:pt x="2545295" y="567767"/>
                  </a:cubicBezTo>
                  <a:close/>
                  <a:moveTo>
                    <a:pt x="1650374" y="567767"/>
                  </a:moveTo>
                  <a:cubicBezTo>
                    <a:pt x="1660003" y="567767"/>
                    <a:pt x="1667808" y="575528"/>
                    <a:pt x="1667808" y="585102"/>
                  </a:cubicBezTo>
                  <a:cubicBezTo>
                    <a:pt x="1667808" y="594677"/>
                    <a:pt x="1660003" y="602438"/>
                    <a:pt x="1650374" y="602438"/>
                  </a:cubicBezTo>
                  <a:cubicBezTo>
                    <a:pt x="1640747" y="602438"/>
                    <a:pt x="1632941" y="594677"/>
                    <a:pt x="1632941" y="585102"/>
                  </a:cubicBezTo>
                  <a:cubicBezTo>
                    <a:pt x="1632941" y="575528"/>
                    <a:pt x="1640747" y="567767"/>
                    <a:pt x="1650374" y="567767"/>
                  </a:cubicBezTo>
                  <a:close/>
                  <a:moveTo>
                    <a:pt x="3108979" y="561988"/>
                  </a:moveTo>
                  <a:cubicBezTo>
                    <a:pt x="3118608" y="561988"/>
                    <a:pt x="3126413" y="569750"/>
                    <a:pt x="3126413" y="579325"/>
                  </a:cubicBezTo>
                  <a:cubicBezTo>
                    <a:pt x="3126413" y="588898"/>
                    <a:pt x="3118608" y="596660"/>
                    <a:pt x="3108979" y="596660"/>
                  </a:cubicBezTo>
                  <a:cubicBezTo>
                    <a:pt x="3099352" y="596660"/>
                    <a:pt x="3091546" y="588898"/>
                    <a:pt x="3091546" y="579325"/>
                  </a:cubicBezTo>
                  <a:cubicBezTo>
                    <a:pt x="3091546" y="569750"/>
                    <a:pt x="3099352" y="561988"/>
                    <a:pt x="3108979" y="561988"/>
                  </a:cubicBezTo>
                  <a:close/>
                  <a:moveTo>
                    <a:pt x="2051346" y="561988"/>
                  </a:moveTo>
                  <a:cubicBezTo>
                    <a:pt x="2060974" y="561988"/>
                    <a:pt x="2068780" y="569750"/>
                    <a:pt x="2068780" y="579325"/>
                  </a:cubicBezTo>
                  <a:cubicBezTo>
                    <a:pt x="2068780" y="588898"/>
                    <a:pt x="2060974" y="596660"/>
                    <a:pt x="2051346" y="596660"/>
                  </a:cubicBezTo>
                  <a:cubicBezTo>
                    <a:pt x="2041718" y="596660"/>
                    <a:pt x="2033912" y="588898"/>
                    <a:pt x="2033912" y="579325"/>
                  </a:cubicBezTo>
                  <a:cubicBezTo>
                    <a:pt x="2033912" y="569750"/>
                    <a:pt x="2041718" y="561988"/>
                    <a:pt x="2051346" y="561988"/>
                  </a:cubicBezTo>
                  <a:close/>
                  <a:moveTo>
                    <a:pt x="1935122" y="556210"/>
                  </a:moveTo>
                  <a:cubicBezTo>
                    <a:pt x="1944751" y="556210"/>
                    <a:pt x="1952556" y="563971"/>
                    <a:pt x="1952556" y="573545"/>
                  </a:cubicBezTo>
                  <a:cubicBezTo>
                    <a:pt x="1952556" y="583120"/>
                    <a:pt x="1944751" y="590881"/>
                    <a:pt x="1935122" y="590881"/>
                  </a:cubicBezTo>
                  <a:cubicBezTo>
                    <a:pt x="1925495" y="590881"/>
                    <a:pt x="1917689" y="583120"/>
                    <a:pt x="1917689" y="573545"/>
                  </a:cubicBezTo>
                  <a:cubicBezTo>
                    <a:pt x="1917689" y="563971"/>
                    <a:pt x="1925495" y="556210"/>
                    <a:pt x="1935122" y="556210"/>
                  </a:cubicBezTo>
                  <a:close/>
                  <a:moveTo>
                    <a:pt x="3777265" y="550432"/>
                  </a:moveTo>
                  <a:cubicBezTo>
                    <a:pt x="3786894" y="550432"/>
                    <a:pt x="3794699" y="558193"/>
                    <a:pt x="3794699" y="567767"/>
                  </a:cubicBezTo>
                  <a:cubicBezTo>
                    <a:pt x="3794699" y="577341"/>
                    <a:pt x="3786894" y="585103"/>
                    <a:pt x="3777265" y="585103"/>
                  </a:cubicBezTo>
                  <a:cubicBezTo>
                    <a:pt x="3767638" y="585103"/>
                    <a:pt x="3759832" y="577341"/>
                    <a:pt x="3759832" y="567767"/>
                  </a:cubicBezTo>
                  <a:cubicBezTo>
                    <a:pt x="3759832" y="558193"/>
                    <a:pt x="3767638" y="550432"/>
                    <a:pt x="3777265" y="550432"/>
                  </a:cubicBezTo>
                  <a:close/>
                  <a:moveTo>
                    <a:pt x="714775" y="544653"/>
                  </a:moveTo>
                  <a:cubicBezTo>
                    <a:pt x="721195" y="544653"/>
                    <a:pt x="726398" y="549827"/>
                    <a:pt x="726398" y="556210"/>
                  </a:cubicBezTo>
                  <a:cubicBezTo>
                    <a:pt x="726398" y="562593"/>
                    <a:pt x="721195" y="567767"/>
                    <a:pt x="714775" y="567767"/>
                  </a:cubicBezTo>
                  <a:cubicBezTo>
                    <a:pt x="708357" y="567767"/>
                    <a:pt x="703153" y="562592"/>
                    <a:pt x="703153" y="556210"/>
                  </a:cubicBezTo>
                  <a:cubicBezTo>
                    <a:pt x="703153" y="549827"/>
                    <a:pt x="708357" y="544653"/>
                    <a:pt x="714775" y="544653"/>
                  </a:cubicBezTo>
                  <a:close/>
                  <a:moveTo>
                    <a:pt x="2649897" y="538874"/>
                  </a:moveTo>
                  <a:cubicBezTo>
                    <a:pt x="2659526" y="538874"/>
                    <a:pt x="2667331" y="546635"/>
                    <a:pt x="2667331" y="556209"/>
                  </a:cubicBezTo>
                  <a:cubicBezTo>
                    <a:pt x="2667331" y="565783"/>
                    <a:pt x="2659526" y="573545"/>
                    <a:pt x="2649897" y="573545"/>
                  </a:cubicBezTo>
                  <a:cubicBezTo>
                    <a:pt x="2640269" y="573545"/>
                    <a:pt x="2632464" y="565783"/>
                    <a:pt x="2632464" y="556209"/>
                  </a:cubicBezTo>
                  <a:cubicBezTo>
                    <a:pt x="2632464" y="546635"/>
                    <a:pt x="2640269" y="538874"/>
                    <a:pt x="2649897" y="538874"/>
                  </a:cubicBezTo>
                  <a:close/>
                  <a:moveTo>
                    <a:pt x="2289603" y="538874"/>
                  </a:moveTo>
                  <a:cubicBezTo>
                    <a:pt x="2299232" y="538874"/>
                    <a:pt x="2307037" y="546635"/>
                    <a:pt x="2307037" y="556209"/>
                  </a:cubicBezTo>
                  <a:cubicBezTo>
                    <a:pt x="2307037" y="565783"/>
                    <a:pt x="2299232" y="573545"/>
                    <a:pt x="2289603" y="573545"/>
                  </a:cubicBezTo>
                  <a:cubicBezTo>
                    <a:pt x="2279975" y="573545"/>
                    <a:pt x="2272169" y="565783"/>
                    <a:pt x="2272169" y="556209"/>
                  </a:cubicBezTo>
                  <a:cubicBezTo>
                    <a:pt x="2272169" y="546635"/>
                    <a:pt x="2279975" y="538874"/>
                    <a:pt x="2289603" y="538874"/>
                  </a:cubicBezTo>
                  <a:close/>
                  <a:moveTo>
                    <a:pt x="331237" y="538874"/>
                  </a:moveTo>
                  <a:cubicBezTo>
                    <a:pt x="340866" y="538874"/>
                    <a:pt x="348671" y="546635"/>
                    <a:pt x="348671" y="556209"/>
                  </a:cubicBezTo>
                  <a:cubicBezTo>
                    <a:pt x="348671" y="565783"/>
                    <a:pt x="340866" y="573545"/>
                    <a:pt x="331237" y="573545"/>
                  </a:cubicBezTo>
                  <a:cubicBezTo>
                    <a:pt x="321610" y="573545"/>
                    <a:pt x="313804" y="565783"/>
                    <a:pt x="313804" y="556209"/>
                  </a:cubicBezTo>
                  <a:cubicBezTo>
                    <a:pt x="313804" y="546635"/>
                    <a:pt x="321610" y="538874"/>
                    <a:pt x="331237" y="538874"/>
                  </a:cubicBezTo>
                  <a:close/>
                  <a:moveTo>
                    <a:pt x="1394682" y="533095"/>
                  </a:moveTo>
                  <a:cubicBezTo>
                    <a:pt x="1404311" y="533095"/>
                    <a:pt x="1412116" y="540857"/>
                    <a:pt x="1412116" y="550432"/>
                  </a:cubicBezTo>
                  <a:cubicBezTo>
                    <a:pt x="1412116" y="560005"/>
                    <a:pt x="1404311" y="567767"/>
                    <a:pt x="1394682" y="567767"/>
                  </a:cubicBezTo>
                  <a:cubicBezTo>
                    <a:pt x="1385054" y="567767"/>
                    <a:pt x="1377249" y="560005"/>
                    <a:pt x="1377249" y="550432"/>
                  </a:cubicBezTo>
                  <a:cubicBezTo>
                    <a:pt x="1377249" y="540857"/>
                    <a:pt x="1385054" y="533095"/>
                    <a:pt x="1394682" y="533095"/>
                  </a:cubicBezTo>
                  <a:close/>
                  <a:moveTo>
                    <a:pt x="1266836" y="533095"/>
                  </a:moveTo>
                  <a:cubicBezTo>
                    <a:pt x="1276465" y="533095"/>
                    <a:pt x="1284270" y="540857"/>
                    <a:pt x="1284270" y="550432"/>
                  </a:cubicBezTo>
                  <a:cubicBezTo>
                    <a:pt x="1284270" y="560005"/>
                    <a:pt x="1276465" y="567767"/>
                    <a:pt x="1266836" y="567767"/>
                  </a:cubicBezTo>
                  <a:cubicBezTo>
                    <a:pt x="1257208" y="567767"/>
                    <a:pt x="1249403" y="560005"/>
                    <a:pt x="1249403" y="550432"/>
                  </a:cubicBezTo>
                  <a:cubicBezTo>
                    <a:pt x="1249403" y="540857"/>
                    <a:pt x="1257208" y="533095"/>
                    <a:pt x="1266836" y="533095"/>
                  </a:cubicBezTo>
                  <a:close/>
                  <a:moveTo>
                    <a:pt x="441650" y="533095"/>
                  </a:moveTo>
                  <a:cubicBezTo>
                    <a:pt x="451278" y="533095"/>
                    <a:pt x="459083" y="540857"/>
                    <a:pt x="459083" y="550432"/>
                  </a:cubicBezTo>
                  <a:cubicBezTo>
                    <a:pt x="459083" y="560005"/>
                    <a:pt x="451278" y="567767"/>
                    <a:pt x="441650" y="567767"/>
                  </a:cubicBezTo>
                  <a:cubicBezTo>
                    <a:pt x="432021" y="567767"/>
                    <a:pt x="424216" y="560005"/>
                    <a:pt x="424216" y="550432"/>
                  </a:cubicBezTo>
                  <a:cubicBezTo>
                    <a:pt x="424216" y="540857"/>
                    <a:pt x="432021" y="533095"/>
                    <a:pt x="441650" y="533095"/>
                  </a:cubicBezTo>
                  <a:close/>
                  <a:moveTo>
                    <a:pt x="2841665" y="527317"/>
                  </a:moveTo>
                  <a:cubicBezTo>
                    <a:pt x="2851294" y="527317"/>
                    <a:pt x="2859100" y="535078"/>
                    <a:pt x="2859100" y="544652"/>
                  </a:cubicBezTo>
                  <a:cubicBezTo>
                    <a:pt x="2859100" y="554227"/>
                    <a:pt x="2851294" y="561988"/>
                    <a:pt x="2841665" y="561988"/>
                  </a:cubicBezTo>
                  <a:cubicBezTo>
                    <a:pt x="2832037" y="561988"/>
                    <a:pt x="2824231" y="554227"/>
                    <a:pt x="2824231" y="544652"/>
                  </a:cubicBezTo>
                  <a:cubicBezTo>
                    <a:pt x="2824231" y="535078"/>
                    <a:pt x="2832037" y="527317"/>
                    <a:pt x="2841665" y="527317"/>
                  </a:cubicBezTo>
                  <a:close/>
                  <a:moveTo>
                    <a:pt x="209202" y="521538"/>
                  </a:moveTo>
                  <a:cubicBezTo>
                    <a:pt x="218831" y="521538"/>
                    <a:pt x="226637" y="529300"/>
                    <a:pt x="226637" y="538874"/>
                  </a:cubicBezTo>
                  <a:cubicBezTo>
                    <a:pt x="226637" y="548448"/>
                    <a:pt x="218831" y="556210"/>
                    <a:pt x="209202" y="556210"/>
                  </a:cubicBezTo>
                  <a:cubicBezTo>
                    <a:pt x="199575" y="556210"/>
                    <a:pt x="191769" y="548448"/>
                    <a:pt x="191769" y="538874"/>
                  </a:cubicBezTo>
                  <a:cubicBezTo>
                    <a:pt x="191769" y="529300"/>
                    <a:pt x="199575" y="521538"/>
                    <a:pt x="209202" y="521538"/>
                  </a:cubicBezTo>
                  <a:close/>
                  <a:moveTo>
                    <a:pt x="3480895" y="515760"/>
                  </a:moveTo>
                  <a:cubicBezTo>
                    <a:pt x="3490524" y="515760"/>
                    <a:pt x="3498329" y="523522"/>
                    <a:pt x="3498329" y="533095"/>
                  </a:cubicBezTo>
                  <a:cubicBezTo>
                    <a:pt x="3498329" y="542670"/>
                    <a:pt x="3490524" y="550432"/>
                    <a:pt x="3480895" y="550432"/>
                  </a:cubicBezTo>
                  <a:cubicBezTo>
                    <a:pt x="3471266" y="550432"/>
                    <a:pt x="3463461" y="542670"/>
                    <a:pt x="3463461" y="533095"/>
                  </a:cubicBezTo>
                  <a:cubicBezTo>
                    <a:pt x="3463461" y="523522"/>
                    <a:pt x="3471266" y="515760"/>
                    <a:pt x="3480895" y="515760"/>
                  </a:cubicBezTo>
                  <a:close/>
                  <a:moveTo>
                    <a:pt x="3353049" y="509982"/>
                  </a:moveTo>
                  <a:cubicBezTo>
                    <a:pt x="3362678" y="509982"/>
                    <a:pt x="3370483" y="517743"/>
                    <a:pt x="3370483" y="527317"/>
                  </a:cubicBezTo>
                  <a:cubicBezTo>
                    <a:pt x="3370483" y="536892"/>
                    <a:pt x="3362678" y="544653"/>
                    <a:pt x="3353049" y="544653"/>
                  </a:cubicBezTo>
                  <a:cubicBezTo>
                    <a:pt x="3343420" y="544653"/>
                    <a:pt x="3335616" y="536892"/>
                    <a:pt x="3335616" y="527317"/>
                  </a:cubicBezTo>
                  <a:cubicBezTo>
                    <a:pt x="3335616" y="517743"/>
                    <a:pt x="3343420" y="509982"/>
                    <a:pt x="3353049" y="509982"/>
                  </a:cubicBezTo>
                  <a:close/>
                  <a:moveTo>
                    <a:pt x="610173" y="509982"/>
                  </a:moveTo>
                  <a:cubicBezTo>
                    <a:pt x="619802" y="509982"/>
                    <a:pt x="627607" y="517743"/>
                    <a:pt x="627607" y="527317"/>
                  </a:cubicBezTo>
                  <a:cubicBezTo>
                    <a:pt x="627607" y="536892"/>
                    <a:pt x="619802" y="544653"/>
                    <a:pt x="610173" y="544653"/>
                  </a:cubicBezTo>
                  <a:cubicBezTo>
                    <a:pt x="600546" y="544653"/>
                    <a:pt x="592740" y="536892"/>
                    <a:pt x="592740" y="527317"/>
                  </a:cubicBezTo>
                  <a:cubicBezTo>
                    <a:pt x="592740" y="517743"/>
                    <a:pt x="600546" y="509982"/>
                    <a:pt x="610173" y="509982"/>
                  </a:cubicBezTo>
                  <a:close/>
                  <a:moveTo>
                    <a:pt x="3602930" y="504203"/>
                  </a:moveTo>
                  <a:cubicBezTo>
                    <a:pt x="3612559" y="504203"/>
                    <a:pt x="3620364" y="511965"/>
                    <a:pt x="3620364" y="521540"/>
                  </a:cubicBezTo>
                  <a:cubicBezTo>
                    <a:pt x="3620364" y="531113"/>
                    <a:pt x="3612559" y="538875"/>
                    <a:pt x="3602930" y="538875"/>
                  </a:cubicBezTo>
                  <a:cubicBezTo>
                    <a:pt x="3593302" y="538875"/>
                    <a:pt x="3585497" y="531113"/>
                    <a:pt x="3585497" y="521540"/>
                  </a:cubicBezTo>
                  <a:cubicBezTo>
                    <a:pt x="3585497" y="511965"/>
                    <a:pt x="3593302" y="504203"/>
                    <a:pt x="3602930" y="504203"/>
                  </a:cubicBezTo>
                  <a:close/>
                  <a:moveTo>
                    <a:pt x="894921" y="504203"/>
                  </a:moveTo>
                  <a:cubicBezTo>
                    <a:pt x="904550" y="504203"/>
                    <a:pt x="912355" y="511965"/>
                    <a:pt x="912355" y="521540"/>
                  </a:cubicBezTo>
                  <a:cubicBezTo>
                    <a:pt x="912355" y="531113"/>
                    <a:pt x="904550" y="538875"/>
                    <a:pt x="894921" y="538875"/>
                  </a:cubicBezTo>
                  <a:cubicBezTo>
                    <a:pt x="885294" y="538875"/>
                    <a:pt x="877489" y="531113"/>
                    <a:pt x="877489" y="521540"/>
                  </a:cubicBezTo>
                  <a:cubicBezTo>
                    <a:pt x="877489" y="511965"/>
                    <a:pt x="885294" y="504203"/>
                    <a:pt x="894921" y="504203"/>
                  </a:cubicBezTo>
                  <a:close/>
                  <a:moveTo>
                    <a:pt x="3016001" y="498424"/>
                  </a:moveTo>
                  <a:cubicBezTo>
                    <a:pt x="3025629" y="498424"/>
                    <a:pt x="3033435" y="506185"/>
                    <a:pt x="3033435" y="515759"/>
                  </a:cubicBezTo>
                  <a:cubicBezTo>
                    <a:pt x="3033435" y="525334"/>
                    <a:pt x="3025629" y="533095"/>
                    <a:pt x="3016001" y="533095"/>
                  </a:cubicBezTo>
                  <a:cubicBezTo>
                    <a:pt x="3006372" y="533095"/>
                    <a:pt x="2998567" y="525334"/>
                    <a:pt x="2998567" y="515759"/>
                  </a:cubicBezTo>
                  <a:cubicBezTo>
                    <a:pt x="2998567" y="506185"/>
                    <a:pt x="3006372" y="498424"/>
                    <a:pt x="3016001" y="498424"/>
                  </a:cubicBezTo>
                  <a:close/>
                  <a:moveTo>
                    <a:pt x="1069257" y="498424"/>
                  </a:moveTo>
                  <a:cubicBezTo>
                    <a:pt x="1078885" y="498424"/>
                    <a:pt x="1086691" y="506185"/>
                    <a:pt x="1086691" y="515759"/>
                  </a:cubicBezTo>
                  <a:cubicBezTo>
                    <a:pt x="1086691" y="525334"/>
                    <a:pt x="1078885" y="533095"/>
                    <a:pt x="1069257" y="533095"/>
                  </a:cubicBezTo>
                  <a:cubicBezTo>
                    <a:pt x="1059629" y="533095"/>
                    <a:pt x="1051823" y="525334"/>
                    <a:pt x="1051823" y="515759"/>
                  </a:cubicBezTo>
                  <a:cubicBezTo>
                    <a:pt x="1051823" y="506185"/>
                    <a:pt x="1059629" y="498424"/>
                    <a:pt x="1069257" y="498424"/>
                  </a:cubicBezTo>
                  <a:close/>
                  <a:moveTo>
                    <a:pt x="2121080" y="486867"/>
                  </a:moveTo>
                  <a:cubicBezTo>
                    <a:pt x="2130708" y="486867"/>
                    <a:pt x="2138513" y="494629"/>
                    <a:pt x="2138513" y="504202"/>
                  </a:cubicBezTo>
                  <a:cubicBezTo>
                    <a:pt x="2138513" y="513777"/>
                    <a:pt x="2130708" y="521538"/>
                    <a:pt x="2121080" y="521538"/>
                  </a:cubicBezTo>
                  <a:cubicBezTo>
                    <a:pt x="2111452" y="521538"/>
                    <a:pt x="2103646" y="513777"/>
                    <a:pt x="2103646" y="504202"/>
                  </a:cubicBezTo>
                  <a:cubicBezTo>
                    <a:pt x="2103646" y="494629"/>
                    <a:pt x="2111452" y="486867"/>
                    <a:pt x="2121080" y="486867"/>
                  </a:cubicBezTo>
                  <a:close/>
                  <a:moveTo>
                    <a:pt x="1528340" y="486867"/>
                  </a:moveTo>
                  <a:cubicBezTo>
                    <a:pt x="1537969" y="486867"/>
                    <a:pt x="1545774" y="494629"/>
                    <a:pt x="1545774" y="504202"/>
                  </a:cubicBezTo>
                  <a:cubicBezTo>
                    <a:pt x="1545774" y="513777"/>
                    <a:pt x="1537969" y="521538"/>
                    <a:pt x="1528340" y="521538"/>
                  </a:cubicBezTo>
                  <a:cubicBezTo>
                    <a:pt x="1518712" y="521538"/>
                    <a:pt x="1510907" y="513777"/>
                    <a:pt x="1510907" y="504202"/>
                  </a:cubicBezTo>
                  <a:cubicBezTo>
                    <a:pt x="1510907" y="494629"/>
                    <a:pt x="1518712" y="486867"/>
                    <a:pt x="1528340" y="486867"/>
                  </a:cubicBezTo>
                  <a:close/>
                  <a:moveTo>
                    <a:pt x="1818899" y="481089"/>
                  </a:moveTo>
                  <a:cubicBezTo>
                    <a:pt x="1828527" y="481089"/>
                    <a:pt x="1836332" y="488850"/>
                    <a:pt x="1836332" y="498424"/>
                  </a:cubicBezTo>
                  <a:cubicBezTo>
                    <a:pt x="1836332" y="507998"/>
                    <a:pt x="1828527" y="515760"/>
                    <a:pt x="1818899" y="515760"/>
                  </a:cubicBezTo>
                  <a:cubicBezTo>
                    <a:pt x="1809270" y="515760"/>
                    <a:pt x="1801465" y="507998"/>
                    <a:pt x="1801465" y="498424"/>
                  </a:cubicBezTo>
                  <a:cubicBezTo>
                    <a:pt x="1801465" y="488850"/>
                    <a:pt x="1809270" y="481089"/>
                    <a:pt x="1818899" y="481089"/>
                  </a:cubicBezTo>
                  <a:close/>
                  <a:moveTo>
                    <a:pt x="2469750" y="475310"/>
                  </a:moveTo>
                  <a:cubicBezTo>
                    <a:pt x="2479378" y="475310"/>
                    <a:pt x="2487184" y="483072"/>
                    <a:pt x="2487184" y="492646"/>
                  </a:cubicBezTo>
                  <a:cubicBezTo>
                    <a:pt x="2487184" y="502220"/>
                    <a:pt x="2479378" y="509982"/>
                    <a:pt x="2469750" y="509982"/>
                  </a:cubicBezTo>
                  <a:cubicBezTo>
                    <a:pt x="2460122" y="509982"/>
                    <a:pt x="2452317" y="502220"/>
                    <a:pt x="2452317" y="492646"/>
                  </a:cubicBezTo>
                  <a:cubicBezTo>
                    <a:pt x="2452317" y="483072"/>
                    <a:pt x="2460122" y="475310"/>
                    <a:pt x="2469750" y="475310"/>
                  </a:cubicBezTo>
                  <a:close/>
                  <a:moveTo>
                    <a:pt x="1702675" y="475310"/>
                  </a:moveTo>
                  <a:cubicBezTo>
                    <a:pt x="1712304" y="475310"/>
                    <a:pt x="1720110" y="483072"/>
                    <a:pt x="1720110" y="492646"/>
                  </a:cubicBezTo>
                  <a:cubicBezTo>
                    <a:pt x="1720110" y="502220"/>
                    <a:pt x="1712304" y="509982"/>
                    <a:pt x="1702675" y="509982"/>
                  </a:cubicBezTo>
                  <a:cubicBezTo>
                    <a:pt x="1693047" y="509982"/>
                    <a:pt x="1685242" y="502220"/>
                    <a:pt x="1685242" y="492646"/>
                  </a:cubicBezTo>
                  <a:cubicBezTo>
                    <a:pt x="1685242" y="483072"/>
                    <a:pt x="1693047" y="475310"/>
                    <a:pt x="1702675" y="475310"/>
                  </a:cubicBezTo>
                  <a:close/>
                  <a:moveTo>
                    <a:pt x="3242636" y="469532"/>
                  </a:moveTo>
                  <a:cubicBezTo>
                    <a:pt x="3252265" y="469532"/>
                    <a:pt x="3260070" y="477293"/>
                    <a:pt x="3260070" y="486867"/>
                  </a:cubicBezTo>
                  <a:cubicBezTo>
                    <a:pt x="3260070" y="496442"/>
                    <a:pt x="3252265" y="504203"/>
                    <a:pt x="3242636" y="504203"/>
                  </a:cubicBezTo>
                  <a:cubicBezTo>
                    <a:pt x="3233008" y="504203"/>
                    <a:pt x="3225203" y="496442"/>
                    <a:pt x="3225203" y="486867"/>
                  </a:cubicBezTo>
                  <a:cubicBezTo>
                    <a:pt x="3225203" y="477293"/>
                    <a:pt x="3233008" y="469532"/>
                    <a:pt x="3242636" y="469532"/>
                  </a:cubicBezTo>
                  <a:close/>
                  <a:moveTo>
                    <a:pt x="2370960" y="469532"/>
                  </a:moveTo>
                  <a:cubicBezTo>
                    <a:pt x="2380589" y="469532"/>
                    <a:pt x="2388394" y="477293"/>
                    <a:pt x="2388394" y="486867"/>
                  </a:cubicBezTo>
                  <a:cubicBezTo>
                    <a:pt x="2388394" y="496442"/>
                    <a:pt x="2380589" y="504203"/>
                    <a:pt x="2370960" y="504203"/>
                  </a:cubicBezTo>
                  <a:cubicBezTo>
                    <a:pt x="2361331" y="504203"/>
                    <a:pt x="2353527" y="496442"/>
                    <a:pt x="2353527" y="486867"/>
                  </a:cubicBezTo>
                  <a:cubicBezTo>
                    <a:pt x="2353527" y="477293"/>
                    <a:pt x="2361331" y="469532"/>
                    <a:pt x="2370960" y="469532"/>
                  </a:cubicBezTo>
                  <a:close/>
                  <a:moveTo>
                    <a:pt x="784509" y="469532"/>
                  </a:moveTo>
                  <a:cubicBezTo>
                    <a:pt x="794137" y="469532"/>
                    <a:pt x="801943" y="477293"/>
                    <a:pt x="801943" y="486867"/>
                  </a:cubicBezTo>
                  <a:cubicBezTo>
                    <a:pt x="801943" y="496442"/>
                    <a:pt x="794137" y="504203"/>
                    <a:pt x="784509" y="504203"/>
                  </a:cubicBezTo>
                  <a:cubicBezTo>
                    <a:pt x="774881" y="504203"/>
                    <a:pt x="767075" y="496442"/>
                    <a:pt x="767075" y="486867"/>
                  </a:cubicBezTo>
                  <a:cubicBezTo>
                    <a:pt x="767075" y="477293"/>
                    <a:pt x="774881" y="469532"/>
                    <a:pt x="784509" y="469532"/>
                  </a:cubicBezTo>
                  <a:close/>
                  <a:moveTo>
                    <a:pt x="3730776" y="463753"/>
                  </a:moveTo>
                  <a:cubicBezTo>
                    <a:pt x="3740405" y="463753"/>
                    <a:pt x="3748210" y="471515"/>
                    <a:pt x="3748210" y="481089"/>
                  </a:cubicBezTo>
                  <a:cubicBezTo>
                    <a:pt x="3748210" y="490663"/>
                    <a:pt x="3740405" y="498425"/>
                    <a:pt x="3730776" y="498425"/>
                  </a:cubicBezTo>
                  <a:cubicBezTo>
                    <a:pt x="3721147" y="498425"/>
                    <a:pt x="3713343" y="490663"/>
                    <a:pt x="3713343" y="481089"/>
                  </a:cubicBezTo>
                  <a:cubicBezTo>
                    <a:pt x="3713343" y="471515"/>
                    <a:pt x="3721147" y="463753"/>
                    <a:pt x="3730776" y="463753"/>
                  </a:cubicBezTo>
                  <a:close/>
                  <a:moveTo>
                    <a:pt x="1185480" y="463753"/>
                  </a:moveTo>
                  <a:cubicBezTo>
                    <a:pt x="1195109" y="463753"/>
                    <a:pt x="1202914" y="471515"/>
                    <a:pt x="1202914" y="481089"/>
                  </a:cubicBezTo>
                  <a:cubicBezTo>
                    <a:pt x="1202914" y="490663"/>
                    <a:pt x="1195109" y="498425"/>
                    <a:pt x="1185480" y="498425"/>
                  </a:cubicBezTo>
                  <a:cubicBezTo>
                    <a:pt x="1175853" y="498425"/>
                    <a:pt x="1168047" y="490663"/>
                    <a:pt x="1168047" y="481089"/>
                  </a:cubicBezTo>
                  <a:cubicBezTo>
                    <a:pt x="1168047" y="471515"/>
                    <a:pt x="1175853" y="463753"/>
                    <a:pt x="1185480" y="463753"/>
                  </a:cubicBezTo>
                  <a:close/>
                  <a:moveTo>
                    <a:pt x="505573" y="452196"/>
                  </a:moveTo>
                  <a:cubicBezTo>
                    <a:pt x="515201" y="452196"/>
                    <a:pt x="523007" y="459957"/>
                    <a:pt x="523007" y="469531"/>
                  </a:cubicBezTo>
                  <a:cubicBezTo>
                    <a:pt x="523007" y="479106"/>
                    <a:pt x="515201" y="486867"/>
                    <a:pt x="505573" y="486867"/>
                  </a:cubicBezTo>
                  <a:cubicBezTo>
                    <a:pt x="495945" y="486867"/>
                    <a:pt x="488139" y="479106"/>
                    <a:pt x="488139" y="469531"/>
                  </a:cubicBezTo>
                  <a:cubicBezTo>
                    <a:pt x="488139" y="459957"/>
                    <a:pt x="495945" y="452196"/>
                    <a:pt x="505573" y="452196"/>
                  </a:cubicBezTo>
                  <a:close/>
                  <a:moveTo>
                    <a:pt x="2911400" y="446417"/>
                  </a:moveTo>
                  <a:cubicBezTo>
                    <a:pt x="2921029" y="446417"/>
                    <a:pt x="2928834" y="454179"/>
                    <a:pt x="2928834" y="463753"/>
                  </a:cubicBezTo>
                  <a:cubicBezTo>
                    <a:pt x="2928834" y="473327"/>
                    <a:pt x="2921029" y="481089"/>
                    <a:pt x="2911400" y="481089"/>
                  </a:cubicBezTo>
                  <a:cubicBezTo>
                    <a:pt x="2901772" y="481089"/>
                    <a:pt x="2893967" y="473327"/>
                    <a:pt x="2893967" y="463753"/>
                  </a:cubicBezTo>
                  <a:cubicBezTo>
                    <a:pt x="2893967" y="454179"/>
                    <a:pt x="2901772" y="446417"/>
                    <a:pt x="2911400" y="446417"/>
                  </a:cubicBezTo>
                  <a:close/>
                  <a:moveTo>
                    <a:pt x="2713819" y="446417"/>
                  </a:moveTo>
                  <a:cubicBezTo>
                    <a:pt x="2723448" y="446417"/>
                    <a:pt x="2731254" y="454179"/>
                    <a:pt x="2731254" y="463753"/>
                  </a:cubicBezTo>
                  <a:cubicBezTo>
                    <a:pt x="2731254" y="473327"/>
                    <a:pt x="2723448" y="481089"/>
                    <a:pt x="2713819" y="481089"/>
                  </a:cubicBezTo>
                  <a:cubicBezTo>
                    <a:pt x="2704191" y="481089"/>
                    <a:pt x="2696386" y="473327"/>
                    <a:pt x="2696386" y="463753"/>
                  </a:cubicBezTo>
                  <a:cubicBezTo>
                    <a:pt x="2696386" y="454179"/>
                    <a:pt x="2704191" y="446417"/>
                    <a:pt x="2713819" y="446417"/>
                  </a:cubicBezTo>
                  <a:close/>
                  <a:moveTo>
                    <a:pt x="2225681" y="446417"/>
                  </a:moveTo>
                  <a:cubicBezTo>
                    <a:pt x="2235310" y="446417"/>
                    <a:pt x="2243115" y="454179"/>
                    <a:pt x="2243115" y="463753"/>
                  </a:cubicBezTo>
                  <a:cubicBezTo>
                    <a:pt x="2243115" y="473327"/>
                    <a:pt x="2235310" y="481089"/>
                    <a:pt x="2225681" y="481089"/>
                  </a:cubicBezTo>
                  <a:cubicBezTo>
                    <a:pt x="2216053" y="481089"/>
                    <a:pt x="2208248" y="473327"/>
                    <a:pt x="2208248" y="463753"/>
                  </a:cubicBezTo>
                  <a:cubicBezTo>
                    <a:pt x="2208248" y="454179"/>
                    <a:pt x="2216053" y="446417"/>
                    <a:pt x="2225681" y="446417"/>
                  </a:cubicBezTo>
                  <a:close/>
                  <a:moveTo>
                    <a:pt x="1975800" y="446417"/>
                  </a:moveTo>
                  <a:cubicBezTo>
                    <a:pt x="1985429" y="446417"/>
                    <a:pt x="1993235" y="454179"/>
                    <a:pt x="1993235" y="463753"/>
                  </a:cubicBezTo>
                  <a:cubicBezTo>
                    <a:pt x="1993235" y="473327"/>
                    <a:pt x="1985429" y="481089"/>
                    <a:pt x="1975800" y="481089"/>
                  </a:cubicBezTo>
                  <a:cubicBezTo>
                    <a:pt x="1966172" y="481089"/>
                    <a:pt x="1958367" y="473327"/>
                    <a:pt x="1958367" y="463753"/>
                  </a:cubicBezTo>
                  <a:cubicBezTo>
                    <a:pt x="1958367" y="454179"/>
                    <a:pt x="1966172" y="446417"/>
                    <a:pt x="1975800" y="446417"/>
                  </a:cubicBezTo>
                  <a:close/>
                  <a:moveTo>
                    <a:pt x="3143847" y="434861"/>
                  </a:moveTo>
                  <a:cubicBezTo>
                    <a:pt x="3153475" y="434861"/>
                    <a:pt x="3161281" y="442622"/>
                    <a:pt x="3161281" y="452196"/>
                  </a:cubicBezTo>
                  <a:cubicBezTo>
                    <a:pt x="3161281" y="461770"/>
                    <a:pt x="3153475" y="469532"/>
                    <a:pt x="3143847" y="469532"/>
                  </a:cubicBezTo>
                  <a:cubicBezTo>
                    <a:pt x="3134219" y="469532"/>
                    <a:pt x="3126413" y="461770"/>
                    <a:pt x="3126413" y="452196"/>
                  </a:cubicBezTo>
                  <a:cubicBezTo>
                    <a:pt x="3126413" y="442622"/>
                    <a:pt x="3134219" y="434861"/>
                    <a:pt x="3143847" y="434861"/>
                  </a:cubicBezTo>
                  <a:close/>
                  <a:moveTo>
                    <a:pt x="1383060" y="429082"/>
                  </a:moveTo>
                  <a:cubicBezTo>
                    <a:pt x="1392689" y="429082"/>
                    <a:pt x="1400494" y="436844"/>
                    <a:pt x="1400494" y="446417"/>
                  </a:cubicBezTo>
                  <a:cubicBezTo>
                    <a:pt x="1400494" y="455992"/>
                    <a:pt x="1392689" y="463753"/>
                    <a:pt x="1383060" y="463753"/>
                  </a:cubicBezTo>
                  <a:cubicBezTo>
                    <a:pt x="1373432" y="463753"/>
                    <a:pt x="1365627" y="455992"/>
                    <a:pt x="1365627" y="446417"/>
                  </a:cubicBezTo>
                  <a:cubicBezTo>
                    <a:pt x="1365627" y="436844"/>
                    <a:pt x="1373432" y="429082"/>
                    <a:pt x="1383060" y="429082"/>
                  </a:cubicBezTo>
                  <a:close/>
                  <a:moveTo>
                    <a:pt x="2574351" y="423304"/>
                  </a:moveTo>
                  <a:cubicBezTo>
                    <a:pt x="2583980" y="423304"/>
                    <a:pt x="2591786" y="431065"/>
                    <a:pt x="2591786" y="440639"/>
                  </a:cubicBezTo>
                  <a:cubicBezTo>
                    <a:pt x="2591786" y="450213"/>
                    <a:pt x="2583980" y="457975"/>
                    <a:pt x="2574351" y="457975"/>
                  </a:cubicBezTo>
                  <a:cubicBezTo>
                    <a:pt x="2564723" y="457975"/>
                    <a:pt x="2556918" y="450213"/>
                    <a:pt x="2556918" y="440639"/>
                  </a:cubicBezTo>
                  <a:cubicBezTo>
                    <a:pt x="2556918" y="431065"/>
                    <a:pt x="2564723" y="423304"/>
                    <a:pt x="2574351" y="423304"/>
                  </a:cubicBezTo>
                  <a:close/>
                  <a:moveTo>
                    <a:pt x="273125" y="423304"/>
                  </a:moveTo>
                  <a:cubicBezTo>
                    <a:pt x="282754" y="423304"/>
                    <a:pt x="290559" y="431065"/>
                    <a:pt x="290559" y="440639"/>
                  </a:cubicBezTo>
                  <a:cubicBezTo>
                    <a:pt x="290559" y="450213"/>
                    <a:pt x="282754" y="457975"/>
                    <a:pt x="273125" y="457975"/>
                  </a:cubicBezTo>
                  <a:cubicBezTo>
                    <a:pt x="263497" y="457975"/>
                    <a:pt x="255692" y="450213"/>
                    <a:pt x="255692" y="440639"/>
                  </a:cubicBezTo>
                  <a:cubicBezTo>
                    <a:pt x="255692" y="431065"/>
                    <a:pt x="263497" y="423304"/>
                    <a:pt x="273125" y="423304"/>
                  </a:cubicBezTo>
                  <a:close/>
                  <a:moveTo>
                    <a:pt x="982089" y="417525"/>
                  </a:moveTo>
                  <a:cubicBezTo>
                    <a:pt x="991718" y="417525"/>
                    <a:pt x="999523" y="425287"/>
                    <a:pt x="999523" y="434862"/>
                  </a:cubicBezTo>
                  <a:cubicBezTo>
                    <a:pt x="999523" y="444435"/>
                    <a:pt x="991718" y="452197"/>
                    <a:pt x="982089" y="452197"/>
                  </a:cubicBezTo>
                  <a:cubicBezTo>
                    <a:pt x="972461" y="452197"/>
                    <a:pt x="964656" y="444435"/>
                    <a:pt x="964656" y="434862"/>
                  </a:cubicBezTo>
                  <a:cubicBezTo>
                    <a:pt x="964656" y="425287"/>
                    <a:pt x="972461" y="417525"/>
                    <a:pt x="982089" y="417525"/>
                  </a:cubicBezTo>
                  <a:close/>
                  <a:moveTo>
                    <a:pt x="3509951" y="411746"/>
                  </a:moveTo>
                  <a:cubicBezTo>
                    <a:pt x="3519580" y="411746"/>
                    <a:pt x="3527385" y="419507"/>
                    <a:pt x="3527385" y="429081"/>
                  </a:cubicBezTo>
                  <a:cubicBezTo>
                    <a:pt x="3527385" y="438656"/>
                    <a:pt x="3519580" y="446417"/>
                    <a:pt x="3509951" y="446417"/>
                  </a:cubicBezTo>
                  <a:cubicBezTo>
                    <a:pt x="3500323" y="446417"/>
                    <a:pt x="3492517" y="438656"/>
                    <a:pt x="3492517" y="429081"/>
                  </a:cubicBezTo>
                  <a:cubicBezTo>
                    <a:pt x="3492517" y="419507"/>
                    <a:pt x="3500323" y="411746"/>
                    <a:pt x="3509951" y="411746"/>
                  </a:cubicBezTo>
                  <a:close/>
                  <a:moveTo>
                    <a:pt x="1609696" y="411746"/>
                  </a:moveTo>
                  <a:cubicBezTo>
                    <a:pt x="1619324" y="411746"/>
                    <a:pt x="1627130" y="419507"/>
                    <a:pt x="1627130" y="429081"/>
                  </a:cubicBezTo>
                  <a:cubicBezTo>
                    <a:pt x="1627130" y="438656"/>
                    <a:pt x="1619324" y="446417"/>
                    <a:pt x="1609696" y="446417"/>
                  </a:cubicBezTo>
                  <a:cubicBezTo>
                    <a:pt x="1600068" y="446417"/>
                    <a:pt x="1592263" y="438656"/>
                    <a:pt x="1592263" y="429081"/>
                  </a:cubicBezTo>
                  <a:cubicBezTo>
                    <a:pt x="1592263" y="419507"/>
                    <a:pt x="1600068" y="411746"/>
                    <a:pt x="1609696" y="411746"/>
                  </a:cubicBezTo>
                  <a:close/>
                  <a:moveTo>
                    <a:pt x="656663" y="405968"/>
                  </a:moveTo>
                  <a:cubicBezTo>
                    <a:pt x="666291" y="405968"/>
                    <a:pt x="674097" y="413729"/>
                    <a:pt x="674097" y="423303"/>
                  </a:cubicBezTo>
                  <a:cubicBezTo>
                    <a:pt x="674097" y="432877"/>
                    <a:pt x="666291" y="440639"/>
                    <a:pt x="656663" y="440639"/>
                  </a:cubicBezTo>
                  <a:cubicBezTo>
                    <a:pt x="647035" y="440639"/>
                    <a:pt x="639230" y="432877"/>
                    <a:pt x="639230" y="423303"/>
                  </a:cubicBezTo>
                  <a:cubicBezTo>
                    <a:pt x="639230" y="413729"/>
                    <a:pt x="647035" y="405968"/>
                    <a:pt x="656663" y="405968"/>
                  </a:cubicBezTo>
                  <a:close/>
                  <a:moveTo>
                    <a:pt x="5828611" y="400189"/>
                  </a:moveTo>
                  <a:cubicBezTo>
                    <a:pt x="5838239" y="400189"/>
                    <a:pt x="5846045" y="407951"/>
                    <a:pt x="5846045" y="417524"/>
                  </a:cubicBezTo>
                  <a:cubicBezTo>
                    <a:pt x="5846045" y="427099"/>
                    <a:pt x="5838239" y="434861"/>
                    <a:pt x="5828611" y="434861"/>
                  </a:cubicBezTo>
                  <a:cubicBezTo>
                    <a:pt x="5818983" y="434861"/>
                    <a:pt x="5811178" y="427099"/>
                    <a:pt x="5811178" y="417524"/>
                  </a:cubicBezTo>
                  <a:cubicBezTo>
                    <a:pt x="5811178" y="407951"/>
                    <a:pt x="5818983" y="400189"/>
                    <a:pt x="5828611" y="400189"/>
                  </a:cubicBezTo>
                  <a:close/>
                  <a:moveTo>
                    <a:pt x="383538" y="400189"/>
                  </a:moveTo>
                  <a:cubicBezTo>
                    <a:pt x="393166" y="400189"/>
                    <a:pt x="400972" y="407951"/>
                    <a:pt x="400972" y="417524"/>
                  </a:cubicBezTo>
                  <a:cubicBezTo>
                    <a:pt x="400972" y="427099"/>
                    <a:pt x="393166" y="434861"/>
                    <a:pt x="383538" y="434861"/>
                  </a:cubicBezTo>
                  <a:cubicBezTo>
                    <a:pt x="373910" y="434861"/>
                    <a:pt x="366105" y="427099"/>
                    <a:pt x="366105" y="417524"/>
                  </a:cubicBezTo>
                  <a:cubicBezTo>
                    <a:pt x="366105" y="407951"/>
                    <a:pt x="373910" y="400189"/>
                    <a:pt x="383538" y="400189"/>
                  </a:cubicBezTo>
                  <a:close/>
                  <a:moveTo>
                    <a:pt x="3376294" y="394411"/>
                  </a:moveTo>
                  <a:cubicBezTo>
                    <a:pt x="3385923" y="394411"/>
                    <a:pt x="3393728" y="402172"/>
                    <a:pt x="3393728" y="411746"/>
                  </a:cubicBezTo>
                  <a:cubicBezTo>
                    <a:pt x="3393728" y="421321"/>
                    <a:pt x="3385923" y="429082"/>
                    <a:pt x="3376294" y="429082"/>
                  </a:cubicBezTo>
                  <a:cubicBezTo>
                    <a:pt x="3366667" y="429082"/>
                    <a:pt x="3358861" y="421321"/>
                    <a:pt x="3358861" y="411746"/>
                  </a:cubicBezTo>
                  <a:cubicBezTo>
                    <a:pt x="3358861" y="402172"/>
                    <a:pt x="3366667" y="394411"/>
                    <a:pt x="3376294" y="394411"/>
                  </a:cubicBezTo>
                  <a:close/>
                  <a:moveTo>
                    <a:pt x="2806798" y="394411"/>
                  </a:moveTo>
                  <a:cubicBezTo>
                    <a:pt x="2816427" y="394411"/>
                    <a:pt x="2824232" y="402172"/>
                    <a:pt x="2824232" y="411746"/>
                  </a:cubicBezTo>
                  <a:cubicBezTo>
                    <a:pt x="2824232" y="421321"/>
                    <a:pt x="2816427" y="429082"/>
                    <a:pt x="2806798" y="429082"/>
                  </a:cubicBezTo>
                  <a:cubicBezTo>
                    <a:pt x="2797170" y="429082"/>
                    <a:pt x="2789365" y="421321"/>
                    <a:pt x="2789365" y="411746"/>
                  </a:cubicBezTo>
                  <a:cubicBezTo>
                    <a:pt x="2789365" y="402172"/>
                    <a:pt x="2797170" y="394411"/>
                    <a:pt x="2806798" y="394411"/>
                  </a:cubicBezTo>
                  <a:close/>
                  <a:moveTo>
                    <a:pt x="1871199" y="394411"/>
                  </a:moveTo>
                  <a:cubicBezTo>
                    <a:pt x="1880828" y="394411"/>
                    <a:pt x="1888633" y="402172"/>
                    <a:pt x="1888633" y="411746"/>
                  </a:cubicBezTo>
                  <a:cubicBezTo>
                    <a:pt x="1888633" y="421321"/>
                    <a:pt x="1880828" y="429082"/>
                    <a:pt x="1871199" y="429082"/>
                  </a:cubicBezTo>
                  <a:cubicBezTo>
                    <a:pt x="1861572" y="429082"/>
                    <a:pt x="1853766" y="421321"/>
                    <a:pt x="1853766" y="411746"/>
                  </a:cubicBezTo>
                  <a:cubicBezTo>
                    <a:pt x="1853766" y="402172"/>
                    <a:pt x="1861572" y="394411"/>
                    <a:pt x="1871199" y="394411"/>
                  </a:cubicBezTo>
                  <a:close/>
                  <a:moveTo>
                    <a:pt x="3655230" y="388632"/>
                  </a:moveTo>
                  <a:cubicBezTo>
                    <a:pt x="3664859" y="388632"/>
                    <a:pt x="3672664" y="396394"/>
                    <a:pt x="3672664" y="405969"/>
                  </a:cubicBezTo>
                  <a:cubicBezTo>
                    <a:pt x="3672664" y="415542"/>
                    <a:pt x="3664859" y="423304"/>
                    <a:pt x="3655230" y="423304"/>
                  </a:cubicBezTo>
                  <a:cubicBezTo>
                    <a:pt x="3645602" y="423304"/>
                    <a:pt x="3637796" y="415542"/>
                    <a:pt x="3637796" y="405969"/>
                  </a:cubicBezTo>
                  <a:cubicBezTo>
                    <a:pt x="3637796" y="396394"/>
                    <a:pt x="3645602" y="388632"/>
                    <a:pt x="3655230" y="388632"/>
                  </a:cubicBezTo>
                  <a:close/>
                  <a:moveTo>
                    <a:pt x="1266836" y="388632"/>
                  </a:moveTo>
                  <a:cubicBezTo>
                    <a:pt x="1276465" y="388632"/>
                    <a:pt x="1284270" y="396394"/>
                    <a:pt x="1284270" y="405969"/>
                  </a:cubicBezTo>
                  <a:cubicBezTo>
                    <a:pt x="1284270" y="415542"/>
                    <a:pt x="1276465" y="423304"/>
                    <a:pt x="1266836" y="423304"/>
                  </a:cubicBezTo>
                  <a:cubicBezTo>
                    <a:pt x="1257208" y="423304"/>
                    <a:pt x="1249403" y="415542"/>
                    <a:pt x="1249403" y="405969"/>
                  </a:cubicBezTo>
                  <a:cubicBezTo>
                    <a:pt x="1249403" y="396394"/>
                    <a:pt x="1257208" y="388632"/>
                    <a:pt x="1266836" y="388632"/>
                  </a:cubicBezTo>
                  <a:close/>
                  <a:moveTo>
                    <a:pt x="865865" y="382854"/>
                  </a:moveTo>
                  <a:cubicBezTo>
                    <a:pt x="875494" y="382854"/>
                    <a:pt x="883299" y="390615"/>
                    <a:pt x="883299" y="400189"/>
                  </a:cubicBezTo>
                  <a:cubicBezTo>
                    <a:pt x="883299" y="409764"/>
                    <a:pt x="875494" y="417525"/>
                    <a:pt x="865865" y="417525"/>
                  </a:cubicBezTo>
                  <a:cubicBezTo>
                    <a:pt x="856238" y="417525"/>
                    <a:pt x="848433" y="409764"/>
                    <a:pt x="848433" y="400189"/>
                  </a:cubicBezTo>
                  <a:cubicBezTo>
                    <a:pt x="848433" y="390615"/>
                    <a:pt x="856238" y="382854"/>
                    <a:pt x="865865" y="382854"/>
                  </a:cubicBezTo>
                  <a:close/>
                  <a:moveTo>
                    <a:pt x="145279" y="382854"/>
                  </a:moveTo>
                  <a:cubicBezTo>
                    <a:pt x="154908" y="382854"/>
                    <a:pt x="162713" y="390615"/>
                    <a:pt x="162713" y="400189"/>
                  </a:cubicBezTo>
                  <a:cubicBezTo>
                    <a:pt x="162713" y="409764"/>
                    <a:pt x="154908" y="417525"/>
                    <a:pt x="145279" y="417525"/>
                  </a:cubicBezTo>
                  <a:cubicBezTo>
                    <a:pt x="135651" y="417525"/>
                    <a:pt x="127846" y="409764"/>
                    <a:pt x="127846" y="400189"/>
                  </a:cubicBezTo>
                  <a:cubicBezTo>
                    <a:pt x="127846" y="390615"/>
                    <a:pt x="135651" y="382854"/>
                    <a:pt x="145279" y="382854"/>
                  </a:cubicBezTo>
                  <a:close/>
                  <a:moveTo>
                    <a:pt x="3016001" y="377076"/>
                  </a:moveTo>
                  <a:cubicBezTo>
                    <a:pt x="3025629" y="377076"/>
                    <a:pt x="3033435" y="384837"/>
                    <a:pt x="3033435" y="394411"/>
                  </a:cubicBezTo>
                  <a:cubicBezTo>
                    <a:pt x="3033435" y="403985"/>
                    <a:pt x="3025629" y="411747"/>
                    <a:pt x="3016001" y="411747"/>
                  </a:cubicBezTo>
                  <a:cubicBezTo>
                    <a:pt x="3006372" y="411747"/>
                    <a:pt x="2998567" y="403985"/>
                    <a:pt x="2998567" y="394411"/>
                  </a:cubicBezTo>
                  <a:cubicBezTo>
                    <a:pt x="2998567" y="384837"/>
                    <a:pt x="3006372" y="377076"/>
                    <a:pt x="3016001" y="377076"/>
                  </a:cubicBezTo>
                  <a:close/>
                  <a:moveTo>
                    <a:pt x="5939023" y="371296"/>
                  </a:moveTo>
                  <a:cubicBezTo>
                    <a:pt x="5948651" y="371296"/>
                    <a:pt x="5956457" y="379058"/>
                    <a:pt x="5956457" y="388631"/>
                  </a:cubicBezTo>
                  <a:cubicBezTo>
                    <a:pt x="5956457" y="398206"/>
                    <a:pt x="5948651" y="405968"/>
                    <a:pt x="5939023" y="405968"/>
                  </a:cubicBezTo>
                  <a:cubicBezTo>
                    <a:pt x="5929394" y="405968"/>
                    <a:pt x="5921589" y="398206"/>
                    <a:pt x="5921589" y="388631"/>
                  </a:cubicBezTo>
                  <a:cubicBezTo>
                    <a:pt x="5921589" y="379058"/>
                    <a:pt x="5929394" y="371296"/>
                    <a:pt x="5939023" y="371296"/>
                  </a:cubicBezTo>
                  <a:close/>
                  <a:moveTo>
                    <a:pt x="5706576" y="365518"/>
                  </a:moveTo>
                  <a:cubicBezTo>
                    <a:pt x="5716205" y="365518"/>
                    <a:pt x="5724011" y="373279"/>
                    <a:pt x="5724011" y="382853"/>
                  </a:cubicBezTo>
                  <a:cubicBezTo>
                    <a:pt x="5724011" y="392428"/>
                    <a:pt x="5716205" y="400189"/>
                    <a:pt x="5706576" y="400189"/>
                  </a:cubicBezTo>
                  <a:cubicBezTo>
                    <a:pt x="5696947" y="400189"/>
                    <a:pt x="5689143" y="392428"/>
                    <a:pt x="5689143" y="382853"/>
                  </a:cubicBezTo>
                  <a:cubicBezTo>
                    <a:pt x="5689143" y="373279"/>
                    <a:pt x="5696947" y="365518"/>
                    <a:pt x="5706576" y="365518"/>
                  </a:cubicBezTo>
                  <a:close/>
                  <a:moveTo>
                    <a:pt x="2051346" y="365518"/>
                  </a:moveTo>
                  <a:cubicBezTo>
                    <a:pt x="2060974" y="365518"/>
                    <a:pt x="2068780" y="373279"/>
                    <a:pt x="2068780" y="382853"/>
                  </a:cubicBezTo>
                  <a:cubicBezTo>
                    <a:pt x="2068780" y="392428"/>
                    <a:pt x="2060974" y="400189"/>
                    <a:pt x="2051346" y="400189"/>
                  </a:cubicBezTo>
                  <a:cubicBezTo>
                    <a:pt x="2041718" y="400189"/>
                    <a:pt x="2033912" y="392428"/>
                    <a:pt x="2033912" y="382853"/>
                  </a:cubicBezTo>
                  <a:cubicBezTo>
                    <a:pt x="2033912" y="373279"/>
                    <a:pt x="2041718" y="365518"/>
                    <a:pt x="2051346" y="365518"/>
                  </a:cubicBezTo>
                  <a:close/>
                  <a:moveTo>
                    <a:pt x="1493473" y="365518"/>
                  </a:moveTo>
                  <a:cubicBezTo>
                    <a:pt x="1503101" y="365518"/>
                    <a:pt x="1510907" y="373279"/>
                    <a:pt x="1510907" y="382853"/>
                  </a:cubicBezTo>
                  <a:cubicBezTo>
                    <a:pt x="1510907" y="392428"/>
                    <a:pt x="1503101" y="400189"/>
                    <a:pt x="1493473" y="400189"/>
                  </a:cubicBezTo>
                  <a:cubicBezTo>
                    <a:pt x="1483846" y="400189"/>
                    <a:pt x="1476039" y="392428"/>
                    <a:pt x="1476039" y="382853"/>
                  </a:cubicBezTo>
                  <a:cubicBezTo>
                    <a:pt x="1476039" y="373279"/>
                    <a:pt x="1483846" y="365518"/>
                    <a:pt x="1493473" y="365518"/>
                  </a:cubicBezTo>
                  <a:close/>
                  <a:moveTo>
                    <a:pt x="1086690" y="365518"/>
                  </a:moveTo>
                  <a:cubicBezTo>
                    <a:pt x="1096318" y="365518"/>
                    <a:pt x="1104124" y="373279"/>
                    <a:pt x="1104124" y="382853"/>
                  </a:cubicBezTo>
                  <a:cubicBezTo>
                    <a:pt x="1104124" y="392428"/>
                    <a:pt x="1096318" y="400189"/>
                    <a:pt x="1086690" y="400189"/>
                  </a:cubicBezTo>
                  <a:cubicBezTo>
                    <a:pt x="1077062" y="400189"/>
                    <a:pt x="1069257" y="392428"/>
                    <a:pt x="1069257" y="382853"/>
                  </a:cubicBezTo>
                  <a:cubicBezTo>
                    <a:pt x="1069257" y="373279"/>
                    <a:pt x="1077062" y="365518"/>
                    <a:pt x="1086690" y="365518"/>
                  </a:cubicBezTo>
                  <a:close/>
                  <a:moveTo>
                    <a:pt x="2312849" y="359739"/>
                  </a:moveTo>
                  <a:cubicBezTo>
                    <a:pt x="2322477" y="359739"/>
                    <a:pt x="2330283" y="367501"/>
                    <a:pt x="2330283" y="377076"/>
                  </a:cubicBezTo>
                  <a:cubicBezTo>
                    <a:pt x="2330283" y="386649"/>
                    <a:pt x="2322477" y="394411"/>
                    <a:pt x="2312849" y="394411"/>
                  </a:cubicBezTo>
                  <a:cubicBezTo>
                    <a:pt x="2303220" y="394411"/>
                    <a:pt x="2295415" y="386649"/>
                    <a:pt x="2295415" y="377076"/>
                  </a:cubicBezTo>
                  <a:cubicBezTo>
                    <a:pt x="2295415" y="367501"/>
                    <a:pt x="2303220" y="359739"/>
                    <a:pt x="2312849" y="359739"/>
                  </a:cubicBezTo>
                  <a:close/>
                  <a:moveTo>
                    <a:pt x="3260070" y="353961"/>
                  </a:moveTo>
                  <a:cubicBezTo>
                    <a:pt x="3269699" y="353961"/>
                    <a:pt x="3277505" y="361722"/>
                    <a:pt x="3277505" y="371296"/>
                  </a:cubicBezTo>
                  <a:cubicBezTo>
                    <a:pt x="3277505" y="380871"/>
                    <a:pt x="3269699" y="388632"/>
                    <a:pt x="3260070" y="388632"/>
                  </a:cubicBezTo>
                  <a:cubicBezTo>
                    <a:pt x="3250443" y="388632"/>
                    <a:pt x="3242637" y="380871"/>
                    <a:pt x="3242637" y="371296"/>
                  </a:cubicBezTo>
                  <a:cubicBezTo>
                    <a:pt x="3242637" y="361722"/>
                    <a:pt x="3250443" y="353961"/>
                    <a:pt x="3260070" y="353961"/>
                  </a:cubicBezTo>
                  <a:close/>
                  <a:moveTo>
                    <a:pt x="1737541" y="353961"/>
                  </a:moveTo>
                  <a:cubicBezTo>
                    <a:pt x="1747170" y="353961"/>
                    <a:pt x="1754976" y="361722"/>
                    <a:pt x="1754976" y="371296"/>
                  </a:cubicBezTo>
                  <a:cubicBezTo>
                    <a:pt x="1754976" y="380871"/>
                    <a:pt x="1747170" y="388632"/>
                    <a:pt x="1737541" y="388632"/>
                  </a:cubicBezTo>
                  <a:cubicBezTo>
                    <a:pt x="1727914" y="388632"/>
                    <a:pt x="1720108" y="380871"/>
                    <a:pt x="1720108" y="371296"/>
                  </a:cubicBezTo>
                  <a:cubicBezTo>
                    <a:pt x="1720108" y="361722"/>
                    <a:pt x="1727914" y="353961"/>
                    <a:pt x="1737541" y="353961"/>
                  </a:cubicBezTo>
                  <a:close/>
                  <a:moveTo>
                    <a:pt x="2655708" y="348183"/>
                  </a:moveTo>
                  <a:cubicBezTo>
                    <a:pt x="2665337" y="348183"/>
                    <a:pt x="2673142" y="355944"/>
                    <a:pt x="2673142" y="365518"/>
                  </a:cubicBezTo>
                  <a:cubicBezTo>
                    <a:pt x="2673142" y="375092"/>
                    <a:pt x="2665337" y="382854"/>
                    <a:pt x="2655708" y="382854"/>
                  </a:cubicBezTo>
                  <a:cubicBezTo>
                    <a:pt x="2646079" y="382854"/>
                    <a:pt x="2638275" y="375092"/>
                    <a:pt x="2638275" y="365518"/>
                  </a:cubicBezTo>
                  <a:cubicBezTo>
                    <a:pt x="2638275" y="355944"/>
                    <a:pt x="2646079" y="348183"/>
                    <a:pt x="2655708" y="348183"/>
                  </a:cubicBezTo>
                  <a:close/>
                  <a:moveTo>
                    <a:pt x="2434884" y="348183"/>
                  </a:moveTo>
                  <a:cubicBezTo>
                    <a:pt x="2444512" y="348183"/>
                    <a:pt x="2452318" y="355944"/>
                    <a:pt x="2452318" y="365518"/>
                  </a:cubicBezTo>
                  <a:cubicBezTo>
                    <a:pt x="2452318" y="375092"/>
                    <a:pt x="2444512" y="382854"/>
                    <a:pt x="2434884" y="382854"/>
                  </a:cubicBezTo>
                  <a:cubicBezTo>
                    <a:pt x="2425256" y="382854"/>
                    <a:pt x="2417449" y="375092"/>
                    <a:pt x="2417449" y="365518"/>
                  </a:cubicBezTo>
                  <a:cubicBezTo>
                    <a:pt x="2417449" y="355944"/>
                    <a:pt x="2425256" y="348183"/>
                    <a:pt x="2434884" y="348183"/>
                  </a:cubicBezTo>
                  <a:close/>
                  <a:moveTo>
                    <a:pt x="2155947" y="348183"/>
                  </a:moveTo>
                  <a:cubicBezTo>
                    <a:pt x="2165575" y="348183"/>
                    <a:pt x="2173381" y="355944"/>
                    <a:pt x="2173381" y="365518"/>
                  </a:cubicBezTo>
                  <a:cubicBezTo>
                    <a:pt x="2173381" y="375092"/>
                    <a:pt x="2165575" y="382854"/>
                    <a:pt x="2155947" y="382854"/>
                  </a:cubicBezTo>
                  <a:cubicBezTo>
                    <a:pt x="2146319" y="382854"/>
                    <a:pt x="2138513" y="375092"/>
                    <a:pt x="2138513" y="365518"/>
                  </a:cubicBezTo>
                  <a:cubicBezTo>
                    <a:pt x="2138513" y="355944"/>
                    <a:pt x="2146319" y="348183"/>
                    <a:pt x="2155947" y="348183"/>
                  </a:cubicBezTo>
                  <a:close/>
                  <a:moveTo>
                    <a:pt x="511384" y="348183"/>
                  </a:moveTo>
                  <a:cubicBezTo>
                    <a:pt x="521012" y="348183"/>
                    <a:pt x="528818" y="355944"/>
                    <a:pt x="528818" y="365518"/>
                  </a:cubicBezTo>
                  <a:cubicBezTo>
                    <a:pt x="528818" y="375092"/>
                    <a:pt x="521012" y="382854"/>
                    <a:pt x="511384" y="382854"/>
                  </a:cubicBezTo>
                  <a:cubicBezTo>
                    <a:pt x="501756" y="382854"/>
                    <a:pt x="493950" y="375092"/>
                    <a:pt x="493950" y="365518"/>
                  </a:cubicBezTo>
                  <a:cubicBezTo>
                    <a:pt x="493950" y="355944"/>
                    <a:pt x="501756" y="348183"/>
                    <a:pt x="511384" y="348183"/>
                  </a:cubicBezTo>
                  <a:close/>
                  <a:moveTo>
                    <a:pt x="3108979" y="325068"/>
                  </a:moveTo>
                  <a:cubicBezTo>
                    <a:pt x="3118608" y="325068"/>
                    <a:pt x="3126413" y="332829"/>
                    <a:pt x="3126413" y="342403"/>
                  </a:cubicBezTo>
                  <a:cubicBezTo>
                    <a:pt x="3126413" y="351978"/>
                    <a:pt x="3118608" y="359739"/>
                    <a:pt x="3108979" y="359739"/>
                  </a:cubicBezTo>
                  <a:cubicBezTo>
                    <a:pt x="3099352" y="359739"/>
                    <a:pt x="3091546" y="351978"/>
                    <a:pt x="3091546" y="342403"/>
                  </a:cubicBezTo>
                  <a:cubicBezTo>
                    <a:pt x="3091546" y="332829"/>
                    <a:pt x="3099352" y="325068"/>
                    <a:pt x="3108979" y="325068"/>
                  </a:cubicBezTo>
                  <a:close/>
                  <a:moveTo>
                    <a:pt x="755453" y="325068"/>
                  </a:moveTo>
                  <a:cubicBezTo>
                    <a:pt x="765082" y="325068"/>
                    <a:pt x="772887" y="332829"/>
                    <a:pt x="772887" y="342403"/>
                  </a:cubicBezTo>
                  <a:cubicBezTo>
                    <a:pt x="772887" y="351978"/>
                    <a:pt x="765082" y="359739"/>
                    <a:pt x="755453" y="359739"/>
                  </a:cubicBezTo>
                  <a:cubicBezTo>
                    <a:pt x="745826" y="359739"/>
                    <a:pt x="738020" y="351978"/>
                    <a:pt x="738020" y="342403"/>
                  </a:cubicBezTo>
                  <a:cubicBezTo>
                    <a:pt x="738020" y="332829"/>
                    <a:pt x="745826" y="325068"/>
                    <a:pt x="755453" y="325068"/>
                  </a:cubicBezTo>
                  <a:close/>
                  <a:moveTo>
                    <a:pt x="1179668" y="319290"/>
                  </a:moveTo>
                  <a:cubicBezTo>
                    <a:pt x="1189297" y="319290"/>
                    <a:pt x="1197102" y="327051"/>
                    <a:pt x="1197102" y="336625"/>
                  </a:cubicBezTo>
                  <a:cubicBezTo>
                    <a:pt x="1197102" y="346199"/>
                    <a:pt x="1189297" y="353961"/>
                    <a:pt x="1179668" y="353961"/>
                  </a:cubicBezTo>
                  <a:cubicBezTo>
                    <a:pt x="1170041" y="353961"/>
                    <a:pt x="1162235" y="346199"/>
                    <a:pt x="1162235" y="336625"/>
                  </a:cubicBezTo>
                  <a:cubicBezTo>
                    <a:pt x="1162235" y="327051"/>
                    <a:pt x="1170041" y="319290"/>
                    <a:pt x="1179668" y="319290"/>
                  </a:cubicBezTo>
                  <a:close/>
                  <a:moveTo>
                    <a:pt x="238258" y="319290"/>
                  </a:moveTo>
                  <a:cubicBezTo>
                    <a:pt x="247886" y="319290"/>
                    <a:pt x="255692" y="327051"/>
                    <a:pt x="255692" y="336625"/>
                  </a:cubicBezTo>
                  <a:cubicBezTo>
                    <a:pt x="255692" y="346199"/>
                    <a:pt x="247886" y="353961"/>
                    <a:pt x="238258" y="353961"/>
                  </a:cubicBezTo>
                  <a:cubicBezTo>
                    <a:pt x="228630" y="353961"/>
                    <a:pt x="220825" y="346199"/>
                    <a:pt x="220825" y="336625"/>
                  </a:cubicBezTo>
                  <a:cubicBezTo>
                    <a:pt x="220825" y="327051"/>
                    <a:pt x="228630" y="319290"/>
                    <a:pt x="238258" y="319290"/>
                  </a:cubicBezTo>
                  <a:close/>
                  <a:moveTo>
                    <a:pt x="3556441" y="313511"/>
                  </a:moveTo>
                  <a:cubicBezTo>
                    <a:pt x="3566069" y="313511"/>
                    <a:pt x="3573875" y="321273"/>
                    <a:pt x="3573875" y="330846"/>
                  </a:cubicBezTo>
                  <a:cubicBezTo>
                    <a:pt x="3573875" y="340421"/>
                    <a:pt x="3566069" y="348183"/>
                    <a:pt x="3556441" y="348183"/>
                  </a:cubicBezTo>
                  <a:cubicBezTo>
                    <a:pt x="3546812" y="348183"/>
                    <a:pt x="3539007" y="340421"/>
                    <a:pt x="3539007" y="330846"/>
                  </a:cubicBezTo>
                  <a:cubicBezTo>
                    <a:pt x="3539007" y="321273"/>
                    <a:pt x="3546812" y="313511"/>
                    <a:pt x="3556441" y="313511"/>
                  </a:cubicBezTo>
                  <a:close/>
                  <a:moveTo>
                    <a:pt x="1371439" y="313511"/>
                  </a:moveTo>
                  <a:cubicBezTo>
                    <a:pt x="1381066" y="313511"/>
                    <a:pt x="1388872" y="321273"/>
                    <a:pt x="1388872" y="330846"/>
                  </a:cubicBezTo>
                  <a:cubicBezTo>
                    <a:pt x="1388872" y="340421"/>
                    <a:pt x="1381066" y="348183"/>
                    <a:pt x="1371439" y="348183"/>
                  </a:cubicBezTo>
                  <a:cubicBezTo>
                    <a:pt x="1361810" y="348183"/>
                    <a:pt x="1354005" y="340421"/>
                    <a:pt x="1354005" y="330846"/>
                  </a:cubicBezTo>
                  <a:cubicBezTo>
                    <a:pt x="1354005" y="321273"/>
                    <a:pt x="1361810" y="313511"/>
                    <a:pt x="1371439" y="313511"/>
                  </a:cubicBezTo>
                  <a:close/>
                  <a:moveTo>
                    <a:pt x="3428595" y="301954"/>
                  </a:moveTo>
                  <a:cubicBezTo>
                    <a:pt x="3438223" y="301954"/>
                    <a:pt x="3446029" y="309716"/>
                    <a:pt x="3446029" y="319291"/>
                  </a:cubicBezTo>
                  <a:cubicBezTo>
                    <a:pt x="3446029" y="328864"/>
                    <a:pt x="3438223" y="336626"/>
                    <a:pt x="3428595" y="336626"/>
                  </a:cubicBezTo>
                  <a:cubicBezTo>
                    <a:pt x="3418967" y="336626"/>
                    <a:pt x="3411162" y="328864"/>
                    <a:pt x="3411162" y="319291"/>
                  </a:cubicBezTo>
                  <a:cubicBezTo>
                    <a:pt x="3411162" y="309716"/>
                    <a:pt x="3418967" y="301954"/>
                    <a:pt x="3428595" y="301954"/>
                  </a:cubicBezTo>
                  <a:close/>
                  <a:moveTo>
                    <a:pt x="2934644" y="301954"/>
                  </a:moveTo>
                  <a:cubicBezTo>
                    <a:pt x="2944273" y="301954"/>
                    <a:pt x="2952078" y="309716"/>
                    <a:pt x="2952078" y="319291"/>
                  </a:cubicBezTo>
                  <a:cubicBezTo>
                    <a:pt x="2952078" y="328864"/>
                    <a:pt x="2944273" y="336626"/>
                    <a:pt x="2934644" y="336626"/>
                  </a:cubicBezTo>
                  <a:cubicBezTo>
                    <a:pt x="2925016" y="336626"/>
                    <a:pt x="2917211" y="328864"/>
                    <a:pt x="2917211" y="319291"/>
                  </a:cubicBezTo>
                  <a:cubicBezTo>
                    <a:pt x="2917211" y="309716"/>
                    <a:pt x="2925016" y="301954"/>
                    <a:pt x="2934644" y="301954"/>
                  </a:cubicBezTo>
                  <a:close/>
                  <a:moveTo>
                    <a:pt x="615985" y="301954"/>
                  </a:moveTo>
                  <a:cubicBezTo>
                    <a:pt x="625613" y="301954"/>
                    <a:pt x="633418" y="309716"/>
                    <a:pt x="633418" y="319291"/>
                  </a:cubicBezTo>
                  <a:cubicBezTo>
                    <a:pt x="633418" y="328864"/>
                    <a:pt x="625613" y="336626"/>
                    <a:pt x="615985" y="336626"/>
                  </a:cubicBezTo>
                  <a:cubicBezTo>
                    <a:pt x="606357" y="336626"/>
                    <a:pt x="598551" y="328864"/>
                    <a:pt x="598551" y="319291"/>
                  </a:cubicBezTo>
                  <a:cubicBezTo>
                    <a:pt x="598551" y="309716"/>
                    <a:pt x="606357" y="301954"/>
                    <a:pt x="615985" y="301954"/>
                  </a:cubicBezTo>
                  <a:close/>
                  <a:moveTo>
                    <a:pt x="2812609" y="296176"/>
                  </a:moveTo>
                  <a:cubicBezTo>
                    <a:pt x="2822238" y="296176"/>
                    <a:pt x="2830043" y="303937"/>
                    <a:pt x="2830043" y="313511"/>
                  </a:cubicBezTo>
                  <a:cubicBezTo>
                    <a:pt x="2830043" y="323086"/>
                    <a:pt x="2822238" y="330847"/>
                    <a:pt x="2812609" y="330847"/>
                  </a:cubicBezTo>
                  <a:cubicBezTo>
                    <a:pt x="2802981" y="330847"/>
                    <a:pt x="2795175" y="323086"/>
                    <a:pt x="2795175" y="313511"/>
                  </a:cubicBezTo>
                  <a:cubicBezTo>
                    <a:pt x="2795175" y="303937"/>
                    <a:pt x="2802981" y="296176"/>
                    <a:pt x="2812609" y="296176"/>
                  </a:cubicBezTo>
                  <a:close/>
                  <a:moveTo>
                    <a:pt x="1603885" y="296176"/>
                  </a:moveTo>
                  <a:cubicBezTo>
                    <a:pt x="1613513" y="296176"/>
                    <a:pt x="1621319" y="303937"/>
                    <a:pt x="1621319" y="313511"/>
                  </a:cubicBezTo>
                  <a:cubicBezTo>
                    <a:pt x="1621319" y="323086"/>
                    <a:pt x="1613513" y="330847"/>
                    <a:pt x="1603885" y="330847"/>
                  </a:cubicBezTo>
                  <a:cubicBezTo>
                    <a:pt x="1594257" y="330847"/>
                    <a:pt x="1586451" y="323086"/>
                    <a:pt x="1586451" y="313511"/>
                  </a:cubicBezTo>
                  <a:cubicBezTo>
                    <a:pt x="1586451" y="303937"/>
                    <a:pt x="1594257" y="296176"/>
                    <a:pt x="1603885" y="296176"/>
                  </a:cubicBezTo>
                  <a:close/>
                  <a:moveTo>
                    <a:pt x="5596163" y="290398"/>
                  </a:moveTo>
                  <a:cubicBezTo>
                    <a:pt x="5605792" y="290398"/>
                    <a:pt x="5613597" y="298159"/>
                    <a:pt x="5613597" y="307733"/>
                  </a:cubicBezTo>
                  <a:cubicBezTo>
                    <a:pt x="5613597" y="317307"/>
                    <a:pt x="5605792" y="325069"/>
                    <a:pt x="5596163" y="325069"/>
                  </a:cubicBezTo>
                  <a:cubicBezTo>
                    <a:pt x="5586535" y="325069"/>
                    <a:pt x="5578730" y="317307"/>
                    <a:pt x="5578730" y="307733"/>
                  </a:cubicBezTo>
                  <a:cubicBezTo>
                    <a:pt x="5578730" y="298159"/>
                    <a:pt x="5586535" y="290398"/>
                    <a:pt x="5596163" y="290398"/>
                  </a:cubicBezTo>
                  <a:close/>
                  <a:moveTo>
                    <a:pt x="2522051" y="290398"/>
                  </a:moveTo>
                  <a:cubicBezTo>
                    <a:pt x="2531680" y="290398"/>
                    <a:pt x="2539485" y="298159"/>
                    <a:pt x="2539485" y="307733"/>
                  </a:cubicBezTo>
                  <a:cubicBezTo>
                    <a:pt x="2539485" y="317307"/>
                    <a:pt x="2531680" y="325069"/>
                    <a:pt x="2522051" y="325069"/>
                  </a:cubicBezTo>
                  <a:cubicBezTo>
                    <a:pt x="2512422" y="325069"/>
                    <a:pt x="2504617" y="317307"/>
                    <a:pt x="2504617" y="307733"/>
                  </a:cubicBezTo>
                  <a:cubicBezTo>
                    <a:pt x="2504617" y="298159"/>
                    <a:pt x="2512422" y="290398"/>
                    <a:pt x="2522051" y="290398"/>
                  </a:cubicBezTo>
                  <a:close/>
                  <a:moveTo>
                    <a:pt x="958844" y="290398"/>
                  </a:moveTo>
                  <a:cubicBezTo>
                    <a:pt x="968472" y="290398"/>
                    <a:pt x="976278" y="298159"/>
                    <a:pt x="976278" y="307733"/>
                  </a:cubicBezTo>
                  <a:cubicBezTo>
                    <a:pt x="976278" y="317307"/>
                    <a:pt x="968472" y="325069"/>
                    <a:pt x="958844" y="325069"/>
                  </a:cubicBezTo>
                  <a:cubicBezTo>
                    <a:pt x="949216" y="325069"/>
                    <a:pt x="941411" y="317307"/>
                    <a:pt x="941411" y="307733"/>
                  </a:cubicBezTo>
                  <a:cubicBezTo>
                    <a:pt x="941411" y="298159"/>
                    <a:pt x="949216" y="290398"/>
                    <a:pt x="958844" y="290398"/>
                  </a:cubicBezTo>
                  <a:close/>
                  <a:moveTo>
                    <a:pt x="3730776" y="284618"/>
                  </a:moveTo>
                  <a:cubicBezTo>
                    <a:pt x="3740405" y="284618"/>
                    <a:pt x="3748210" y="292380"/>
                    <a:pt x="3748210" y="301953"/>
                  </a:cubicBezTo>
                  <a:cubicBezTo>
                    <a:pt x="3748210" y="311528"/>
                    <a:pt x="3740405" y="319290"/>
                    <a:pt x="3730776" y="319290"/>
                  </a:cubicBezTo>
                  <a:cubicBezTo>
                    <a:pt x="3721147" y="319290"/>
                    <a:pt x="3713343" y="311528"/>
                    <a:pt x="3713343" y="301953"/>
                  </a:cubicBezTo>
                  <a:cubicBezTo>
                    <a:pt x="3713343" y="292380"/>
                    <a:pt x="3721147" y="284618"/>
                    <a:pt x="3730776" y="284618"/>
                  </a:cubicBezTo>
                  <a:close/>
                  <a:moveTo>
                    <a:pt x="1969989" y="284618"/>
                  </a:moveTo>
                  <a:cubicBezTo>
                    <a:pt x="1979618" y="284618"/>
                    <a:pt x="1987423" y="292380"/>
                    <a:pt x="1987423" y="301953"/>
                  </a:cubicBezTo>
                  <a:cubicBezTo>
                    <a:pt x="1987423" y="311528"/>
                    <a:pt x="1979618" y="319290"/>
                    <a:pt x="1969989" y="319290"/>
                  </a:cubicBezTo>
                  <a:cubicBezTo>
                    <a:pt x="1960361" y="319290"/>
                    <a:pt x="1952556" y="311528"/>
                    <a:pt x="1952556" y="301953"/>
                  </a:cubicBezTo>
                  <a:cubicBezTo>
                    <a:pt x="1952556" y="292380"/>
                    <a:pt x="1960361" y="284618"/>
                    <a:pt x="1969989" y="284618"/>
                  </a:cubicBezTo>
                  <a:close/>
                  <a:moveTo>
                    <a:pt x="1865388" y="284618"/>
                  </a:moveTo>
                  <a:cubicBezTo>
                    <a:pt x="1875016" y="284618"/>
                    <a:pt x="1882821" y="292380"/>
                    <a:pt x="1882821" y="301953"/>
                  </a:cubicBezTo>
                  <a:cubicBezTo>
                    <a:pt x="1882821" y="311528"/>
                    <a:pt x="1875016" y="319290"/>
                    <a:pt x="1865388" y="319290"/>
                  </a:cubicBezTo>
                  <a:cubicBezTo>
                    <a:pt x="1855760" y="319290"/>
                    <a:pt x="1847955" y="311528"/>
                    <a:pt x="1847955" y="301953"/>
                  </a:cubicBezTo>
                  <a:cubicBezTo>
                    <a:pt x="1847955" y="292380"/>
                    <a:pt x="1855760" y="284618"/>
                    <a:pt x="1865388" y="284618"/>
                  </a:cubicBezTo>
                  <a:close/>
                  <a:moveTo>
                    <a:pt x="5840233" y="273061"/>
                  </a:moveTo>
                  <a:cubicBezTo>
                    <a:pt x="5849862" y="273061"/>
                    <a:pt x="5857667" y="280823"/>
                    <a:pt x="5857667" y="290398"/>
                  </a:cubicBezTo>
                  <a:cubicBezTo>
                    <a:pt x="5857667" y="299971"/>
                    <a:pt x="5849862" y="307733"/>
                    <a:pt x="5840233" y="307733"/>
                  </a:cubicBezTo>
                  <a:cubicBezTo>
                    <a:pt x="5830605" y="307733"/>
                    <a:pt x="5822800" y="299971"/>
                    <a:pt x="5822800" y="290398"/>
                  </a:cubicBezTo>
                  <a:cubicBezTo>
                    <a:pt x="5822800" y="280823"/>
                    <a:pt x="5830605" y="273061"/>
                    <a:pt x="5840233" y="273061"/>
                  </a:cubicBezTo>
                  <a:close/>
                  <a:moveTo>
                    <a:pt x="2243115" y="273061"/>
                  </a:moveTo>
                  <a:cubicBezTo>
                    <a:pt x="2252743" y="273061"/>
                    <a:pt x="2260548" y="280823"/>
                    <a:pt x="2260548" y="290398"/>
                  </a:cubicBezTo>
                  <a:cubicBezTo>
                    <a:pt x="2260548" y="299971"/>
                    <a:pt x="2252743" y="307733"/>
                    <a:pt x="2243115" y="307733"/>
                  </a:cubicBezTo>
                  <a:cubicBezTo>
                    <a:pt x="2233486" y="307733"/>
                    <a:pt x="2225681" y="299971"/>
                    <a:pt x="2225681" y="290398"/>
                  </a:cubicBezTo>
                  <a:cubicBezTo>
                    <a:pt x="2225681" y="280823"/>
                    <a:pt x="2233486" y="273061"/>
                    <a:pt x="2243115" y="273061"/>
                  </a:cubicBezTo>
                  <a:close/>
                  <a:moveTo>
                    <a:pt x="430027" y="267283"/>
                  </a:moveTo>
                  <a:cubicBezTo>
                    <a:pt x="439656" y="267283"/>
                    <a:pt x="447461" y="275044"/>
                    <a:pt x="447461" y="284618"/>
                  </a:cubicBezTo>
                  <a:cubicBezTo>
                    <a:pt x="447461" y="294193"/>
                    <a:pt x="439656" y="301954"/>
                    <a:pt x="430027" y="301954"/>
                  </a:cubicBezTo>
                  <a:cubicBezTo>
                    <a:pt x="420399" y="301954"/>
                    <a:pt x="412594" y="294193"/>
                    <a:pt x="412594" y="284618"/>
                  </a:cubicBezTo>
                  <a:cubicBezTo>
                    <a:pt x="412594" y="275044"/>
                    <a:pt x="420399" y="267283"/>
                    <a:pt x="430027" y="267283"/>
                  </a:cubicBezTo>
                  <a:close/>
                  <a:moveTo>
                    <a:pt x="325426" y="267283"/>
                  </a:moveTo>
                  <a:cubicBezTo>
                    <a:pt x="335055" y="267283"/>
                    <a:pt x="342860" y="275044"/>
                    <a:pt x="342860" y="284618"/>
                  </a:cubicBezTo>
                  <a:cubicBezTo>
                    <a:pt x="342860" y="294193"/>
                    <a:pt x="335055" y="301954"/>
                    <a:pt x="325426" y="301954"/>
                  </a:cubicBezTo>
                  <a:cubicBezTo>
                    <a:pt x="315799" y="301954"/>
                    <a:pt x="307993" y="294193"/>
                    <a:pt x="307993" y="284618"/>
                  </a:cubicBezTo>
                  <a:cubicBezTo>
                    <a:pt x="307993" y="275044"/>
                    <a:pt x="315799" y="267283"/>
                    <a:pt x="325426" y="267283"/>
                  </a:cubicBezTo>
                  <a:close/>
                  <a:moveTo>
                    <a:pt x="5956457" y="261505"/>
                  </a:moveTo>
                  <a:cubicBezTo>
                    <a:pt x="5966085" y="261505"/>
                    <a:pt x="5973891" y="269266"/>
                    <a:pt x="5973891" y="278840"/>
                  </a:cubicBezTo>
                  <a:cubicBezTo>
                    <a:pt x="5973891" y="288414"/>
                    <a:pt x="5966085" y="296176"/>
                    <a:pt x="5956457" y="296176"/>
                  </a:cubicBezTo>
                  <a:cubicBezTo>
                    <a:pt x="5946829" y="296176"/>
                    <a:pt x="5939024" y="288414"/>
                    <a:pt x="5939024" y="278840"/>
                  </a:cubicBezTo>
                  <a:cubicBezTo>
                    <a:pt x="5939024" y="269266"/>
                    <a:pt x="5946829" y="261505"/>
                    <a:pt x="5956457" y="261505"/>
                  </a:cubicBezTo>
                  <a:close/>
                  <a:moveTo>
                    <a:pt x="854243" y="261505"/>
                  </a:moveTo>
                  <a:cubicBezTo>
                    <a:pt x="863872" y="261505"/>
                    <a:pt x="871677" y="269266"/>
                    <a:pt x="871677" y="278840"/>
                  </a:cubicBezTo>
                  <a:cubicBezTo>
                    <a:pt x="871677" y="288414"/>
                    <a:pt x="863872" y="296176"/>
                    <a:pt x="854243" y="296176"/>
                  </a:cubicBezTo>
                  <a:cubicBezTo>
                    <a:pt x="844615" y="296176"/>
                    <a:pt x="836810" y="288414"/>
                    <a:pt x="836810" y="278840"/>
                  </a:cubicBezTo>
                  <a:cubicBezTo>
                    <a:pt x="836810" y="269266"/>
                    <a:pt x="844615" y="261505"/>
                    <a:pt x="854243" y="261505"/>
                  </a:cubicBezTo>
                  <a:close/>
                  <a:moveTo>
                    <a:pt x="3213581" y="255726"/>
                  </a:moveTo>
                  <a:cubicBezTo>
                    <a:pt x="3223210" y="255726"/>
                    <a:pt x="3231015" y="263488"/>
                    <a:pt x="3231015" y="273061"/>
                  </a:cubicBezTo>
                  <a:cubicBezTo>
                    <a:pt x="3231015" y="282636"/>
                    <a:pt x="3223210" y="290398"/>
                    <a:pt x="3213581" y="290398"/>
                  </a:cubicBezTo>
                  <a:cubicBezTo>
                    <a:pt x="3203952" y="290398"/>
                    <a:pt x="3196148" y="282636"/>
                    <a:pt x="3196148" y="273061"/>
                  </a:cubicBezTo>
                  <a:cubicBezTo>
                    <a:pt x="3196148" y="263488"/>
                    <a:pt x="3203952" y="255726"/>
                    <a:pt x="3213581" y="255726"/>
                  </a:cubicBezTo>
                  <a:close/>
                  <a:moveTo>
                    <a:pt x="5729821" y="249948"/>
                  </a:moveTo>
                  <a:cubicBezTo>
                    <a:pt x="5739449" y="249948"/>
                    <a:pt x="5747255" y="257709"/>
                    <a:pt x="5747255" y="267283"/>
                  </a:cubicBezTo>
                  <a:cubicBezTo>
                    <a:pt x="5747255" y="276858"/>
                    <a:pt x="5739449" y="284619"/>
                    <a:pt x="5729821" y="284619"/>
                  </a:cubicBezTo>
                  <a:cubicBezTo>
                    <a:pt x="5720193" y="284619"/>
                    <a:pt x="5712387" y="276858"/>
                    <a:pt x="5712387" y="267283"/>
                  </a:cubicBezTo>
                  <a:cubicBezTo>
                    <a:pt x="5712387" y="257709"/>
                    <a:pt x="5720193" y="249948"/>
                    <a:pt x="5729821" y="249948"/>
                  </a:cubicBezTo>
                  <a:close/>
                  <a:moveTo>
                    <a:pt x="1481850" y="249948"/>
                  </a:moveTo>
                  <a:cubicBezTo>
                    <a:pt x="1491478" y="249948"/>
                    <a:pt x="1499284" y="257709"/>
                    <a:pt x="1499284" y="267283"/>
                  </a:cubicBezTo>
                  <a:cubicBezTo>
                    <a:pt x="1499284" y="276858"/>
                    <a:pt x="1491478" y="284619"/>
                    <a:pt x="1481850" y="284619"/>
                  </a:cubicBezTo>
                  <a:cubicBezTo>
                    <a:pt x="1472222" y="284619"/>
                    <a:pt x="1464416" y="276858"/>
                    <a:pt x="1464416" y="267283"/>
                  </a:cubicBezTo>
                  <a:cubicBezTo>
                    <a:pt x="1464416" y="257709"/>
                    <a:pt x="1472222" y="249948"/>
                    <a:pt x="1481850" y="249948"/>
                  </a:cubicBezTo>
                  <a:close/>
                  <a:moveTo>
                    <a:pt x="3329805" y="244169"/>
                  </a:moveTo>
                  <a:cubicBezTo>
                    <a:pt x="3339434" y="244169"/>
                    <a:pt x="3347239" y="251931"/>
                    <a:pt x="3347239" y="261506"/>
                  </a:cubicBezTo>
                  <a:cubicBezTo>
                    <a:pt x="3347239" y="271079"/>
                    <a:pt x="3339434" y="278841"/>
                    <a:pt x="3329805" y="278841"/>
                  </a:cubicBezTo>
                  <a:cubicBezTo>
                    <a:pt x="3320176" y="278841"/>
                    <a:pt x="3312372" y="271079"/>
                    <a:pt x="3312372" y="261506"/>
                  </a:cubicBezTo>
                  <a:cubicBezTo>
                    <a:pt x="3312372" y="251931"/>
                    <a:pt x="3320176" y="244169"/>
                    <a:pt x="3329805" y="244169"/>
                  </a:cubicBezTo>
                  <a:close/>
                  <a:moveTo>
                    <a:pt x="2725442" y="238390"/>
                  </a:moveTo>
                  <a:cubicBezTo>
                    <a:pt x="2735070" y="238390"/>
                    <a:pt x="2742876" y="246151"/>
                    <a:pt x="2742876" y="255725"/>
                  </a:cubicBezTo>
                  <a:cubicBezTo>
                    <a:pt x="2742876" y="265300"/>
                    <a:pt x="2735070" y="273061"/>
                    <a:pt x="2725442" y="273061"/>
                  </a:cubicBezTo>
                  <a:cubicBezTo>
                    <a:pt x="2715813" y="273061"/>
                    <a:pt x="2708007" y="265300"/>
                    <a:pt x="2708007" y="255725"/>
                  </a:cubicBezTo>
                  <a:cubicBezTo>
                    <a:pt x="2708007" y="246151"/>
                    <a:pt x="2715813" y="238390"/>
                    <a:pt x="2725442" y="238390"/>
                  </a:cubicBezTo>
                  <a:close/>
                  <a:moveTo>
                    <a:pt x="2388394" y="238390"/>
                  </a:moveTo>
                  <a:cubicBezTo>
                    <a:pt x="2398023" y="238390"/>
                    <a:pt x="2405828" y="246151"/>
                    <a:pt x="2405828" y="255725"/>
                  </a:cubicBezTo>
                  <a:cubicBezTo>
                    <a:pt x="2405828" y="265300"/>
                    <a:pt x="2398023" y="273061"/>
                    <a:pt x="2388394" y="273061"/>
                  </a:cubicBezTo>
                  <a:cubicBezTo>
                    <a:pt x="2378766" y="273061"/>
                    <a:pt x="2370961" y="265300"/>
                    <a:pt x="2370961" y="255725"/>
                  </a:cubicBezTo>
                  <a:cubicBezTo>
                    <a:pt x="2370961" y="246151"/>
                    <a:pt x="2378766" y="238390"/>
                    <a:pt x="2388394" y="238390"/>
                  </a:cubicBezTo>
                  <a:close/>
                  <a:moveTo>
                    <a:pt x="2092024" y="238390"/>
                  </a:moveTo>
                  <a:cubicBezTo>
                    <a:pt x="2101653" y="238390"/>
                    <a:pt x="2109458" y="246151"/>
                    <a:pt x="2109458" y="255725"/>
                  </a:cubicBezTo>
                  <a:cubicBezTo>
                    <a:pt x="2109458" y="265300"/>
                    <a:pt x="2101653" y="273061"/>
                    <a:pt x="2092024" y="273061"/>
                  </a:cubicBezTo>
                  <a:cubicBezTo>
                    <a:pt x="2082396" y="273061"/>
                    <a:pt x="2074591" y="265300"/>
                    <a:pt x="2074591" y="255725"/>
                  </a:cubicBezTo>
                  <a:cubicBezTo>
                    <a:pt x="2074591" y="246151"/>
                    <a:pt x="2082396" y="238390"/>
                    <a:pt x="2092024" y="238390"/>
                  </a:cubicBezTo>
                  <a:close/>
                  <a:moveTo>
                    <a:pt x="1290081" y="238390"/>
                  </a:moveTo>
                  <a:cubicBezTo>
                    <a:pt x="1299710" y="238390"/>
                    <a:pt x="1307515" y="246151"/>
                    <a:pt x="1307515" y="255725"/>
                  </a:cubicBezTo>
                  <a:cubicBezTo>
                    <a:pt x="1307515" y="265300"/>
                    <a:pt x="1299710" y="273061"/>
                    <a:pt x="1290081" y="273061"/>
                  </a:cubicBezTo>
                  <a:cubicBezTo>
                    <a:pt x="1280453" y="273061"/>
                    <a:pt x="1272648" y="265300"/>
                    <a:pt x="1272648" y="255725"/>
                  </a:cubicBezTo>
                  <a:cubicBezTo>
                    <a:pt x="1272648" y="246151"/>
                    <a:pt x="1280453" y="238390"/>
                    <a:pt x="1290081" y="238390"/>
                  </a:cubicBezTo>
                  <a:close/>
                  <a:moveTo>
                    <a:pt x="1051823" y="238390"/>
                  </a:moveTo>
                  <a:cubicBezTo>
                    <a:pt x="1061451" y="238390"/>
                    <a:pt x="1069257" y="246151"/>
                    <a:pt x="1069257" y="255725"/>
                  </a:cubicBezTo>
                  <a:cubicBezTo>
                    <a:pt x="1069257" y="265300"/>
                    <a:pt x="1061451" y="273061"/>
                    <a:pt x="1051823" y="273061"/>
                  </a:cubicBezTo>
                  <a:cubicBezTo>
                    <a:pt x="1042195" y="273061"/>
                    <a:pt x="1034390" y="265300"/>
                    <a:pt x="1034390" y="255725"/>
                  </a:cubicBezTo>
                  <a:cubicBezTo>
                    <a:pt x="1034390" y="246151"/>
                    <a:pt x="1042195" y="238390"/>
                    <a:pt x="1051823" y="238390"/>
                  </a:cubicBezTo>
                  <a:close/>
                  <a:moveTo>
                    <a:pt x="87168" y="238390"/>
                  </a:moveTo>
                  <a:cubicBezTo>
                    <a:pt x="96796" y="238390"/>
                    <a:pt x="104601" y="246151"/>
                    <a:pt x="104601" y="255725"/>
                  </a:cubicBezTo>
                  <a:cubicBezTo>
                    <a:pt x="104601" y="265300"/>
                    <a:pt x="96796" y="273061"/>
                    <a:pt x="87168" y="273061"/>
                  </a:cubicBezTo>
                  <a:cubicBezTo>
                    <a:pt x="77540" y="273061"/>
                    <a:pt x="69734" y="265300"/>
                    <a:pt x="69734" y="255725"/>
                  </a:cubicBezTo>
                  <a:cubicBezTo>
                    <a:pt x="69734" y="246151"/>
                    <a:pt x="77540" y="238390"/>
                    <a:pt x="87168" y="238390"/>
                  </a:cubicBezTo>
                  <a:close/>
                  <a:moveTo>
                    <a:pt x="1772409" y="232612"/>
                  </a:moveTo>
                  <a:cubicBezTo>
                    <a:pt x="1782037" y="232612"/>
                    <a:pt x="1789843" y="240373"/>
                    <a:pt x="1789843" y="249947"/>
                  </a:cubicBezTo>
                  <a:cubicBezTo>
                    <a:pt x="1789843" y="259521"/>
                    <a:pt x="1782037" y="267283"/>
                    <a:pt x="1772409" y="267283"/>
                  </a:cubicBezTo>
                  <a:cubicBezTo>
                    <a:pt x="1762781" y="267283"/>
                    <a:pt x="1754976" y="259521"/>
                    <a:pt x="1754976" y="249947"/>
                  </a:cubicBezTo>
                  <a:cubicBezTo>
                    <a:pt x="1754976" y="240373"/>
                    <a:pt x="1762781" y="232612"/>
                    <a:pt x="1772409" y="232612"/>
                  </a:cubicBezTo>
                  <a:close/>
                  <a:moveTo>
                    <a:pt x="3631986" y="226833"/>
                  </a:moveTo>
                  <a:cubicBezTo>
                    <a:pt x="3641615" y="226833"/>
                    <a:pt x="3649420" y="234595"/>
                    <a:pt x="3649420" y="244168"/>
                  </a:cubicBezTo>
                  <a:cubicBezTo>
                    <a:pt x="3649420" y="253743"/>
                    <a:pt x="3641615" y="261505"/>
                    <a:pt x="3631986" y="261505"/>
                  </a:cubicBezTo>
                  <a:cubicBezTo>
                    <a:pt x="3622358" y="261505"/>
                    <a:pt x="3614553" y="253743"/>
                    <a:pt x="3614553" y="244168"/>
                  </a:cubicBezTo>
                  <a:cubicBezTo>
                    <a:pt x="3614553" y="234595"/>
                    <a:pt x="3622358" y="226833"/>
                    <a:pt x="3631986" y="226833"/>
                  </a:cubicBezTo>
                  <a:close/>
                  <a:moveTo>
                    <a:pt x="2620841" y="226833"/>
                  </a:moveTo>
                  <a:cubicBezTo>
                    <a:pt x="2630469" y="226833"/>
                    <a:pt x="2638275" y="234595"/>
                    <a:pt x="2638275" y="244168"/>
                  </a:cubicBezTo>
                  <a:cubicBezTo>
                    <a:pt x="2638275" y="253743"/>
                    <a:pt x="2630469" y="261505"/>
                    <a:pt x="2620841" y="261505"/>
                  </a:cubicBezTo>
                  <a:cubicBezTo>
                    <a:pt x="2611213" y="261505"/>
                    <a:pt x="2603408" y="253743"/>
                    <a:pt x="2603408" y="244168"/>
                  </a:cubicBezTo>
                  <a:cubicBezTo>
                    <a:pt x="2603408" y="234595"/>
                    <a:pt x="2611213" y="226833"/>
                    <a:pt x="2620841" y="226833"/>
                  </a:cubicBezTo>
                  <a:close/>
                  <a:moveTo>
                    <a:pt x="5474129" y="215276"/>
                  </a:moveTo>
                  <a:cubicBezTo>
                    <a:pt x="5483757" y="215276"/>
                    <a:pt x="5491563" y="223038"/>
                    <a:pt x="5491563" y="232613"/>
                  </a:cubicBezTo>
                  <a:cubicBezTo>
                    <a:pt x="5491563" y="242186"/>
                    <a:pt x="5483757" y="249948"/>
                    <a:pt x="5474129" y="249948"/>
                  </a:cubicBezTo>
                  <a:cubicBezTo>
                    <a:pt x="5464500" y="249948"/>
                    <a:pt x="5456695" y="242186"/>
                    <a:pt x="5456695" y="232613"/>
                  </a:cubicBezTo>
                  <a:cubicBezTo>
                    <a:pt x="5456695" y="223038"/>
                    <a:pt x="5464500" y="215276"/>
                    <a:pt x="5474129" y="215276"/>
                  </a:cubicBezTo>
                  <a:close/>
                  <a:moveTo>
                    <a:pt x="679908" y="215276"/>
                  </a:moveTo>
                  <a:cubicBezTo>
                    <a:pt x="689536" y="215276"/>
                    <a:pt x="697342" y="223038"/>
                    <a:pt x="697342" y="232613"/>
                  </a:cubicBezTo>
                  <a:cubicBezTo>
                    <a:pt x="697342" y="242186"/>
                    <a:pt x="689536" y="249948"/>
                    <a:pt x="679908" y="249948"/>
                  </a:cubicBezTo>
                  <a:cubicBezTo>
                    <a:pt x="670281" y="249948"/>
                    <a:pt x="662475" y="242186"/>
                    <a:pt x="662475" y="232613"/>
                  </a:cubicBezTo>
                  <a:cubicBezTo>
                    <a:pt x="662475" y="223038"/>
                    <a:pt x="670281" y="215276"/>
                    <a:pt x="679908" y="215276"/>
                  </a:cubicBezTo>
                  <a:close/>
                  <a:moveTo>
                    <a:pt x="191768" y="215276"/>
                  </a:moveTo>
                  <a:cubicBezTo>
                    <a:pt x="201397" y="215276"/>
                    <a:pt x="209202" y="223038"/>
                    <a:pt x="209202" y="232613"/>
                  </a:cubicBezTo>
                  <a:cubicBezTo>
                    <a:pt x="209202" y="242186"/>
                    <a:pt x="201397" y="249948"/>
                    <a:pt x="191768" y="249948"/>
                  </a:cubicBezTo>
                  <a:cubicBezTo>
                    <a:pt x="182141" y="249948"/>
                    <a:pt x="174335" y="242186"/>
                    <a:pt x="174335" y="232613"/>
                  </a:cubicBezTo>
                  <a:cubicBezTo>
                    <a:pt x="174335" y="223038"/>
                    <a:pt x="182141" y="215276"/>
                    <a:pt x="191768" y="215276"/>
                  </a:cubicBezTo>
                  <a:close/>
                  <a:moveTo>
                    <a:pt x="1650374" y="209498"/>
                  </a:moveTo>
                  <a:cubicBezTo>
                    <a:pt x="1660003" y="209498"/>
                    <a:pt x="1667808" y="217259"/>
                    <a:pt x="1667808" y="226833"/>
                  </a:cubicBezTo>
                  <a:cubicBezTo>
                    <a:pt x="1667808" y="236408"/>
                    <a:pt x="1660003" y="244169"/>
                    <a:pt x="1650374" y="244169"/>
                  </a:cubicBezTo>
                  <a:cubicBezTo>
                    <a:pt x="1640747" y="244169"/>
                    <a:pt x="1632941" y="236408"/>
                    <a:pt x="1632941" y="226833"/>
                  </a:cubicBezTo>
                  <a:cubicBezTo>
                    <a:pt x="1632941" y="217259"/>
                    <a:pt x="1640747" y="209498"/>
                    <a:pt x="1650374" y="209498"/>
                  </a:cubicBezTo>
                  <a:close/>
                  <a:moveTo>
                    <a:pt x="3515762" y="203720"/>
                  </a:moveTo>
                  <a:cubicBezTo>
                    <a:pt x="3525391" y="203720"/>
                    <a:pt x="3533196" y="211481"/>
                    <a:pt x="3533196" y="221055"/>
                  </a:cubicBezTo>
                  <a:cubicBezTo>
                    <a:pt x="3533196" y="230629"/>
                    <a:pt x="3525391" y="238391"/>
                    <a:pt x="3515762" y="238391"/>
                  </a:cubicBezTo>
                  <a:cubicBezTo>
                    <a:pt x="3506135" y="238391"/>
                    <a:pt x="3498329" y="230629"/>
                    <a:pt x="3498329" y="221055"/>
                  </a:cubicBezTo>
                  <a:cubicBezTo>
                    <a:pt x="3498329" y="211481"/>
                    <a:pt x="3506135" y="203720"/>
                    <a:pt x="3515762" y="203720"/>
                  </a:cubicBezTo>
                  <a:close/>
                  <a:moveTo>
                    <a:pt x="3091546" y="203720"/>
                  </a:moveTo>
                  <a:cubicBezTo>
                    <a:pt x="3101175" y="203720"/>
                    <a:pt x="3108980" y="211481"/>
                    <a:pt x="3108980" y="221055"/>
                  </a:cubicBezTo>
                  <a:cubicBezTo>
                    <a:pt x="3108980" y="230629"/>
                    <a:pt x="3101175" y="238391"/>
                    <a:pt x="3091546" y="238391"/>
                  </a:cubicBezTo>
                  <a:cubicBezTo>
                    <a:pt x="3081918" y="238391"/>
                    <a:pt x="3074113" y="230629"/>
                    <a:pt x="3074113" y="221055"/>
                  </a:cubicBezTo>
                  <a:cubicBezTo>
                    <a:pt x="3074113" y="211481"/>
                    <a:pt x="3081918" y="203720"/>
                    <a:pt x="3091546" y="203720"/>
                  </a:cubicBezTo>
                  <a:close/>
                  <a:moveTo>
                    <a:pt x="1173857" y="203720"/>
                  </a:moveTo>
                  <a:cubicBezTo>
                    <a:pt x="1183486" y="203720"/>
                    <a:pt x="1191291" y="211481"/>
                    <a:pt x="1191291" y="221055"/>
                  </a:cubicBezTo>
                  <a:cubicBezTo>
                    <a:pt x="1191291" y="230629"/>
                    <a:pt x="1183486" y="238391"/>
                    <a:pt x="1173857" y="238391"/>
                  </a:cubicBezTo>
                  <a:cubicBezTo>
                    <a:pt x="1164230" y="238391"/>
                    <a:pt x="1156424" y="230629"/>
                    <a:pt x="1156424" y="221055"/>
                  </a:cubicBezTo>
                  <a:cubicBezTo>
                    <a:pt x="1156424" y="211481"/>
                    <a:pt x="1164230" y="203720"/>
                    <a:pt x="1173857" y="203720"/>
                  </a:cubicBezTo>
                  <a:close/>
                  <a:moveTo>
                    <a:pt x="540440" y="203720"/>
                  </a:moveTo>
                  <a:cubicBezTo>
                    <a:pt x="550068" y="203720"/>
                    <a:pt x="557874" y="211481"/>
                    <a:pt x="557874" y="221055"/>
                  </a:cubicBezTo>
                  <a:cubicBezTo>
                    <a:pt x="557874" y="230629"/>
                    <a:pt x="550068" y="238391"/>
                    <a:pt x="540440" y="238391"/>
                  </a:cubicBezTo>
                  <a:cubicBezTo>
                    <a:pt x="530812" y="238391"/>
                    <a:pt x="523007" y="230629"/>
                    <a:pt x="523007" y="221055"/>
                  </a:cubicBezTo>
                  <a:cubicBezTo>
                    <a:pt x="523007" y="211481"/>
                    <a:pt x="530812" y="203720"/>
                    <a:pt x="540440" y="203720"/>
                  </a:cubicBezTo>
                  <a:close/>
                  <a:moveTo>
                    <a:pt x="2992756" y="197940"/>
                  </a:moveTo>
                  <a:cubicBezTo>
                    <a:pt x="3002385" y="197940"/>
                    <a:pt x="3010191" y="205702"/>
                    <a:pt x="3010191" y="215275"/>
                  </a:cubicBezTo>
                  <a:cubicBezTo>
                    <a:pt x="3010191" y="224850"/>
                    <a:pt x="3002385" y="232612"/>
                    <a:pt x="2992756" y="232612"/>
                  </a:cubicBezTo>
                  <a:cubicBezTo>
                    <a:pt x="2983129" y="232612"/>
                    <a:pt x="2975323" y="224850"/>
                    <a:pt x="2975323" y="215275"/>
                  </a:cubicBezTo>
                  <a:cubicBezTo>
                    <a:pt x="2975323" y="205702"/>
                    <a:pt x="2983129" y="197940"/>
                    <a:pt x="2992756" y="197940"/>
                  </a:cubicBezTo>
                  <a:close/>
                  <a:moveTo>
                    <a:pt x="6032003" y="186383"/>
                  </a:moveTo>
                  <a:cubicBezTo>
                    <a:pt x="6041630" y="186383"/>
                    <a:pt x="6049435" y="194145"/>
                    <a:pt x="6049435" y="203720"/>
                  </a:cubicBezTo>
                  <a:cubicBezTo>
                    <a:pt x="6049435" y="213293"/>
                    <a:pt x="6041631" y="221055"/>
                    <a:pt x="6032003" y="221055"/>
                  </a:cubicBezTo>
                  <a:cubicBezTo>
                    <a:pt x="6022374" y="221055"/>
                    <a:pt x="6014569" y="213293"/>
                    <a:pt x="6014569" y="203720"/>
                  </a:cubicBezTo>
                  <a:cubicBezTo>
                    <a:pt x="6014569" y="194145"/>
                    <a:pt x="6022373" y="186383"/>
                    <a:pt x="6032003" y="186383"/>
                  </a:cubicBezTo>
                  <a:close/>
                  <a:moveTo>
                    <a:pt x="2864911" y="186383"/>
                  </a:moveTo>
                  <a:cubicBezTo>
                    <a:pt x="2874539" y="186383"/>
                    <a:pt x="2882345" y="194145"/>
                    <a:pt x="2882345" y="203720"/>
                  </a:cubicBezTo>
                  <a:cubicBezTo>
                    <a:pt x="2882345" y="213293"/>
                    <a:pt x="2874539" y="221055"/>
                    <a:pt x="2864911" y="221055"/>
                  </a:cubicBezTo>
                  <a:cubicBezTo>
                    <a:pt x="2855282" y="221055"/>
                    <a:pt x="2847477" y="213293"/>
                    <a:pt x="2847477" y="203720"/>
                  </a:cubicBezTo>
                  <a:cubicBezTo>
                    <a:pt x="2847477" y="194145"/>
                    <a:pt x="2855282" y="186383"/>
                    <a:pt x="2864911" y="186383"/>
                  </a:cubicBezTo>
                  <a:close/>
                  <a:moveTo>
                    <a:pt x="3817944" y="180605"/>
                  </a:moveTo>
                  <a:cubicBezTo>
                    <a:pt x="3827572" y="180605"/>
                    <a:pt x="3835378" y="188366"/>
                    <a:pt x="3835378" y="197940"/>
                  </a:cubicBezTo>
                  <a:cubicBezTo>
                    <a:pt x="3835378" y="207515"/>
                    <a:pt x="3827572" y="215276"/>
                    <a:pt x="3817944" y="215276"/>
                  </a:cubicBezTo>
                  <a:cubicBezTo>
                    <a:pt x="3808315" y="215276"/>
                    <a:pt x="3800510" y="207515"/>
                    <a:pt x="3800510" y="197940"/>
                  </a:cubicBezTo>
                  <a:cubicBezTo>
                    <a:pt x="3800510" y="188366"/>
                    <a:pt x="3808315" y="180605"/>
                    <a:pt x="3817944" y="180605"/>
                  </a:cubicBezTo>
                  <a:close/>
                  <a:moveTo>
                    <a:pt x="5677520" y="169048"/>
                  </a:moveTo>
                  <a:cubicBezTo>
                    <a:pt x="5687149" y="169048"/>
                    <a:pt x="5694954" y="176810"/>
                    <a:pt x="5694954" y="186383"/>
                  </a:cubicBezTo>
                  <a:cubicBezTo>
                    <a:pt x="5694954" y="195958"/>
                    <a:pt x="5687149" y="203720"/>
                    <a:pt x="5677520" y="203720"/>
                  </a:cubicBezTo>
                  <a:cubicBezTo>
                    <a:pt x="5667891" y="203720"/>
                    <a:pt x="5660087" y="195958"/>
                    <a:pt x="5660087" y="186383"/>
                  </a:cubicBezTo>
                  <a:cubicBezTo>
                    <a:pt x="5660087" y="176810"/>
                    <a:pt x="5667891" y="169048"/>
                    <a:pt x="5677520" y="169048"/>
                  </a:cubicBezTo>
                  <a:close/>
                  <a:moveTo>
                    <a:pt x="2510428" y="169048"/>
                  </a:moveTo>
                  <a:cubicBezTo>
                    <a:pt x="2520057" y="169048"/>
                    <a:pt x="2527862" y="176810"/>
                    <a:pt x="2527862" y="186383"/>
                  </a:cubicBezTo>
                  <a:cubicBezTo>
                    <a:pt x="2527862" y="195958"/>
                    <a:pt x="2520057" y="203720"/>
                    <a:pt x="2510428" y="203720"/>
                  </a:cubicBezTo>
                  <a:cubicBezTo>
                    <a:pt x="2500799" y="203720"/>
                    <a:pt x="2492995" y="195958"/>
                    <a:pt x="2492995" y="186383"/>
                  </a:cubicBezTo>
                  <a:cubicBezTo>
                    <a:pt x="2492995" y="176810"/>
                    <a:pt x="2500799" y="169048"/>
                    <a:pt x="2510428" y="169048"/>
                  </a:cubicBezTo>
                  <a:close/>
                  <a:moveTo>
                    <a:pt x="2179192" y="169048"/>
                  </a:moveTo>
                  <a:cubicBezTo>
                    <a:pt x="2188820" y="169048"/>
                    <a:pt x="2196626" y="176810"/>
                    <a:pt x="2196626" y="186383"/>
                  </a:cubicBezTo>
                  <a:cubicBezTo>
                    <a:pt x="2196626" y="195958"/>
                    <a:pt x="2188820" y="203720"/>
                    <a:pt x="2179192" y="203720"/>
                  </a:cubicBezTo>
                  <a:cubicBezTo>
                    <a:pt x="2169564" y="203720"/>
                    <a:pt x="2161759" y="195958"/>
                    <a:pt x="2161759" y="186383"/>
                  </a:cubicBezTo>
                  <a:cubicBezTo>
                    <a:pt x="2161759" y="176810"/>
                    <a:pt x="2169564" y="169048"/>
                    <a:pt x="2179192" y="169048"/>
                  </a:cubicBezTo>
                  <a:close/>
                  <a:moveTo>
                    <a:pt x="1388871" y="169048"/>
                  </a:moveTo>
                  <a:cubicBezTo>
                    <a:pt x="1398500" y="169048"/>
                    <a:pt x="1406306" y="176810"/>
                    <a:pt x="1406306" y="186383"/>
                  </a:cubicBezTo>
                  <a:cubicBezTo>
                    <a:pt x="1406306" y="195958"/>
                    <a:pt x="1398500" y="203720"/>
                    <a:pt x="1388871" y="203720"/>
                  </a:cubicBezTo>
                  <a:cubicBezTo>
                    <a:pt x="1379243" y="203720"/>
                    <a:pt x="1371438" y="195958"/>
                    <a:pt x="1371438" y="186383"/>
                  </a:cubicBezTo>
                  <a:cubicBezTo>
                    <a:pt x="1371438" y="176810"/>
                    <a:pt x="1379243" y="169048"/>
                    <a:pt x="1388871" y="169048"/>
                  </a:cubicBezTo>
                  <a:close/>
                  <a:moveTo>
                    <a:pt x="796131" y="169048"/>
                  </a:moveTo>
                  <a:cubicBezTo>
                    <a:pt x="805759" y="169048"/>
                    <a:pt x="813565" y="176810"/>
                    <a:pt x="813565" y="186383"/>
                  </a:cubicBezTo>
                  <a:cubicBezTo>
                    <a:pt x="813565" y="195958"/>
                    <a:pt x="805759" y="203720"/>
                    <a:pt x="796131" y="203720"/>
                  </a:cubicBezTo>
                  <a:cubicBezTo>
                    <a:pt x="786503" y="203720"/>
                    <a:pt x="778698" y="195958"/>
                    <a:pt x="778698" y="186383"/>
                  </a:cubicBezTo>
                  <a:cubicBezTo>
                    <a:pt x="778698" y="176810"/>
                    <a:pt x="786503" y="169048"/>
                    <a:pt x="796131" y="169048"/>
                  </a:cubicBezTo>
                  <a:close/>
                  <a:moveTo>
                    <a:pt x="5561297" y="157490"/>
                  </a:moveTo>
                  <a:cubicBezTo>
                    <a:pt x="5570925" y="157490"/>
                    <a:pt x="5578731" y="165252"/>
                    <a:pt x="5578731" y="174827"/>
                  </a:cubicBezTo>
                  <a:cubicBezTo>
                    <a:pt x="5578731" y="184400"/>
                    <a:pt x="5570925" y="192162"/>
                    <a:pt x="5561297" y="192162"/>
                  </a:cubicBezTo>
                  <a:cubicBezTo>
                    <a:pt x="5551669" y="192162"/>
                    <a:pt x="5543864" y="184400"/>
                    <a:pt x="5543864" y="174827"/>
                  </a:cubicBezTo>
                  <a:cubicBezTo>
                    <a:pt x="5543864" y="165252"/>
                    <a:pt x="5551669" y="157490"/>
                    <a:pt x="5561297" y="157490"/>
                  </a:cubicBezTo>
                  <a:close/>
                  <a:moveTo>
                    <a:pt x="2312849" y="157490"/>
                  </a:moveTo>
                  <a:cubicBezTo>
                    <a:pt x="2322477" y="157490"/>
                    <a:pt x="2330283" y="165252"/>
                    <a:pt x="2330283" y="174827"/>
                  </a:cubicBezTo>
                  <a:cubicBezTo>
                    <a:pt x="2330283" y="184400"/>
                    <a:pt x="2322477" y="192162"/>
                    <a:pt x="2312849" y="192162"/>
                  </a:cubicBezTo>
                  <a:cubicBezTo>
                    <a:pt x="2303220" y="192162"/>
                    <a:pt x="2295415" y="184400"/>
                    <a:pt x="2295415" y="174827"/>
                  </a:cubicBezTo>
                  <a:cubicBezTo>
                    <a:pt x="2295415" y="165252"/>
                    <a:pt x="2303220" y="157490"/>
                    <a:pt x="2312849" y="157490"/>
                  </a:cubicBezTo>
                  <a:close/>
                  <a:moveTo>
                    <a:pt x="5834422" y="151712"/>
                  </a:moveTo>
                  <a:cubicBezTo>
                    <a:pt x="5844051" y="151712"/>
                    <a:pt x="5851856" y="159473"/>
                    <a:pt x="5851856" y="169047"/>
                  </a:cubicBezTo>
                  <a:cubicBezTo>
                    <a:pt x="5851856" y="178622"/>
                    <a:pt x="5844051" y="186383"/>
                    <a:pt x="5834422" y="186383"/>
                  </a:cubicBezTo>
                  <a:cubicBezTo>
                    <a:pt x="5824793" y="186383"/>
                    <a:pt x="5816988" y="178622"/>
                    <a:pt x="5816988" y="169047"/>
                  </a:cubicBezTo>
                  <a:cubicBezTo>
                    <a:pt x="5816988" y="159473"/>
                    <a:pt x="5824793" y="151712"/>
                    <a:pt x="5834422" y="151712"/>
                  </a:cubicBezTo>
                  <a:close/>
                  <a:moveTo>
                    <a:pt x="3405350" y="151712"/>
                  </a:moveTo>
                  <a:cubicBezTo>
                    <a:pt x="3414978" y="151712"/>
                    <a:pt x="3422784" y="159473"/>
                    <a:pt x="3422784" y="169047"/>
                  </a:cubicBezTo>
                  <a:cubicBezTo>
                    <a:pt x="3422784" y="178622"/>
                    <a:pt x="3414978" y="186383"/>
                    <a:pt x="3405350" y="186383"/>
                  </a:cubicBezTo>
                  <a:cubicBezTo>
                    <a:pt x="3395722" y="186383"/>
                    <a:pt x="3387916" y="178622"/>
                    <a:pt x="3387916" y="169047"/>
                  </a:cubicBezTo>
                  <a:cubicBezTo>
                    <a:pt x="3387916" y="159473"/>
                    <a:pt x="3395722" y="151712"/>
                    <a:pt x="3405350" y="151712"/>
                  </a:cubicBezTo>
                  <a:close/>
                  <a:moveTo>
                    <a:pt x="2004856" y="151712"/>
                  </a:moveTo>
                  <a:cubicBezTo>
                    <a:pt x="2014486" y="151712"/>
                    <a:pt x="2022290" y="159473"/>
                    <a:pt x="2022290" y="169047"/>
                  </a:cubicBezTo>
                  <a:cubicBezTo>
                    <a:pt x="2022290" y="178622"/>
                    <a:pt x="2014486" y="186383"/>
                    <a:pt x="2004856" y="186383"/>
                  </a:cubicBezTo>
                  <a:cubicBezTo>
                    <a:pt x="1995229" y="186383"/>
                    <a:pt x="1987423" y="178622"/>
                    <a:pt x="1987423" y="169047"/>
                  </a:cubicBezTo>
                  <a:cubicBezTo>
                    <a:pt x="1987423" y="159473"/>
                    <a:pt x="1995229" y="151712"/>
                    <a:pt x="2004856" y="151712"/>
                  </a:cubicBezTo>
                  <a:close/>
                  <a:moveTo>
                    <a:pt x="1894445" y="145934"/>
                  </a:moveTo>
                  <a:cubicBezTo>
                    <a:pt x="1904072" y="145934"/>
                    <a:pt x="1911878" y="153695"/>
                    <a:pt x="1911878" y="163269"/>
                  </a:cubicBezTo>
                  <a:cubicBezTo>
                    <a:pt x="1911878" y="172843"/>
                    <a:pt x="1904072" y="180605"/>
                    <a:pt x="1894445" y="180605"/>
                  </a:cubicBezTo>
                  <a:cubicBezTo>
                    <a:pt x="1884816" y="180605"/>
                    <a:pt x="1877011" y="172843"/>
                    <a:pt x="1877011" y="163269"/>
                  </a:cubicBezTo>
                  <a:cubicBezTo>
                    <a:pt x="1877011" y="153695"/>
                    <a:pt x="1884816" y="145934"/>
                    <a:pt x="1894445" y="145934"/>
                  </a:cubicBezTo>
                  <a:close/>
                  <a:moveTo>
                    <a:pt x="1522528" y="145934"/>
                  </a:moveTo>
                  <a:cubicBezTo>
                    <a:pt x="1532157" y="145934"/>
                    <a:pt x="1539962" y="153695"/>
                    <a:pt x="1539962" y="163269"/>
                  </a:cubicBezTo>
                  <a:cubicBezTo>
                    <a:pt x="1539962" y="172843"/>
                    <a:pt x="1532157" y="180605"/>
                    <a:pt x="1522528" y="180605"/>
                  </a:cubicBezTo>
                  <a:cubicBezTo>
                    <a:pt x="1512900" y="180605"/>
                    <a:pt x="1505095" y="172843"/>
                    <a:pt x="1505095" y="163269"/>
                  </a:cubicBezTo>
                  <a:cubicBezTo>
                    <a:pt x="1505095" y="153695"/>
                    <a:pt x="1512900" y="145934"/>
                    <a:pt x="1522528" y="145934"/>
                  </a:cubicBezTo>
                  <a:close/>
                  <a:moveTo>
                    <a:pt x="918165" y="145934"/>
                  </a:moveTo>
                  <a:cubicBezTo>
                    <a:pt x="927794" y="145934"/>
                    <a:pt x="935600" y="153695"/>
                    <a:pt x="935600" y="163269"/>
                  </a:cubicBezTo>
                  <a:cubicBezTo>
                    <a:pt x="935600" y="172843"/>
                    <a:pt x="927794" y="180605"/>
                    <a:pt x="918165" y="180605"/>
                  </a:cubicBezTo>
                  <a:cubicBezTo>
                    <a:pt x="908538" y="180605"/>
                    <a:pt x="900732" y="172843"/>
                    <a:pt x="900732" y="163269"/>
                  </a:cubicBezTo>
                  <a:cubicBezTo>
                    <a:pt x="900732" y="153695"/>
                    <a:pt x="908538" y="145934"/>
                    <a:pt x="918165" y="145934"/>
                  </a:cubicBezTo>
                  <a:close/>
                  <a:moveTo>
                    <a:pt x="412595" y="145934"/>
                  </a:moveTo>
                  <a:cubicBezTo>
                    <a:pt x="422223" y="145934"/>
                    <a:pt x="430028" y="153695"/>
                    <a:pt x="430028" y="163269"/>
                  </a:cubicBezTo>
                  <a:cubicBezTo>
                    <a:pt x="430028" y="172843"/>
                    <a:pt x="422223" y="180605"/>
                    <a:pt x="412595" y="180605"/>
                  </a:cubicBezTo>
                  <a:cubicBezTo>
                    <a:pt x="402966" y="180605"/>
                    <a:pt x="395161" y="172843"/>
                    <a:pt x="395161" y="163269"/>
                  </a:cubicBezTo>
                  <a:cubicBezTo>
                    <a:pt x="395161" y="153695"/>
                    <a:pt x="402966" y="145934"/>
                    <a:pt x="412595" y="145934"/>
                  </a:cubicBezTo>
                  <a:close/>
                  <a:moveTo>
                    <a:pt x="290559" y="145934"/>
                  </a:moveTo>
                  <a:cubicBezTo>
                    <a:pt x="300188" y="145934"/>
                    <a:pt x="307993" y="153695"/>
                    <a:pt x="307993" y="163269"/>
                  </a:cubicBezTo>
                  <a:cubicBezTo>
                    <a:pt x="307993" y="172843"/>
                    <a:pt x="300188" y="180605"/>
                    <a:pt x="290559" y="180605"/>
                  </a:cubicBezTo>
                  <a:cubicBezTo>
                    <a:pt x="280931" y="180605"/>
                    <a:pt x="273126" y="172843"/>
                    <a:pt x="273126" y="163269"/>
                  </a:cubicBezTo>
                  <a:cubicBezTo>
                    <a:pt x="273126" y="153695"/>
                    <a:pt x="280931" y="145934"/>
                    <a:pt x="290559" y="145934"/>
                  </a:cubicBezTo>
                  <a:close/>
                  <a:moveTo>
                    <a:pt x="3172903" y="140155"/>
                  </a:moveTo>
                  <a:cubicBezTo>
                    <a:pt x="3182531" y="140155"/>
                    <a:pt x="3190337" y="147917"/>
                    <a:pt x="3190337" y="157490"/>
                  </a:cubicBezTo>
                  <a:cubicBezTo>
                    <a:pt x="3190337" y="167065"/>
                    <a:pt x="3182531" y="174827"/>
                    <a:pt x="3172903" y="174827"/>
                  </a:cubicBezTo>
                  <a:cubicBezTo>
                    <a:pt x="3163275" y="174827"/>
                    <a:pt x="3155470" y="167065"/>
                    <a:pt x="3155470" y="157490"/>
                  </a:cubicBezTo>
                  <a:cubicBezTo>
                    <a:pt x="3155470" y="147917"/>
                    <a:pt x="3163275" y="140155"/>
                    <a:pt x="3172903" y="140155"/>
                  </a:cubicBezTo>
                  <a:close/>
                  <a:moveTo>
                    <a:pt x="3684287" y="134377"/>
                  </a:moveTo>
                  <a:cubicBezTo>
                    <a:pt x="3693915" y="134377"/>
                    <a:pt x="3701721" y="142138"/>
                    <a:pt x="3701721" y="151712"/>
                  </a:cubicBezTo>
                  <a:cubicBezTo>
                    <a:pt x="3701721" y="161287"/>
                    <a:pt x="3693915" y="169048"/>
                    <a:pt x="3684287" y="169048"/>
                  </a:cubicBezTo>
                  <a:cubicBezTo>
                    <a:pt x="3674658" y="169048"/>
                    <a:pt x="3666852" y="161287"/>
                    <a:pt x="3666852" y="151712"/>
                  </a:cubicBezTo>
                  <a:cubicBezTo>
                    <a:pt x="3666852" y="142138"/>
                    <a:pt x="3674658" y="134377"/>
                    <a:pt x="3684287" y="134377"/>
                  </a:cubicBezTo>
                  <a:close/>
                  <a:moveTo>
                    <a:pt x="5363717" y="128598"/>
                  </a:moveTo>
                  <a:cubicBezTo>
                    <a:pt x="5373345" y="128598"/>
                    <a:pt x="5381151" y="136360"/>
                    <a:pt x="5381151" y="145935"/>
                  </a:cubicBezTo>
                  <a:cubicBezTo>
                    <a:pt x="5381151" y="155508"/>
                    <a:pt x="5373345" y="163270"/>
                    <a:pt x="5363717" y="163270"/>
                  </a:cubicBezTo>
                  <a:cubicBezTo>
                    <a:pt x="5354088" y="163270"/>
                    <a:pt x="5346283" y="155508"/>
                    <a:pt x="5346283" y="145935"/>
                  </a:cubicBezTo>
                  <a:cubicBezTo>
                    <a:pt x="5346283" y="136360"/>
                    <a:pt x="5354088" y="128598"/>
                    <a:pt x="5363717" y="128598"/>
                  </a:cubicBezTo>
                  <a:close/>
                  <a:moveTo>
                    <a:pt x="3945789" y="128598"/>
                  </a:moveTo>
                  <a:cubicBezTo>
                    <a:pt x="3955418" y="128598"/>
                    <a:pt x="3963224" y="136360"/>
                    <a:pt x="3963224" y="145935"/>
                  </a:cubicBezTo>
                  <a:cubicBezTo>
                    <a:pt x="3963224" y="155508"/>
                    <a:pt x="3955418" y="163270"/>
                    <a:pt x="3945789" y="163270"/>
                  </a:cubicBezTo>
                  <a:cubicBezTo>
                    <a:pt x="3936161" y="163270"/>
                    <a:pt x="3928355" y="155508"/>
                    <a:pt x="3928355" y="145935"/>
                  </a:cubicBezTo>
                  <a:cubicBezTo>
                    <a:pt x="3928355" y="136360"/>
                    <a:pt x="3936161" y="128598"/>
                    <a:pt x="3945789" y="128598"/>
                  </a:cubicBezTo>
                  <a:close/>
                  <a:moveTo>
                    <a:pt x="1749166" y="128598"/>
                  </a:moveTo>
                  <a:cubicBezTo>
                    <a:pt x="1758794" y="128598"/>
                    <a:pt x="1766599" y="136360"/>
                    <a:pt x="1766599" y="145935"/>
                  </a:cubicBezTo>
                  <a:cubicBezTo>
                    <a:pt x="1766599" y="155508"/>
                    <a:pt x="1758794" y="163270"/>
                    <a:pt x="1749166" y="163270"/>
                  </a:cubicBezTo>
                  <a:cubicBezTo>
                    <a:pt x="1739537" y="163270"/>
                    <a:pt x="1731731" y="155508"/>
                    <a:pt x="1731731" y="145935"/>
                  </a:cubicBezTo>
                  <a:cubicBezTo>
                    <a:pt x="1731731" y="136360"/>
                    <a:pt x="1739537" y="128598"/>
                    <a:pt x="1749166" y="128598"/>
                  </a:cubicBezTo>
                  <a:close/>
                  <a:moveTo>
                    <a:pt x="1034390" y="128598"/>
                  </a:moveTo>
                  <a:cubicBezTo>
                    <a:pt x="1044018" y="128598"/>
                    <a:pt x="1051823" y="136360"/>
                    <a:pt x="1051823" y="145935"/>
                  </a:cubicBezTo>
                  <a:cubicBezTo>
                    <a:pt x="1051823" y="155508"/>
                    <a:pt x="1044018" y="163270"/>
                    <a:pt x="1034390" y="163270"/>
                  </a:cubicBezTo>
                  <a:cubicBezTo>
                    <a:pt x="1024762" y="163270"/>
                    <a:pt x="1016956" y="155508"/>
                    <a:pt x="1016956" y="145935"/>
                  </a:cubicBezTo>
                  <a:cubicBezTo>
                    <a:pt x="1016956" y="136360"/>
                    <a:pt x="1024762" y="128598"/>
                    <a:pt x="1034390" y="128598"/>
                  </a:cubicBezTo>
                  <a:close/>
                  <a:moveTo>
                    <a:pt x="5933212" y="122820"/>
                  </a:moveTo>
                  <a:cubicBezTo>
                    <a:pt x="5942841" y="122820"/>
                    <a:pt x="5950646" y="130581"/>
                    <a:pt x="5950646" y="140155"/>
                  </a:cubicBezTo>
                  <a:cubicBezTo>
                    <a:pt x="5950646" y="149730"/>
                    <a:pt x="5942841" y="157491"/>
                    <a:pt x="5933212" y="157491"/>
                  </a:cubicBezTo>
                  <a:cubicBezTo>
                    <a:pt x="5923584" y="157491"/>
                    <a:pt x="5915779" y="149730"/>
                    <a:pt x="5915779" y="140155"/>
                  </a:cubicBezTo>
                  <a:cubicBezTo>
                    <a:pt x="5915779" y="130581"/>
                    <a:pt x="5923584" y="122820"/>
                    <a:pt x="5933212" y="122820"/>
                  </a:cubicBezTo>
                  <a:close/>
                  <a:moveTo>
                    <a:pt x="3289127" y="122820"/>
                  </a:moveTo>
                  <a:cubicBezTo>
                    <a:pt x="3298755" y="122820"/>
                    <a:pt x="3306561" y="130581"/>
                    <a:pt x="3306561" y="140155"/>
                  </a:cubicBezTo>
                  <a:cubicBezTo>
                    <a:pt x="3306561" y="149730"/>
                    <a:pt x="3298755" y="157491"/>
                    <a:pt x="3289127" y="157491"/>
                  </a:cubicBezTo>
                  <a:cubicBezTo>
                    <a:pt x="3279499" y="157491"/>
                    <a:pt x="3271694" y="149730"/>
                    <a:pt x="3271694" y="140155"/>
                  </a:cubicBezTo>
                  <a:cubicBezTo>
                    <a:pt x="3271694" y="130581"/>
                    <a:pt x="3279499" y="122820"/>
                    <a:pt x="3289127" y="122820"/>
                  </a:cubicBezTo>
                  <a:close/>
                  <a:moveTo>
                    <a:pt x="2713819" y="122820"/>
                  </a:moveTo>
                  <a:cubicBezTo>
                    <a:pt x="2723448" y="122820"/>
                    <a:pt x="2731254" y="130581"/>
                    <a:pt x="2731254" y="140155"/>
                  </a:cubicBezTo>
                  <a:cubicBezTo>
                    <a:pt x="2731254" y="149730"/>
                    <a:pt x="2723448" y="157491"/>
                    <a:pt x="2713819" y="157491"/>
                  </a:cubicBezTo>
                  <a:cubicBezTo>
                    <a:pt x="2704191" y="157491"/>
                    <a:pt x="2696386" y="149730"/>
                    <a:pt x="2696386" y="140155"/>
                  </a:cubicBezTo>
                  <a:cubicBezTo>
                    <a:pt x="2696386" y="130581"/>
                    <a:pt x="2704191" y="122820"/>
                    <a:pt x="2713819" y="122820"/>
                  </a:cubicBezTo>
                  <a:close/>
                  <a:moveTo>
                    <a:pt x="4265404" y="117042"/>
                  </a:moveTo>
                  <a:cubicBezTo>
                    <a:pt x="4275033" y="117042"/>
                    <a:pt x="4282838" y="124803"/>
                    <a:pt x="4282838" y="134377"/>
                  </a:cubicBezTo>
                  <a:cubicBezTo>
                    <a:pt x="4282838" y="143951"/>
                    <a:pt x="4275033" y="151713"/>
                    <a:pt x="4265404" y="151713"/>
                  </a:cubicBezTo>
                  <a:cubicBezTo>
                    <a:pt x="4255775" y="151713"/>
                    <a:pt x="4247970" y="143951"/>
                    <a:pt x="4247970" y="134377"/>
                  </a:cubicBezTo>
                  <a:cubicBezTo>
                    <a:pt x="4247970" y="124803"/>
                    <a:pt x="4255775" y="117042"/>
                    <a:pt x="4265404" y="117042"/>
                  </a:cubicBezTo>
                  <a:close/>
                  <a:moveTo>
                    <a:pt x="4096880" y="117042"/>
                  </a:moveTo>
                  <a:cubicBezTo>
                    <a:pt x="4106508" y="117042"/>
                    <a:pt x="4114314" y="124803"/>
                    <a:pt x="4114314" y="134377"/>
                  </a:cubicBezTo>
                  <a:cubicBezTo>
                    <a:pt x="4114314" y="143951"/>
                    <a:pt x="4106508" y="151713"/>
                    <a:pt x="4096880" y="151713"/>
                  </a:cubicBezTo>
                  <a:cubicBezTo>
                    <a:pt x="4087252" y="151713"/>
                    <a:pt x="4079446" y="143951"/>
                    <a:pt x="4079446" y="134377"/>
                  </a:cubicBezTo>
                  <a:cubicBezTo>
                    <a:pt x="4079446" y="124803"/>
                    <a:pt x="4087252" y="117042"/>
                    <a:pt x="4096880" y="117042"/>
                  </a:cubicBezTo>
                  <a:close/>
                  <a:moveTo>
                    <a:pt x="1261025" y="111262"/>
                  </a:moveTo>
                  <a:cubicBezTo>
                    <a:pt x="1270654" y="111262"/>
                    <a:pt x="1278459" y="119024"/>
                    <a:pt x="1278459" y="128597"/>
                  </a:cubicBezTo>
                  <a:cubicBezTo>
                    <a:pt x="1278459" y="138172"/>
                    <a:pt x="1270654" y="145934"/>
                    <a:pt x="1261025" y="145934"/>
                  </a:cubicBezTo>
                  <a:cubicBezTo>
                    <a:pt x="1251397" y="145934"/>
                    <a:pt x="1243592" y="138172"/>
                    <a:pt x="1243592" y="128597"/>
                  </a:cubicBezTo>
                  <a:cubicBezTo>
                    <a:pt x="1243592" y="119024"/>
                    <a:pt x="1251397" y="111262"/>
                    <a:pt x="1261025" y="111262"/>
                  </a:cubicBezTo>
                  <a:close/>
                  <a:moveTo>
                    <a:pt x="46489" y="105484"/>
                  </a:moveTo>
                  <a:cubicBezTo>
                    <a:pt x="56118" y="105484"/>
                    <a:pt x="63923" y="113245"/>
                    <a:pt x="63923" y="122819"/>
                  </a:cubicBezTo>
                  <a:cubicBezTo>
                    <a:pt x="63923" y="132394"/>
                    <a:pt x="56118" y="140155"/>
                    <a:pt x="46489" y="140155"/>
                  </a:cubicBezTo>
                  <a:cubicBezTo>
                    <a:pt x="36862" y="140155"/>
                    <a:pt x="29056" y="132394"/>
                    <a:pt x="29056" y="122819"/>
                  </a:cubicBezTo>
                  <a:cubicBezTo>
                    <a:pt x="29056" y="113245"/>
                    <a:pt x="36862" y="105484"/>
                    <a:pt x="46489" y="105484"/>
                  </a:cubicBezTo>
                  <a:close/>
                  <a:moveTo>
                    <a:pt x="2423260" y="99705"/>
                  </a:moveTo>
                  <a:cubicBezTo>
                    <a:pt x="2432889" y="99705"/>
                    <a:pt x="2440694" y="107467"/>
                    <a:pt x="2440694" y="117042"/>
                  </a:cubicBezTo>
                  <a:cubicBezTo>
                    <a:pt x="2440694" y="126615"/>
                    <a:pt x="2432889" y="134377"/>
                    <a:pt x="2423260" y="134377"/>
                  </a:cubicBezTo>
                  <a:cubicBezTo>
                    <a:pt x="2413632" y="134377"/>
                    <a:pt x="2405828" y="126615"/>
                    <a:pt x="2405828" y="117042"/>
                  </a:cubicBezTo>
                  <a:cubicBezTo>
                    <a:pt x="2405828" y="107467"/>
                    <a:pt x="2413632" y="99705"/>
                    <a:pt x="2423260" y="99705"/>
                  </a:cubicBezTo>
                  <a:close/>
                  <a:moveTo>
                    <a:pt x="162713" y="99705"/>
                  </a:moveTo>
                  <a:cubicBezTo>
                    <a:pt x="172342" y="99705"/>
                    <a:pt x="180147" y="107467"/>
                    <a:pt x="180147" y="117042"/>
                  </a:cubicBezTo>
                  <a:cubicBezTo>
                    <a:pt x="180147" y="126615"/>
                    <a:pt x="172342" y="134377"/>
                    <a:pt x="162713" y="134377"/>
                  </a:cubicBezTo>
                  <a:cubicBezTo>
                    <a:pt x="153085" y="134377"/>
                    <a:pt x="145280" y="126615"/>
                    <a:pt x="145280" y="117042"/>
                  </a:cubicBezTo>
                  <a:cubicBezTo>
                    <a:pt x="145280" y="107467"/>
                    <a:pt x="153085" y="99705"/>
                    <a:pt x="162713" y="99705"/>
                  </a:cubicBezTo>
                  <a:close/>
                  <a:moveTo>
                    <a:pt x="1603885" y="93927"/>
                  </a:moveTo>
                  <a:cubicBezTo>
                    <a:pt x="1613513" y="93927"/>
                    <a:pt x="1621319" y="101688"/>
                    <a:pt x="1621319" y="111262"/>
                  </a:cubicBezTo>
                  <a:cubicBezTo>
                    <a:pt x="1621319" y="120837"/>
                    <a:pt x="1613513" y="128598"/>
                    <a:pt x="1603885" y="128598"/>
                  </a:cubicBezTo>
                  <a:cubicBezTo>
                    <a:pt x="1594257" y="128598"/>
                    <a:pt x="1586451" y="120837"/>
                    <a:pt x="1586451" y="111262"/>
                  </a:cubicBezTo>
                  <a:cubicBezTo>
                    <a:pt x="1586451" y="101688"/>
                    <a:pt x="1594257" y="93927"/>
                    <a:pt x="1603885" y="93927"/>
                  </a:cubicBezTo>
                  <a:close/>
                  <a:moveTo>
                    <a:pt x="3533195" y="88149"/>
                  </a:moveTo>
                  <a:cubicBezTo>
                    <a:pt x="3542824" y="88149"/>
                    <a:pt x="3550630" y="95910"/>
                    <a:pt x="3550630" y="105484"/>
                  </a:cubicBezTo>
                  <a:cubicBezTo>
                    <a:pt x="3550630" y="115058"/>
                    <a:pt x="3542824" y="122820"/>
                    <a:pt x="3533195" y="122820"/>
                  </a:cubicBezTo>
                  <a:cubicBezTo>
                    <a:pt x="3523567" y="122820"/>
                    <a:pt x="3515762" y="115058"/>
                    <a:pt x="3515762" y="105484"/>
                  </a:cubicBezTo>
                  <a:cubicBezTo>
                    <a:pt x="3515762" y="95910"/>
                    <a:pt x="3523567" y="88149"/>
                    <a:pt x="3533195" y="88149"/>
                  </a:cubicBezTo>
                  <a:close/>
                  <a:moveTo>
                    <a:pt x="2597596" y="88149"/>
                  </a:moveTo>
                  <a:cubicBezTo>
                    <a:pt x="2607224" y="88149"/>
                    <a:pt x="2615030" y="95910"/>
                    <a:pt x="2615030" y="105484"/>
                  </a:cubicBezTo>
                  <a:cubicBezTo>
                    <a:pt x="2615030" y="115058"/>
                    <a:pt x="2607224" y="122820"/>
                    <a:pt x="2597596" y="122820"/>
                  </a:cubicBezTo>
                  <a:cubicBezTo>
                    <a:pt x="2587967" y="122820"/>
                    <a:pt x="2580163" y="115058"/>
                    <a:pt x="2580163" y="105484"/>
                  </a:cubicBezTo>
                  <a:cubicBezTo>
                    <a:pt x="2580163" y="95910"/>
                    <a:pt x="2587967" y="88149"/>
                    <a:pt x="2597596" y="88149"/>
                  </a:cubicBezTo>
                  <a:close/>
                  <a:moveTo>
                    <a:pt x="627607" y="88149"/>
                  </a:moveTo>
                  <a:cubicBezTo>
                    <a:pt x="637236" y="88149"/>
                    <a:pt x="645041" y="95910"/>
                    <a:pt x="645041" y="105484"/>
                  </a:cubicBezTo>
                  <a:cubicBezTo>
                    <a:pt x="645041" y="115058"/>
                    <a:pt x="637236" y="122820"/>
                    <a:pt x="627607" y="122820"/>
                  </a:cubicBezTo>
                  <a:cubicBezTo>
                    <a:pt x="617980" y="122820"/>
                    <a:pt x="610174" y="115058"/>
                    <a:pt x="610174" y="105484"/>
                  </a:cubicBezTo>
                  <a:cubicBezTo>
                    <a:pt x="610174" y="95910"/>
                    <a:pt x="617980" y="88149"/>
                    <a:pt x="627607" y="88149"/>
                  </a:cubicBezTo>
                  <a:close/>
                  <a:moveTo>
                    <a:pt x="2957889" y="82370"/>
                  </a:moveTo>
                  <a:cubicBezTo>
                    <a:pt x="2967518" y="82370"/>
                    <a:pt x="2975323" y="90132"/>
                    <a:pt x="2975323" y="99705"/>
                  </a:cubicBezTo>
                  <a:cubicBezTo>
                    <a:pt x="2975323" y="109280"/>
                    <a:pt x="2967518" y="117042"/>
                    <a:pt x="2957889" y="117042"/>
                  </a:cubicBezTo>
                  <a:cubicBezTo>
                    <a:pt x="2948261" y="117042"/>
                    <a:pt x="2940455" y="109280"/>
                    <a:pt x="2940455" y="99705"/>
                  </a:cubicBezTo>
                  <a:cubicBezTo>
                    <a:pt x="2940455" y="90132"/>
                    <a:pt x="2948261" y="82370"/>
                    <a:pt x="2957889" y="82370"/>
                  </a:cubicBezTo>
                  <a:close/>
                  <a:moveTo>
                    <a:pt x="2830043" y="82370"/>
                  </a:moveTo>
                  <a:cubicBezTo>
                    <a:pt x="2839672" y="82370"/>
                    <a:pt x="2847477" y="90132"/>
                    <a:pt x="2847477" y="99705"/>
                  </a:cubicBezTo>
                  <a:cubicBezTo>
                    <a:pt x="2847477" y="109280"/>
                    <a:pt x="2839672" y="117042"/>
                    <a:pt x="2830043" y="117042"/>
                  </a:cubicBezTo>
                  <a:cubicBezTo>
                    <a:pt x="2820415" y="117042"/>
                    <a:pt x="2812610" y="109280"/>
                    <a:pt x="2812610" y="99705"/>
                  </a:cubicBezTo>
                  <a:cubicBezTo>
                    <a:pt x="2812610" y="90132"/>
                    <a:pt x="2820415" y="82370"/>
                    <a:pt x="2830043" y="82370"/>
                  </a:cubicBezTo>
                  <a:close/>
                  <a:moveTo>
                    <a:pt x="732208" y="82370"/>
                  </a:moveTo>
                  <a:cubicBezTo>
                    <a:pt x="738628" y="82370"/>
                    <a:pt x="743830" y="87545"/>
                    <a:pt x="743830" y="93927"/>
                  </a:cubicBezTo>
                  <a:cubicBezTo>
                    <a:pt x="743830" y="100310"/>
                    <a:pt x="738628" y="105484"/>
                    <a:pt x="732208" y="105484"/>
                  </a:cubicBezTo>
                  <a:cubicBezTo>
                    <a:pt x="725790" y="105484"/>
                    <a:pt x="720586" y="100309"/>
                    <a:pt x="720586" y="93927"/>
                  </a:cubicBezTo>
                  <a:cubicBezTo>
                    <a:pt x="720586" y="87545"/>
                    <a:pt x="725790" y="82370"/>
                    <a:pt x="732208" y="82370"/>
                  </a:cubicBezTo>
                  <a:close/>
                  <a:moveTo>
                    <a:pt x="517195" y="82370"/>
                  </a:moveTo>
                  <a:cubicBezTo>
                    <a:pt x="526823" y="82370"/>
                    <a:pt x="534629" y="90132"/>
                    <a:pt x="534629" y="99705"/>
                  </a:cubicBezTo>
                  <a:cubicBezTo>
                    <a:pt x="534629" y="109280"/>
                    <a:pt x="526823" y="117042"/>
                    <a:pt x="517195" y="117042"/>
                  </a:cubicBezTo>
                  <a:cubicBezTo>
                    <a:pt x="507567" y="117042"/>
                    <a:pt x="499762" y="109280"/>
                    <a:pt x="499762" y="99705"/>
                  </a:cubicBezTo>
                  <a:cubicBezTo>
                    <a:pt x="499762" y="90132"/>
                    <a:pt x="507567" y="82370"/>
                    <a:pt x="517195" y="82370"/>
                  </a:cubicBezTo>
                  <a:close/>
                  <a:moveTo>
                    <a:pt x="5741443" y="76592"/>
                  </a:moveTo>
                  <a:cubicBezTo>
                    <a:pt x="5751072" y="76592"/>
                    <a:pt x="5758877" y="84353"/>
                    <a:pt x="5758877" y="93927"/>
                  </a:cubicBezTo>
                  <a:cubicBezTo>
                    <a:pt x="5758877" y="103502"/>
                    <a:pt x="5751072" y="111263"/>
                    <a:pt x="5741443" y="111263"/>
                  </a:cubicBezTo>
                  <a:cubicBezTo>
                    <a:pt x="5731815" y="111263"/>
                    <a:pt x="5724011" y="103502"/>
                    <a:pt x="5724011" y="93927"/>
                  </a:cubicBezTo>
                  <a:cubicBezTo>
                    <a:pt x="5724011" y="84353"/>
                    <a:pt x="5731815" y="76592"/>
                    <a:pt x="5741443" y="76592"/>
                  </a:cubicBezTo>
                  <a:close/>
                  <a:moveTo>
                    <a:pt x="5462507" y="76592"/>
                  </a:moveTo>
                  <a:cubicBezTo>
                    <a:pt x="5472135" y="76592"/>
                    <a:pt x="5479941" y="84353"/>
                    <a:pt x="5479941" y="93927"/>
                  </a:cubicBezTo>
                  <a:cubicBezTo>
                    <a:pt x="5479941" y="103502"/>
                    <a:pt x="5472135" y="111263"/>
                    <a:pt x="5462507" y="111263"/>
                  </a:cubicBezTo>
                  <a:cubicBezTo>
                    <a:pt x="5452879" y="111263"/>
                    <a:pt x="5445073" y="103502"/>
                    <a:pt x="5445073" y="93927"/>
                  </a:cubicBezTo>
                  <a:cubicBezTo>
                    <a:pt x="5445073" y="84353"/>
                    <a:pt x="5452879" y="76592"/>
                    <a:pt x="5462507" y="76592"/>
                  </a:cubicBezTo>
                  <a:close/>
                  <a:moveTo>
                    <a:pt x="3806321" y="76592"/>
                  </a:moveTo>
                  <a:cubicBezTo>
                    <a:pt x="3815950" y="76592"/>
                    <a:pt x="3823756" y="84353"/>
                    <a:pt x="3823756" y="93927"/>
                  </a:cubicBezTo>
                  <a:cubicBezTo>
                    <a:pt x="3823756" y="103502"/>
                    <a:pt x="3815950" y="111263"/>
                    <a:pt x="3806321" y="111263"/>
                  </a:cubicBezTo>
                  <a:cubicBezTo>
                    <a:pt x="3796694" y="111263"/>
                    <a:pt x="3788888" y="103502"/>
                    <a:pt x="3788888" y="93927"/>
                  </a:cubicBezTo>
                  <a:cubicBezTo>
                    <a:pt x="3788888" y="84353"/>
                    <a:pt x="3796694" y="76592"/>
                    <a:pt x="3806321" y="76592"/>
                  </a:cubicBezTo>
                  <a:close/>
                  <a:moveTo>
                    <a:pt x="2074590" y="76592"/>
                  </a:moveTo>
                  <a:cubicBezTo>
                    <a:pt x="2084218" y="76592"/>
                    <a:pt x="2092024" y="84353"/>
                    <a:pt x="2092024" y="93927"/>
                  </a:cubicBezTo>
                  <a:cubicBezTo>
                    <a:pt x="2092024" y="103502"/>
                    <a:pt x="2084218" y="111263"/>
                    <a:pt x="2074590" y="111263"/>
                  </a:cubicBezTo>
                  <a:cubicBezTo>
                    <a:pt x="2064962" y="111263"/>
                    <a:pt x="2057157" y="103502"/>
                    <a:pt x="2057157" y="93927"/>
                  </a:cubicBezTo>
                  <a:cubicBezTo>
                    <a:pt x="2057157" y="84353"/>
                    <a:pt x="2064962" y="76592"/>
                    <a:pt x="2074590" y="76592"/>
                  </a:cubicBezTo>
                  <a:close/>
                  <a:moveTo>
                    <a:pt x="1133179" y="76592"/>
                  </a:moveTo>
                  <a:cubicBezTo>
                    <a:pt x="1142808" y="76592"/>
                    <a:pt x="1150614" y="84353"/>
                    <a:pt x="1150614" y="93927"/>
                  </a:cubicBezTo>
                  <a:cubicBezTo>
                    <a:pt x="1150614" y="103502"/>
                    <a:pt x="1142808" y="111263"/>
                    <a:pt x="1133179" y="111263"/>
                  </a:cubicBezTo>
                  <a:cubicBezTo>
                    <a:pt x="1123551" y="111263"/>
                    <a:pt x="1115746" y="103502"/>
                    <a:pt x="1115746" y="93927"/>
                  </a:cubicBezTo>
                  <a:cubicBezTo>
                    <a:pt x="1115746" y="84353"/>
                    <a:pt x="1123551" y="76592"/>
                    <a:pt x="1133179" y="76592"/>
                  </a:cubicBezTo>
                  <a:close/>
                  <a:moveTo>
                    <a:pt x="2254736" y="70812"/>
                  </a:moveTo>
                  <a:cubicBezTo>
                    <a:pt x="2264365" y="70812"/>
                    <a:pt x="2272170" y="78574"/>
                    <a:pt x="2272170" y="88149"/>
                  </a:cubicBezTo>
                  <a:cubicBezTo>
                    <a:pt x="2272170" y="97722"/>
                    <a:pt x="2264365" y="105484"/>
                    <a:pt x="2254736" y="105484"/>
                  </a:cubicBezTo>
                  <a:cubicBezTo>
                    <a:pt x="2245108" y="105484"/>
                    <a:pt x="2237303" y="97722"/>
                    <a:pt x="2237303" y="88149"/>
                  </a:cubicBezTo>
                  <a:cubicBezTo>
                    <a:pt x="2237303" y="78574"/>
                    <a:pt x="2245108" y="70812"/>
                    <a:pt x="2254736" y="70812"/>
                  </a:cubicBezTo>
                  <a:close/>
                  <a:moveTo>
                    <a:pt x="5270738" y="65034"/>
                  </a:moveTo>
                  <a:cubicBezTo>
                    <a:pt x="5280367" y="65034"/>
                    <a:pt x="5288172" y="72795"/>
                    <a:pt x="5288172" y="82369"/>
                  </a:cubicBezTo>
                  <a:cubicBezTo>
                    <a:pt x="5288172" y="91944"/>
                    <a:pt x="5280367" y="99705"/>
                    <a:pt x="5270738" y="99705"/>
                  </a:cubicBezTo>
                  <a:cubicBezTo>
                    <a:pt x="5261109" y="99705"/>
                    <a:pt x="5253305" y="91944"/>
                    <a:pt x="5253305" y="82369"/>
                  </a:cubicBezTo>
                  <a:cubicBezTo>
                    <a:pt x="5253305" y="72795"/>
                    <a:pt x="5261109" y="65034"/>
                    <a:pt x="5270738" y="65034"/>
                  </a:cubicBezTo>
                  <a:close/>
                  <a:moveTo>
                    <a:pt x="4596641" y="65034"/>
                  </a:moveTo>
                  <a:cubicBezTo>
                    <a:pt x="4606270" y="65034"/>
                    <a:pt x="4614075" y="72795"/>
                    <a:pt x="4614075" y="82369"/>
                  </a:cubicBezTo>
                  <a:cubicBezTo>
                    <a:pt x="4614075" y="91944"/>
                    <a:pt x="4606270" y="99705"/>
                    <a:pt x="4596641" y="99705"/>
                  </a:cubicBezTo>
                  <a:cubicBezTo>
                    <a:pt x="4587014" y="99705"/>
                    <a:pt x="4579208" y="91944"/>
                    <a:pt x="4579208" y="82369"/>
                  </a:cubicBezTo>
                  <a:cubicBezTo>
                    <a:pt x="4579208" y="72795"/>
                    <a:pt x="4587014" y="65034"/>
                    <a:pt x="4596641" y="65034"/>
                  </a:cubicBezTo>
                  <a:close/>
                  <a:moveTo>
                    <a:pt x="1388871" y="65034"/>
                  </a:moveTo>
                  <a:cubicBezTo>
                    <a:pt x="1398500" y="65034"/>
                    <a:pt x="1406306" y="72795"/>
                    <a:pt x="1406306" y="82369"/>
                  </a:cubicBezTo>
                  <a:cubicBezTo>
                    <a:pt x="1406306" y="91944"/>
                    <a:pt x="1398500" y="99705"/>
                    <a:pt x="1388871" y="99705"/>
                  </a:cubicBezTo>
                  <a:cubicBezTo>
                    <a:pt x="1379243" y="99705"/>
                    <a:pt x="1371438" y="91944"/>
                    <a:pt x="1371438" y="82369"/>
                  </a:cubicBezTo>
                  <a:cubicBezTo>
                    <a:pt x="1371438" y="72795"/>
                    <a:pt x="1379243" y="65034"/>
                    <a:pt x="1388871" y="65034"/>
                  </a:cubicBezTo>
                  <a:close/>
                  <a:moveTo>
                    <a:pt x="6049435" y="59256"/>
                  </a:moveTo>
                  <a:cubicBezTo>
                    <a:pt x="6059063" y="59256"/>
                    <a:pt x="6066869" y="67017"/>
                    <a:pt x="6066869" y="76591"/>
                  </a:cubicBezTo>
                  <a:cubicBezTo>
                    <a:pt x="6066869" y="86165"/>
                    <a:pt x="6059065" y="93927"/>
                    <a:pt x="6049435" y="93927"/>
                  </a:cubicBezTo>
                  <a:cubicBezTo>
                    <a:pt x="6039808" y="93927"/>
                    <a:pt x="6032001" y="86165"/>
                    <a:pt x="6032001" y="76591"/>
                  </a:cubicBezTo>
                  <a:cubicBezTo>
                    <a:pt x="6032001" y="67017"/>
                    <a:pt x="6039807" y="59256"/>
                    <a:pt x="6049435" y="59256"/>
                  </a:cubicBezTo>
                  <a:close/>
                  <a:moveTo>
                    <a:pt x="5625219" y="53477"/>
                  </a:moveTo>
                  <a:cubicBezTo>
                    <a:pt x="5634848" y="53477"/>
                    <a:pt x="5642653" y="61239"/>
                    <a:pt x="5642653" y="70812"/>
                  </a:cubicBezTo>
                  <a:cubicBezTo>
                    <a:pt x="5642653" y="80387"/>
                    <a:pt x="5634848" y="88149"/>
                    <a:pt x="5625219" y="88149"/>
                  </a:cubicBezTo>
                  <a:cubicBezTo>
                    <a:pt x="5615591" y="88149"/>
                    <a:pt x="5607787" y="80387"/>
                    <a:pt x="5607787" y="70812"/>
                  </a:cubicBezTo>
                  <a:cubicBezTo>
                    <a:pt x="5607787" y="61239"/>
                    <a:pt x="5615591" y="53477"/>
                    <a:pt x="5625219" y="53477"/>
                  </a:cubicBezTo>
                  <a:close/>
                  <a:moveTo>
                    <a:pt x="3062490" y="53477"/>
                  </a:moveTo>
                  <a:cubicBezTo>
                    <a:pt x="3072119" y="53477"/>
                    <a:pt x="3079924" y="61239"/>
                    <a:pt x="3079924" y="70812"/>
                  </a:cubicBezTo>
                  <a:cubicBezTo>
                    <a:pt x="3079924" y="80387"/>
                    <a:pt x="3072119" y="88149"/>
                    <a:pt x="3062490" y="88149"/>
                  </a:cubicBezTo>
                  <a:cubicBezTo>
                    <a:pt x="3052861" y="88149"/>
                    <a:pt x="3045057" y="80387"/>
                    <a:pt x="3045057" y="70812"/>
                  </a:cubicBezTo>
                  <a:cubicBezTo>
                    <a:pt x="3045057" y="61239"/>
                    <a:pt x="3052861" y="53477"/>
                    <a:pt x="3062490" y="53477"/>
                  </a:cubicBezTo>
                  <a:close/>
                  <a:moveTo>
                    <a:pt x="1842143" y="53477"/>
                  </a:moveTo>
                  <a:cubicBezTo>
                    <a:pt x="1851772" y="53477"/>
                    <a:pt x="1859577" y="61239"/>
                    <a:pt x="1859577" y="70812"/>
                  </a:cubicBezTo>
                  <a:cubicBezTo>
                    <a:pt x="1859577" y="80387"/>
                    <a:pt x="1851772" y="88149"/>
                    <a:pt x="1842143" y="88149"/>
                  </a:cubicBezTo>
                  <a:cubicBezTo>
                    <a:pt x="1832515" y="88149"/>
                    <a:pt x="1824710" y="80387"/>
                    <a:pt x="1824710" y="70812"/>
                  </a:cubicBezTo>
                  <a:cubicBezTo>
                    <a:pt x="1824710" y="61239"/>
                    <a:pt x="1832515" y="53477"/>
                    <a:pt x="1842143" y="53477"/>
                  </a:cubicBezTo>
                  <a:close/>
                  <a:moveTo>
                    <a:pt x="4800033" y="47699"/>
                  </a:moveTo>
                  <a:cubicBezTo>
                    <a:pt x="4809661" y="47699"/>
                    <a:pt x="4817467" y="55460"/>
                    <a:pt x="4817467" y="65034"/>
                  </a:cubicBezTo>
                  <a:cubicBezTo>
                    <a:pt x="4817467" y="74609"/>
                    <a:pt x="4809661" y="82370"/>
                    <a:pt x="4800033" y="82370"/>
                  </a:cubicBezTo>
                  <a:cubicBezTo>
                    <a:pt x="4790405" y="82370"/>
                    <a:pt x="4782600" y="74609"/>
                    <a:pt x="4782600" y="65034"/>
                  </a:cubicBezTo>
                  <a:cubicBezTo>
                    <a:pt x="4782600" y="55460"/>
                    <a:pt x="4790405" y="47699"/>
                    <a:pt x="4800033" y="47699"/>
                  </a:cubicBezTo>
                  <a:close/>
                  <a:moveTo>
                    <a:pt x="4689620" y="47699"/>
                  </a:moveTo>
                  <a:cubicBezTo>
                    <a:pt x="4699249" y="47699"/>
                    <a:pt x="4707054" y="55460"/>
                    <a:pt x="4707054" y="65034"/>
                  </a:cubicBezTo>
                  <a:cubicBezTo>
                    <a:pt x="4707054" y="74609"/>
                    <a:pt x="4699249" y="82370"/>
                    <a:pt x="4689620" y="82370"/>
                  </a:cubicBezTo>
                  <a:cubicBezTo>
                    <a:pt x="4679991" y="82370"/>
                    <a:pt x="4672187" y="74609"/>
                    <a:pt x="4672187" y="65034"/>
                  </a:cubicBezTo>
                  <a:cubicBezTo>
                    <a:pt x="4672187" y="55460"/>
                    <a:pt x="4679991" y="47699"/>
                    <a:pt x="4689620" y="47699"/>
                  </a:cubicBezTo>
                  <a:close/>
                  <a:moveTo>
                    <a:pt x="5166136" y="41920"/>
                  </a:moveTo>
                  <a:cubicBezTo>
                    <a:pt x="5175765" y="41920"/>
                    <a:pt x="5183571" y="49682"/>
                    <a:pt x="5183571" y="59257"/>
                  </a:cubicBezTo>
                  <a:cubicBezTo>
                    <a:pt x="5183571" y="68830"/>
                    <a:pt x="5175765" y="76592"/>
                    <a:pt x="5166136" y="76592"/>
                  </a:cubicBezTo>
                  <a:cubicBezTo>
                    <a:pt x="5156507" y="76592"/>
                    <a:pt x="5148702" y="68830"/>
                    <a:pt x="5148702" y="59257"/>
                  </a:cubicBezTo>
                  <a:cubicBezTo>
                    <a:pt x="5148702" y="49682"/>
                    <a:pt x="5156507" y="41920"/>
                    <a:pt x="5166136" y="41920"/>
                  </a:cubicBezTo>
                  <a:close/>
                  <a:moveTo>
                    <a:pt x="3416973" y="41920"/>
                  </a:moveTo>
                  <a:cubicBezTo>
                    <a:pt x="3426601" y="41920"/>
                    <a:pt x="3434407" y="49682"/>
                    <a:pt x="3434407" y="59257"/>
                  </a:cubicBezTo>
                  <a:cubicBezTo>
                    <a:pt x="3434407" y="68830"/>
                    <a:pt x="3426601" y="76592"/>
                    <a:pt x="3416973" y="76592"/>
                  </a:cubicBezTo>
                  <a:cubicBezTo>
                    <a:pt x="3407344" y="76592"/>
                    <a:pt x="3399539" y="68830"/>
                    <a:pt x="3399539" y="59257"/>
                  </a:cubicBezTo>
                  <a:cubicBezTo>
                    <a:pt x="3399539" y="49682"/>
                    <a:pt x="3407344" y="41920"/>
                    <a:pt x="3416973" y="41920"/>
                  </a:cubicBezTo>
                  <a:close/>
                  <a:moveTo>
                    <a:pt x="860054" y="41920"/>
                  </a:moveTo>
                  <a:cubicBezTo>
                    <a:pt x="869683" y="41920"/>
                    <a:pt x="877489" y="49682"/>
                    <a:pt x="877489" y="59257"/>
                  </a:cubicBezTo>
                  <a:cubicBezTo>
                    <a:pt x="877489" y="68830"/>
                    <a:pt x="869683" y="76592"/>
                    <a:pt x="860054" y="76592"/>
                  </a:cubicBezTo>
                  <a:cubicBezTo>
                    <a:pt x="850426" y="76592"/>
                    <a:pt x="842621" y="68830"/>
                    <a:pt x="842621" y="59257"/>
                  </a:cubicBezTo>
                  <a:cubicBezTo>
                    <a:pt x="842621" y="49682"/>
                    <a:pt x="850426" y="41920"/>
                    <a:pt x="860054" y="41920"/>
                  </a:cubicBezTo>
                  <a:close/>
                  <a:moveTo>
                    <a:pt x="360293" y="41920"/>
                  </a:moveTo>
                  <a:cubicBezTo>
                    <a:pt x="369921" y="41920"/>
                    <a:pt x="377726" y="49682"/>
                    <a:pt x="377726" y="59257"/>
                  </a:cubicBezTo>
                  <a:cubicBezTo>
                    <a:pt x="377726" y="68830"/>
                    <a:pt x="369921" y="76592"/>
                    <a:pt x="360293" y="76592"/>
                  </a:cubicBezTo>
                  <a:cubicBezTo>
                    <a:pt x="350665" y="76592"/>
                    <a:pt x="342859" y="68830"/>
                    <a:pt x="342859" y="59257"/>
                  </a:cubicBezTo>
                  <a:cubicBezTo>
                    <a:pt x="342859" y="49682"/>
                    <a:pt x="350665" y="41920"/>
                    <a:pt x="360293" y="41920"/>
                  </a:cubicBezTo>
                  <a:close/>
                  <a:moveTo>
                    <a:pt x="4404873" y="30364"/>
                  </a:moveTo>
                  <a:cubicBezTo>
                    <a:pt x="4414502" y="30364"/>
                    <a:pt x="4422307" y="38125"/>
                    <a:pt x="4422307" y="47699"/>
                  </a:cubicBezTo>
                  <a:cubicBezTo>
                    <a:pt x="4422307" y="57273"/>
                    <a:pt x="4414502" y="65035"/>
                    <a:pt x="4404873" y="65035"/>
                  </a:cubicBezTo>
                  <a:cubicBezTo>
                    <a:pt x="4395244" y="65035"/>
                    <a:pt x="4387440" y="57273"/>
                    <a:pt x="4387440" y="47699"/>
                  </a:cubicBezTo>
                  <a:cubicBezTo>
                    <a:pt x="4387440" y="38125"/>
                    <a:pt x="4395244" y="30364"/>
                    <a:pt x="4404873" y="30364"/>
                  </a:cubicBezTo>
                  <a:close/>
                  <a:moveTo>
                    <a:pt x="4160803" y="30364"/>
                  </a:moveTo>
                  <a:cubicBezTo>
                    <a:pt x="4170432" y="30364"/>
                    <a:pt x="4178237" y="38125"/>
                    <a:pt x="4178237" y="47699"/>
                  </a:cubicBezTo>
                  <a:cubicBezTo>
                    <a:pt x="4178237" y="57273"/>
                    <a:pt x="4170432" y="65035"/>
                    <a:pt x="4160803" y="65035"/>
                  </a:cubicBezTo>
                  <a:cubicBezTo>
                    <a:pt x="4151175" y="65035"/>
                    <a:pt x="4143370" y="57273"/>
                    <a:pt x="4143370" y="47699"/>
                  </a:cubicBezTo>
                  <a:cubicBezTo>
                    <a:pt x="4143370" y="38125"/>
                    <a:pt x="4151175" y="30364"/>
                    <a:pt x="4160803" y="30364"/>
                  </a:cubicBezTo>
                  <a:close/>
                  <a:moveTo>
                    <a:pt x="4916255" y="24584"/>
                  </a:moveTo>
                  <a:cubicBezTo>
                    <a:pt x="4925884" y="24584"/>
                    <a:pt x="4933689" y="32346"/>
                    <a:pt x="4933689" y="41919"/>
                  </a:cubicBezTo>
                  <a:cubicBezTo>
                    <a:pt x="4933689" y="51494"/>
                    <a:pt x="4925884" y="59256"/>
                    <a:pt x="4916255" y="59256"/>
                  </a:cubicBezTo>
                  <a:cubicBezTo>
                    <a:pt x="4906627" y="59256"/>
                    <a:pt x="4898823" y="51494"/>
                    <a:pt x="4898823" y="41919"/>
                  </a:cubicBezTo>
                  <a:cubicBezTo>
                    <a:pt x="4898823" y="32346"/>
                    <a:pt x="4906627" y="24584"/>
                    <a:pt x="4916255" y="24584"/>
                  </a:cubicBezTo>
                  <a:close/>
                  <a:moveTo>
                    <a:pt x="4027146" y="24584"/>
                  </a:moveTo>
                  <a:cubicBezTo>
                    <a:pt x="4036775" y="24584"/>
                    <a:pt x="4044580" y="32346"/>
                    <a:pt x="4044580" y="41919"/>
                  </a:cubicBezTo>
                  <a:cubicBezTo>
                    <a:pt x="4044580" y="51494"/>
                    <a:pt x="4036775" y="59256"/>
                    <a:pt x="4027146" y="59256"/>
                  </a:cubicBezTo>
                  <a:cubicBezTo>
                    <a:pt x="4017517" y="59256"/>
                    <a:pt x="4009713" y="51494"/>
                    <a:pt x="4009713" y="41919"/>
                  </a:cubicBezTo>
                  <a:cubicBezTo>
                    <a:pt x="4009713" y="32346"/>
                    <a:pt x="4017517" y="24584"/>
                    <a:pt x="4027146" y="24584"/>
                  </a:cubicBezTo>
                  <a:close/>
                  <a:moveTo>
                    <a:pt x="3620363" y="24584"/>
                  </a:moveTo>
                  <a:cubicBezTo>
                    <a:pt x="3629992" y="24584"/>
                    <a:pt x="3637797" y="32346"/>
                    <a:pt x="3637797" y="41919"/>
                  </a:cubicBezTo>
                  <a:cubicBezTo>
                    <a:pt x="3637797" y="51494"/>
                    <a:pt x="3629992" y="59256"/>
                    <a:pt x="3620363" y="59256"/>
                  </a:cubicBezTo>
                  <a:cubicBezTo>
                    <a:pt x="3610734" y="59256"/>
                    <a:pt x="3602930" y="51494"/>
                    <a:pt x="3602930" y="41919"/>
                  </a:cubicBezTo>
                  <a:cubicBezTo>
                    <a:pt x="3602930" y="32346"/>
                    <a:pt x="3610734" y="24584"/>
                    <a:pt x="3620363" y="24584"/>
                  </a:cubicBezTo>
                  <a:close/>
                  <a:moveTo>
                    <a:pt x="3178714" y="24584"/>
                  </a:moveTo>
                  <a:cubicBezTo>
                    <a:pt x="3188343" y="24584"/>
                    <a:pt x="3196148" y="32346"/>
                    <a:pt x="3196148" y="41919"/>
                  </a:cubicBezTo>
                  <a:cubicBezTo>
                    <a:pt x="3196148" y="51494"/>
                    <a:pt x="3188343" y="59256"/>
                    <a:pt x="3178714" y="59256"/>
                  </a:cubicBezTo>
                  <a:cubicBezTo>
                    <a:pt x="3169085" y="59256"/>
                    <a:pt x="3161281" y="51494"/>
                    <a:pt x="3161281" y="41919"/>
                  </a:cubicBezTo>
                  <a:cubicBezTo>
                    <a:pt x="3161281" y="32346"/>
                    <a:pt x="3169085" y="24584"/>
                    <a:pt x="3178714" y="24584"/>
                  </a:cubicBezTo>
                  <a:close/>
                  <a:moveTo>
                    <a:pt x="982089" y="24584"/>
                  </a:moveTo>
                  <a:cubicBezTo>
                    <a:pt x="991718" y="24584"/>
                    <a:pt x="999523" y="32346"/>
                    <a:pt x="999523" y="41919"/>
                  </a:cubicBezTo>
                  <a:cubicBezTo>
                    <a:pt x="999523" y="51494"/>
                    <a:pt x="991718" y="59256"/>
                    <a:pt x="982089" y="59256"/>
                  </a:cubicBezTo>
                  <a:cubicBezTo>
                    <a:pt x="972461" y="59256"/>
                    <a:pt x="964656" y="51494"/>
                    <a:pt x="964656" y="41919"/>
                  </a:cubicBezTo>
                  <a:cubicBezTo>
                    <a:pt x="964656" y="32346"/>
                    <a:pt x="972461" y="24584"/>
                    <a:pt x="982089" y="24584"/>
                  </a:cubicBezTo>
                  <a:close/>
                  <a:moveTo>
                    <a:pt x="5049913" y="18806"/>
                  </a:moveTo>
                  <a:cubicBezTo>
                    <a:pt x="5059542" y="18806"/>
                    <a:pt x="5067347" y="26567"/>
                    <a:pt x="5067347" y="36141"/>
                  </a:cubicBezTo>
                  <a:cubicBezTo>
                    <a:pt x="5067347" y="45716"/>
                    <a:pt x="5059542" y="53477"/>
                    <a:pt x="5049913" y="53477"/>
                  </a:cubicBezTo>
                  <a:cubicBezTo>
                    <a:pt x="5040285" y="53477"/>
                    <a:pt x="5032479" y="45716"/>
                    <a:pt x="5032479" y="36141"/>
                  </a:cubicBezTo>
                  <a:cubicBezTo>
                    <a:pt x="5032479" y="26567"/>
                    <a:pt x="5040285" y="18806"/>
                    <a:pt x="5049913" y="18806"/>
                  </a:cubicBezTo>
                  <a:close/>
                  <a:moveTo>
                    <a:pt x="4282838" y="18806"/>
                  </a:moveTo>
                  <a:cubicBezTo>
                    <a:pt x="4292467" y="18806"/>
                    <a:pt x="4300272" y="26567"/>
                    <a:pt x="4300272" y="36141"/>
                  </a:cubicBezTo>
                  <a:cubicBezTo>
                    <a:pt x="4300272" y="45716"/>
                    <a:pt x="4292467" y="53477"/>
                    <a:pt x="4282838" y="53477"/>
                  </a:cubicBezTo>
                  <a:cubicBezTo>
                    <a:pt x="4273209" y="53477"/>
                    <a:pt x="4265405" y="45716"/>
                    <a:pt x="4265405" y="36141"/>
                  </a:cubicBezTo>
                  <a:cubicBezTo>
                    <a:pt x="4265405" y="26567"/>
                    <a:pt x="4273209" y="18806"/>
                    <a:pt x="4282838" y="18806"/>
                  </a:cubicBezTo>
                  <a:close/>
                  <a:moveTo>
                    <a:pt x="3905111" y="18806"/>
                  </a:moveTo>
                  <a:cubicBezTo>
                    <a:pt x="3914740" y="18806"/>
                    <a:pt x="3922545" y="26567"/>
                    <a:pt x="3922545" y="36141"/>
                  </a:cubicBezTo>
                  <a:cubicBezTo>
                    <a:pt x="3922545" y="45716"/>
                    <a:pt x="3914740" y="53477"/>
                    <a:pt x="3905111" y="53477"/>
                  </a:cubicBezTo>
                  <a:cubicBezTo>
                    <a:pt x="3895482" y="53477"/>
                    <a:pt x="3887678" y="45716"/>
                    <a:pt x="3887678" y="36141"/>
                  </a:cubicBezTo>
                  <a:cubicBezTo>
                    <a:pt x="3887678" y="26567"/>
                    <a:pt x="3895482" y="18806"/>
                    <a:pt x="3905111" y="18806"/>
                  </a:cubicBezTo>
                  <a:close/>
                  <a:moveTo>
                    <a:pt x="2144324" y="18806"/>
                  </a:moveTo>
                  <a:cubicBezTo>
                    <a:pt x="2153953" y="18806"/>
                    <a:pt x="2161759" y="26567"/>
                    <a:pt x="2161759" y="36141"/>
                  </a:cubicBezTo>
                  <a:cubicBezTo>
                    <a:pt x="2161759" y="45716"/>
                    <a:pt x="2153953" y="53477"/>
                    <a:pt x="2144324" y="53477"/>
                  </a:cubicBezTo>
                  <a:cubicBezTo>
                    <a:pt x="2134697" y="53477"/>
                    <a:pt x="2126891" y="45716"/>
                    <a:pt x="2126891" y="36141"/>
                  </a:cubicBezTo>
                  <a:cubicBezTo>
                    <a:pt x="2126891" y="26567"/>
                    <a:pt x="2134697" y="18806"/>
                    <a:pt x="2144324" y="18806"/>
                  </a:cubicBezTo>
                  <a:close/>
                  <a:moveTo>
                    <a:pt x="1702675" y="18806"/>
                  </a:moveTo>
                  <a:cubicBezTo>
                    <a:pt x="1712304" y="18806"/>
                    <a:pt x="1720110" y="26567"/>
                    <a:pt x="1720110" y="36141"/>
                  </a:cubicBezTo>
                  <a:cubicBezTo>
                    <a:pt x="1720110" y="45716"/>
                    <a:pt x="1712304" y="53477"/>
                    <a:pt x="1702675" y="53477"/>
                  </a:cubicBezTo>
                  <a:cubicBezTo>
                    <a:pt x="1693047" y="53477"/>
                    <a:pt x="1685242" y="45716"/>
                    <a:pt x="1685242" y="36141"/>
                  </a:cubicBezTo>
                  <a:cubicBezTo>
                    <a:pt x="1685242" y="26567"/>
                    <a:pt x="1693047" y="18806"/>
                    <a:pt x="1702675" y="18806"/>
                  </a:cubicBezTo>
                  <a:close/>
                  <a:moveTo>
                    <a:pt x="2719631" y="13027"/>
                  </a:moveTo>
                  <a:cubicBezTo>
                    <a:pt x="2729259" y="13027"/>
                    <a:pt x="2737065" y="20789"/>
                    <a:pt x="2737065" y="30364"/>
                  </a:cubicBezTo>
                  <a:cubicBezTo>
                    <a:pt x="2737065" y="39937"/>
                    <a:pt x="2729259" y="47699"/>
                    <a:pt x="2719631" y="47699"/>
                  </a:cubicBezTo>
                  <a:cubicBezTo>
                    <a:pt x="2710002" y="47699"/>
                    <a:pt x="2702197" y="39937"/>
                    <a:pt x="2702197" y="30364"/>
                  </a:cubicBezTo>
                  <a:cubicBezTo>
                    <a:pt x="2702197" y="20789"/>
                    <a:pt x="2710002" y="13027"/>
                    <a:pt x="2719631" y="13027"/>
                  </a:cubicBezTo>
                  <a:close/>
                  <a:moveTo>
                    <a:pt x="1964179" y="13027"/>
                  </a:moveTo>
                  <a:cubicBezTo>
                    <a:pt x="1973807" y="13027"/>
                    <a:pt x="1981612" y="20789"/>
                    <a:pt x="1981612" y="30364"/>
                  </a:cubicBezTo>
                  <a:cubicBezTo>
                    <a:pt x="1981612" y="39937"/>
                    <a:pt x="1973807" y="47699"/>
                    <a:pt x="1964179" y="47699"/>
                  </a:cubicBezTo>
                  <a:cubicBezTo>
                    <a:pt x="1954551" y="47699"/>
                    <a:pt x="1946745" y="39937"/>
                    <a:pt x="1946745" y="30364"/>
                  </a:cubicBezTo>
                  <a:cubicBezTo>
                    <a:pt x="1946745" y="20789"/>
                    <a:pt x="1954551" y="13027"/>
                    <a:pt x="1964179" y="13027"/>
                  </a:cubicBezTo>
                  <a:close/>
                  <a:moveTo>
                    <a:pt x="1487663" y="13027"/>
                  </a:moveTo>
                  <a:cubicBezTo>
                    <a:pt x="1497290" y="13027"/>
                    <a:pt x="1505096" y="20789"/>
                    <a:pt x="1505096" y="30364"/>
                  </a:cubicBezTo>
                  <a:cubicBezTo>
                    <a:pt x="1505096" y="39937"/>
                    <a:pt x="1497290" y="47699"/>
                    <a:pt x="1487663" y="47699"/>
                  </a:cubicBezTo>
                  <a:cubicBezTo>
                    <a:pt x="1478034" y="47699"/>
                    <a:pt x="1470228" y="39937"/>
                    <a:pt x="1470228" y="30364"/>
                  </a:cubicBezTo>
                  <a:cubicBezTo>
                    <a:pt x="1470228" y="20789"/>
                    <a:pt x="1478034" y="13027"/>
                    <a:pt x="1487663" y="13027"/>
                  </a:cubicBezTo>
                  <a:close/>
                  <a:moveTo>
                    <a:pt x="244070" y="13027"/>
                  </a:moveTo>
                  <a:cubicBezTo>
                    <a:pt x="253698" y="13027"/>
                    <a:pt x="261504" y="20789"/>
                    <a:pt x="261504" y="30364"/>
                  </a:cubicBezTo>
                  <a:cubicBezTo>
                    <a:pt x="261504" y="39937"/>
                    <a:pt x="253698" y="47699"/>
                    <a:pt x="244070" y="47699"/>
                  </a:cubicBezTo>
                  <a:cubicBezTo>
                    <a:pt x="234442" y="47699"/>
                    <a:pt x="226637" y="39937"/>
                    <a:pt x="226637" y="30364"/>
                  </a:cubicBezTo>
                  <a:cubicBezTo>
                    <a:pt x="226637" y="20789"/>
                    <a:pt x="234442" y="13027"/>
                    <a:pt x="244070" y="13027"/>
                  </a:cubicBezTo>
                  <a:close/>
                  <a:moveTo>
                    <a:pt x="3730776" y="7249"/>
                  </a:moveTo>
                  <a:cubicBezTo>
                    <a:pt x="3740405" y="7249"/>
                    <a:pt x="3748210" y="15010"/>
                    <a:pt x="3748210" y="24584"/>
                  </a:cubicBezTo>
                  <a:cubicBezTo>
                    <a:pt x="3748210" y="34159"/>
                    <a:pt x="3740405" y="41920"/>
                    <a:pt x="3730776" y="41920"/>
                  </a:cubicBezTo>
                  <a:cubicBezTo>
                    <a:pt x="3721147" y="41920"/>
                    <a:pt x="3713343" y="34159"/>
                    <a:pt x="3713343" y="24584"/>
                  </a:cubicBezTo>
                  <a:cubicBezTo>
                    <a:pt x="3713343" y="15010"/>
                    <a:pt x="3721147" y="7249"/>
                    <a:pt x="3730776" y="7249"/>
                  </a:cubicBezTo>
                  <a:close/>
                  <a:moveTo>
                    <a:pt x="5944834" y="1471"/>
                  </a:moveTo>
                  <a:cubicBezTo>
                    <a:pt x="5954463" y="1471"/>
                    <a:pt x="5962268" y="9232"/>
                    <a:pt x="5962268" y="18806"/>
                  </a:cubicBezTo>
                  <a:cubicBezTo>
                    <a:pt x="5962268" y="28380"/>
                    <a:pt x="5954463" y="36142"/>
                    <a:pt x="5944834" y="36142"/>
                  </a:cubicBezTo>
                  <a:cubicBezTo>
                    <a:pt x="5935205" y="36142"/>
                    <a:pt x="5927401" y="28380"/>
                    <a:pt x="5927401" y="18806"/>
                  </a:cubicBezTo>
                  <a:cubicBezTo>
                    <a:pt x="5927401" y="9232"/>
                    <a:pt x="5935205" y="1471"/>
                    <a:pt x="5944834" y="1471"/>
                  </a:cubicBezTo>
                  <a:close/>
                  <a:moveTo>
                    <a:pt x="5834422" y="1471"/>
                  </a:moveTo>
                  <a:cubicBezTo>
                    <a:pt x="5844051" y="1471"/>
                    <a:pt x="5851856" y="9232"/>
                    <a:pt x="5851856" y="18806"/>
                  </a:cubicBezTo>
                  <a:cubicBezTo>
                    <a:pt x="5851856" y="28380"/>
                    <a:pt x="5844051" y="36142"/>
                    <a:pt x="5834422" y="36142"/>
                  </a:cubicBezTo>
                  <a:cubicBezTo>
                    <a:pt x="5824793" y="36142"/>
                    <a:pt x="5816988" y="28380"/>
                    <a:pt x="5816988" y="18806"/>
                  </a:cubicBezTo>
                  <a:cubicBezTo>
                    <a:pt x="5816988" y="9232"/>
                    <a:pt x="5824793" y="1471"/>
                    <a:pt x="5834422" y="1471"/>
                  </a:cubicBezTo>
                  <a:close/>
                  <a:moveTo>
                    <a:pt x="3306560" y="1471"/>
                  </a:moveTo>
                  <a:cubicBezTo>
                    <a:pt x="3316188" y="1471"/>
                    <a:pt x="3323994" y="9232"/>
                    <a:pt x="3323994" y="18806"/>
                  </a:cubicBezTo>
                  <a:cubicBezTo>
                    <a:pt x="3323994" y="28380"/>
                    <a:pt x="3316188" y="36142"/>
                    <a:pt x="3306560" y="36142"/>
                  </a:cubicBezTo>
                  <a:cubicBezTo>
                    <a:pt x="3296931" y="36142"/>
                    <a:pt x="3289126" y="28380"/>
                    <a:pt x="3289126" y="18806"/>
                  </a:cubicBezTo>
                  <a:cubicBezTo>
                    <a:pt x="3289126" y="9232"/>
                    <a:pt x="3296931" y="1471"/>
                    <a:pt x="3306560" y="1471"/>
                  </a:cubicBezTo>
                  <a:close/>
                  <a:moveTo>
                    <a:pt x="1214536" y="1471"/>
                  </a:moveTo>
                  <a:cubicBezTo>
                    <a:pt x="1224164" y="1471"/>
                    <a:pt x="1231970" y="9232"/>
                    <a:pt x="1231970" y="18806"/>
                  </a:cubicBezTo>
                  <a:cubicBezTo>
                    <a:pt x="1231970" y="28380"/>
                    <a:pt x="1224164" y="36142"/>
                    <a:pt x="1214536" y="36142"/>
                  </a:cubicBezTo>
                  <a:cubicBezTo>
                    <a:pt x="1204908" y="36142"/>
                    <a:pt x="1197102" y="28380"/>
                    <a:pt x="1197102" y="18806"/>
                  </a:cubicBezTo>
                  <a:cubicBezTo>
                    <a:pt x="1197102" y="9232"/>
                    <a:pt x="1204908" y="1471"/>
                    <a:pt x="1214536" y="1471"/>
                  </a:cubicBezTo>
                  <a:close/>
                  <a:moveTo>
                    <a:pt x="5517827" y="0"/>
                  </a:moveTo>
                  <a:lnTo>
                    <a:pt x="5546655" y="0"/>
                  </a:lnTo>
                  <a:lnTo>
                    <a:pt x="5549675" y="7249"/>
                  </a:lnTo>
                  <a:cubicBezTo>
                    <a:pt x="5549675" y="16824"/>
                    <a:pt x="5541869" y="24585"/>
                    <a:pt x="5532241" y="24585"/>
                  </a:cubicBezTo>
                  <a:cubicBezTo>
                    <a:pt x="5522612" y="24585"/>
                    <a:pt x="5514807" y="16824"/>
                    <a:pt x="5514807" y="7249"/>
                  </a:cubicBezTo>
                  <a:close/>
                  <a:moveTo>
                    <a:pt x="5378359" y="0"/>
                  </a:moveTo>
                  <a:lnTo>
                    <a:pt x="5407187" y="0"/>
                  </a:lnTo>
                  <a:lnTo>
                    <a:pt x="5410207" y="7249"/>
                  </a:lnTo>
                  <a:cubicBezTo>
                    <a:pt x="5410207" y="16824"/>
                    <a:pt x="5402401" y="24585"/>
                    <a:pt x="5392773" y="24585"/>
                  </a:cubicBezTo>
                  <a:cubicBezTo>
                    <a:pt x="5383144" y="24585"/>
                    <a:pt x="5375339" y="16824"/>
                    <a:pt x="5375339" y="7249"/>
                  </a:cubicBezTo>
                  <a:close/>
                  <a:moveTo>
                    <a:pt x="4513675" y="0"/>
                  </a:moveTo>
                  <a:lnTo>
                    <a:pt x="4540139" y="0"/>
                  </a:lnTo>
                  <a:lnTo>
                    <a:pt x="4539234" y="2171"/>
                  </a:lnTo>
                  <a:cubicBezTo>
                    <a:pt x="4536080" y="5309"/>
                    <a:pt x="4531721" y="7249"/>
                    <a:pt x="4526907" y="7249"/>
                  </a:cubicBezTo>
                  <a:cubicBezTo>
                    <a:pt x="4522092" y="7249"/>
                    <a:pt x="4517734" y="5309"/>
                    <a:pt x="4514579" y="2171"/>
                  </a:cubicBezTo>
                  <a:close/>
                  <a:moveTo>
                    <a:pt x="2866706" y="0"/>
                  </a:moveTo>
                  <a:lnTo>
                    <a:pt x="2897983" y="0"/>
                  </a:lnTo>
                  <a:lnTo>
                    <a:pt x="2894672" y="7950"/>
                  </a:lnTo>
                  <a:cubicBezTo>
                    <a:pt x="2891517" y="11087"/>
                    <a:pt x="2887158" y="13027"/>
                    <a:pt x="2882344" y="13027"/>
                  </a:cubicBezTo>
                  <a:cubicBezTo>
                    <a:pt x="2877530" y="13027"/>
                    <a:pt x="2873172" y="11087"/>
                    <a:pt x="2870017" y="7950"/>
                  </a:cubicBezTo>
                  <a:close/>
                  <a:moveTo>
                    <a:pt x="2552271" y="0"/>
                  </a:moveTo>
                  <a:lnTo>
                    <a:pt x="2573189" y="0"/>
                  </a:lnTo>
                  <a:lnTo>
                    <a:pt x="2575057" y="770"/>
                  </a:lnTo>
                  <a:cubicBezTo>
                    <a:pt x="2578212" y="3907"/>
                    <a:pt x="2580163" y="8241"/>
                    <a:pt x="2580163" y="13027"/>
                  </a:cubicBezTo>
                  <a:cubicBezTo>
                    <a:pt x="2580163" y="22602"/>
                    <a:pt x="2572358" y="30364"/>
                    <a:pt x="2562729" y="30364"/>
                  </a:cubicBezTo>
                  <a:cubicBezTo>
                    <a:pt x="2553102" y="30364"/>
                    <a:pt x="2545296" y="22602"/>
                    <a:pt x="2545296" y="13027"/>
                  </a:cubicBezTo>
                  <a:cubicBezTo>
                    <a:pt x="2545296" y="8241"/>
                    <a:pt x="2547248" y="3907"/>
                    <a:pt x="2550402" y="770"/>
                  </a:cubicBezTo>
                  <a:close/>
                  <a:moveTo>
                    <a:pt x="2436047" y="0"/>
                  </a:moveTo>
                  <a:lnTo>
                    <a:pt x="2456965" y="0"/>
                  </a:lnTo>
                  <a:lnTo>
                    <a:pt x="2458834" y="770"/>
                  </a:lnTo>
                  <a:cubicBezTo>
                    <a:pt x="2461989" y="3907"/>
                    <a:pt x="2463940" y="8241"/>
                    <a:pt x="2463940" y="13027"/>
                  </a:cubicBezTo>
                  <a:cubicBezTo>
                    <a:pt x="2463940" y="22602"/>
                    <a:pt x="2456135" y="30364"/>
                    <a:pt x="2446506" y="30364"/>
                  </a:cubicBezTo>
                  <a:cubicBezTo>
                    <a:pt x="2436878" y="30364"/>
                    <a:pt x="2429072" y="22602"/>
                    <a:pt x="2429072" y="13027"/>
                  </a:cubicBezTo>
                  <a:cubicBezTo>
                    <a:pt x="2429072" y="8241"/>
                    <a:pt x="2431024" y="3907"/>
                    <a:pt x="2434179" y="770"/>
                  </a:cubicBezTo>
                  <a:close/>
                  <a:moveTo>
                    <a:pt x="2320455" y="0"/>
                  </a:moveTo>
                  <a:lnTo>
                    <a:pt x="2351733" y="0"/>
                  </a:lnTo>
                  <a:lnTo>
                    <a:pt x="2348421" y="7950"/>
                  </a:lnTo>
                  <a:cubicBezTo>
                    <a:pt x="2345266" y="11087"/>
                    <a:pt x="2340907" y="13027"/>
                    <a:pt x="2336093" y="13027"/>
                  </a:cubicBezTo>
                  <a:cubicBezTo>
                    <a:pt x="2331279" y="13027"/>
                    <a:pt x="2326920" y="11087"/>
                    <a:pt x="2323766" y="7950"/>
                  </a:cubicBezTo>
                  <a:close/>
                  <a:moveTo>
                    <a:pt x="1606126" y="0"/>
                  </a:moveTo>
                  <a:lnTo>
                    <a:pt x="1613266" y="0"/>
                  </a:lnTo>
                  <a:lnTo>
                    <a:pt x="1609696" y="1471"/>
                  </a:lnTo>
                  <a:close/>
                  <a:moveTo>
                    <a:pt x="1317528" y="0"/>
                  </a:moveTo>
                  <a:lnTo>
                    <a:pt x="1343992" y="0"/>
                  </a:lnTo>
                  <a:lnTo>
                    <a:pt x="1343088" y="2171"/>
                  </a:lnTo>
                  <a:cubicBezTo>
                    <a:pt x="1339933" y="5309"/>
                    <a:pt x="1335574" y="7249"/>
                    <a:pt x="1330759" y="7249"/>
                  </a:cubicBezTo>
                  <a:cubicBezTo>
                    <a:pt x="1325946" y="7249"/>
                    <a:pt x="1321587" y="5309"/>
                    <a:pt x="1318433" y="2171"/>
                  </a:cubicBezTo>
                  <a:close/>
                  <a:moveTo>
                    <a:pt x="445852" y="0"/>
                  </a:moveTo>
                  <a:lnTo>
                    <a:pt x="472315" y="0"/>
                  </a:lnTo>
                  <a:lnTo>
                    <a:pt x="471411" y="2171"/>
                  </a:lnTo>
                  <a:cubicBezTo>
                    <a:pt x="468256" y="5309"/>
                    <a:pt x="463898" y="7249"/>
                    <a:pt x="459083" y="7249"/>
                  </a:cubicBezTo>
                  <a:cubicBezTo>
                    <a:pt x="454269" y="7249"/>
                    <a:pt x="449911" y="5309"/>
                    <a:pt x="446756" y="2171"/>
                  </a:cubicBezTo>
                  <a:close/>
                  <a:moveTo>
                    <a:pt x="118019" y="0"/>
                  </a:moveTo>
                  <a:lnTo>
                    <a:pt x="149296" y="0"/>
                  </a:lnTo>
                  <a:lnTo>
                    <a:pt x="145985" y="7950"/>
                  </a:lnTo>
                  <a:cubicBezTo>
                    <a:pt x="142830" y="11087"/>
                    <a:pt x="138471" y="13027"/>
                    <a:pt x="133657" y="13027"/>
                  </a:cubicBezTo>
                  <a:cubicBezTo>
                    <a:pt x="128843" y="13027"/>
                    <a:pt x="124485" y="11087"/>
                    <a:pt x="121330" y="7950"/>
                  </a:cubicBezTo>
                  <a:close/>
                  <a:moveTo>
                    <a:pt x="612" y="0"/>
                  </a:moveTo>
                  <a:lnTo>
                    <a:pt x="34255" y="0"/>
                  </a:lnTo>
                  <a:lnTo>
                    <a:pt x="34867" y="1471"/>
                  </a:lnTo>
                  <a:cubicBezTo>
                    <a:pt x="34867" y="11044"/>
                    <a:pt x="27062" y="18806"/>
                    <a:pt x="17433" y="18806"/>
                  </a:cubicBezTo>
                  <a:cubicBezTo>
                    <a:pt x="7805" y="18806"/>
                    <a:pt x="0" y="11044"/>
                    <a:pt x="0" y="147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DF9F5C-CFC6-407D-B979-7EA73A198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4311" y="0"/>
              <a:ext cx="2133550" cy="754707"/>
            </a:xfrm>
            <a:custGeom>
              <a:avLst/>
              <a:gdLst>
                <a:gd name="connsiteX0" fmla="*/ 1925 w 2133550"/>
                <a:gd name="connsiteY0" fmla="*/ 0 h 754707"/>
                <a:gd name="connsiteX1" fmla="*/ 2133550 w 2133550"/>
                <a:gd name="connsiteY1" fmla="*/ 0 h 754707"/>
                <a:gd name="connsiteX2" fmla="*/ 2010635 w 2133550"/>
                <a:gd name="connsiteY2" fmla="*/ 93964 h 754707"/>
                <a:gd name="connsiteX3" fmla="*/ 1437004 w 2133550"/>
                <a:gd name="connsiteY3" fmla="*/ 355391 h 754707"/>
                <a:gd name="connsiteX4" fmla="*/ 1233225 w 2133550"/>
                <a:gd name="connsiteY4" fmla="*/ 430599 h 754707"/>
                <a:gd name="connsiteX5" fmla="*/ 1008850 w 2133550"/>
                <a:gd name="connsiteY5" fmla="*/ 554772 h 754707"/>
                <a:gd name="connsiteX6" fmla="*/ 794803 w 2133550"/>
                <a:gd name="connsiteY6" fmla="*/ 744976 h 754707"/>
                <a:gd name="connsiteX7" fmla="*/ 468532 w 2133550"/>
                <a:gd name="connsiteY7" fmla="*/ 681589 h 754707"/>
                <a:gd name="connsiteX8" fmla="*/ 24533 w 2133550"/>
                <a:gd name="connsiteY8" fmla="*/ 198321 h 754707"/>
                <a:gd name="connsiteX9" fmla="*/ 0 w 2133550"/>
                <a:gd name="connsiteY9" fmla="*/ 63154 h 75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50" h="754707">
                  <a:moveTo>
                    <a:pt x="1925" y="0"/>
                  </a:moveTo>
                  <a:lnTo>
                    <a:pt x="2133550" y="0"/>
                  </a:lnTo>
                  <a:lnTo>
                    <a:pt x="2010635" y="93964"/>
                  </a:lnTo>
                  <a:cubicBezTo>
                    <a:pt x="1835879" y="211122"/>
                    <a:pt x="1629676" y="291203"/>
                    <a:pt x="1437004" y="355391"/>
                  </a:cubicBezTo>
                  <a:cubicBezTo>
                    <a:pt x="1368651" y="378384"/>
                    <a:pt x="1299557" y="404125"/>
                    <a:pt x="1233225" y="430599"/>
                  </a:cubicBezTo>
                  <a:cubicBezTo>
                    <a:pt x="1158138" y="462101"/>
                    <a:pt x="1063521" y="500171"/>
                    <a:pt x="1008850" y="554772"/>
                  </a:cubicBezTo>
                  <a:cubicBezTo>
                    <a:pt x="935462" y="629402"/>
                    <a:pt x="913533" y="716274"/>
                    <a:pt x="794803" y="744976"/>
                  </a:cubicBezTo>
                  <a:cubicBezTo>
                    <a:pt x="686107" y="774880"/>
                    <a:pt x="564794" y="730783"/>
                    <a:pt x="468532" y="681589"/>
                  </a:cubicBezTo>
                  <a:cubicBezTo>
                    <a:pt x="272510" y="585212"/>
                    <a:pt x="87171" y="410739"/>
                    <a:pt x="24533" y="198321"/>
                  </a:cubicBezTo>
                  <a:cubicBezTo>
                    <a:pt x="10981" y="153872"/>
                    <a:pt x="3099" y="108635"/>
                    <a:pt x="0" y="63154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5FDAE32-FC22-46AB-9811-51E27B02D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384" y="2096888"/>
            <a:ext cx="10558405" cy="2286000"/>
          </a:xfrm>
        </p:spPr>
        <p:txBody>
          <a:bodyPr anchor="t">
            <a:normAutofit fontScale="90000"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Systematic Generalisation through Task Temporal Logic and Deep Reinforcement Learning</a:t>
            </a:r>
            <a:endParaRPr lang="en-GB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6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E3A6D-7E9A-4003-B0CC-B1212E34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7308850" cy="986400"/>
          </a:xfrm>
        </p:spPr>
        <p:txBody>
          <a:bodyPr wrap="square" anchor="ctr">
            <a:normAutofit fontScale="90000"/>
          </a:bodyPr>
          <a:lstStyle/>
          <a:p>
            <a:r>
              <a:rPr lang="en-GB" sz="3700" dirty="0"/>
              <a:t>DRL &amp; Temporal Logic</a:t>
            </a:r>
            <a:br>
              <a:rPr lang="en-GB" sz="3700" dirty="0"/>
            </a:br>
            <a:endParaRPr lang="en-GB" sz="37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392DC7-0988-443B-A0D0-E726C7DB6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2D5D76-9830-4F78-8BF1-AAB3DC909453}"/>
              </a:ext>
            </a:extLst>
          </p:cNvPr>
          <p:cNvSpPr/>
          <p:nvPr/>
        </p:nvSpPr>
        <p:spPr>
          <a:xfrm>
            <a:off x="4353332" y="4843185"/>
            <a:ext cx="3251604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C3435-E013-4D36-BC0B-8167E0CFBC5E}"/>
              </a:ext>
            </a:extLst>
          </p:cNvPr>
          <p:cNvSpPr/>
          <p:nvPr/>
        </p:nvSpPr>
        <p:spPr>
          <a:xfrm>
            <a:off x="8117706" y="5240019"/>
            <a:ext cx="3415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Sapienza Artificial Intelligence and Knowledge Representation group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B1A14A-581F-4884-94F3-A076EAFC8454}"/>
              </a:ext>
            </a:extLst>
          </p:cNvPr>
          <p:cNvSpPr/>
          <p:nvPr/>
        </p:nvSpPr>
        <p:spPr>
          <a:xfrm>
            <a:off x="4677512" y="5237899"/>
            <a:ext cx="283697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>
                <a:solidFill>
                  <a:schemeClr val="tx2"/>
                </a:solidFill>
              </a:rPr>
              <a:t>Oxford Control and Verification group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9DDF33-3D07-4B8D-9738-67EC2C09B64A}"/>
              </a:ext>
            </a:extLst>
          </p:cNvPr>
          <p:cNvSpPr/>
          <p:nvPr/>
        </p:nvSpPr>
        <p:spPr>
          <a:xfrm>
            <a:off x="550863" y="2604417"/>
            <a:ext cx="11090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Increasing number of works towards more expressive languages and extensions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30DCDD-24E1-48D6-8164-A97DD30A5413}"/>
              </a:ext>
            </a:extLst>
          </p:cNvPr>
          <p:cNvSpPr/>
          <p:nvPr/>
        </p:nvSpPr>
        <p:spPr>
          <a:xfrm>
            <a:off x="1002886" y="5237899"/>
            <a:ext cx="28369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>
                <a:solidFill>
                  <a:schemeClr val="tx2"/>
                </a:solidFill>
              </a:rPr>
              <a:t>Toronto Knowledge Representation group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3149110-E67E-4E70-8CCB-50481A968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12168" r="11762" b="12492"/>
          <a:stretch/>
        </p:blipFill>
        <p:spPr>
          <a:xfrm>
            <a:off x="5301614" y="3532327"/>
            <a:ext cx="1588771" cy="1589103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C0A74F25-1E19-40EC-9603-DE3A2F0969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-984" r="5998" b="18250"/>
          <a:stretch/>
        </p:blipFill>
        <p:spPr>
          <a:xfrm>
            <a:off x="1677358" y="3523505"/>
            <a:ext cx="1588771" cy="1593563"/>
          </a:xfrm>
          <a:prstGeom prst="rect">
            <a:avLst/>
          </a:prstGeom>
        </p:spPr>
      </p:pic>
      <p:pic>
        <p:nvPicPr>
          <p:cNvPr id="8194" name="Picture 2" descr="IRMA SPAGNULO TO GIVE A LECTURE AT THE INTERNATIONAL BUSINESS LAW ...">
            <a:extLst>
              <a:ext uri="{FF2B5EF4-FFF2-40B4-BE49-F238E27FC236}">
                <a16:creationId xmlns:a16="http://schemas.microsoft.com/office/drawing/2014/main" id="{B3FD0D23-670F-4B3B-9F30-0869B54C8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r="3222" b="10945"/>
          <a:stretch/>
        </p:blipFill>
        <p:spPr bwMode="auto">
          <a:xfrm>
            <a:off x="8553218" y="3532327"/>
            <a:ext cx="2212873" cy="158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24448A4-836A-4FEB-8328-471C021D53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3A683-7F63-4E6B-B23A-5CB75A22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5" cy="1997855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Contributions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C12EAE2-7C66-4010-99EE-015E6CEB4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5437187" cy="3415519"/>
          </a:xfrm>
        </p:spPr>
        <p:txBody>
          <a:bodyPr anchor="t">
            <a:normAutofit/>
          </a:bodyPr>
          <a:lstStyle/>
          <a:p>
            <a:r>
              <a:rPr lang="en-GB" sz="2000" dirty="0"/>
              <a:t>A neuro-symbolic agent that combines strengths from Symbolic AI and Machine Learning targeting zero-shot Systematic Generalisation</a:t>
            </a:r>
          </a:p>
          <a:p>
            <a:r>
              <a:rPr lang="en-GB" sz="2000" dirty="0"/>
              <a:t>Adapting the Symbolic Logic to the Learning Agent: Task Temporal Logic (TTL) </a:t>
            </a:r>
          </a:p>
          <a:p>
            <a:r>
              <a:rPr lang="en-GB" sz="2000" dirty="0"/>
              <a:t>Neural Network Architectures that facilitate the “emergence” of Systematic Generalisation even with hard abstract operators</a:t>
            </a:r>
          </a:p>
        </p:txBody>
      </p:sp>
      <p:pic>
        <p:nvPicPr>
          <p:cNvPr id="7" name="Graphic 6" descr="Mirror buildings">
            <a:extLst>
              <a:ext uri="{FF2B5EF4-FFF2-40B4-BE49-F238E27FC236}">
                <a16:creationId xmlns:a16="http://schemas.microsoft.com/office/drawing/2014/main" id="{C3139F80-0C20-4DEE-BF76-6AB7F332F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333" y="2184399"/>
            <a:ext cx="5006804" cy="3908425"/>
          </a:xfrm>
          <a:custGeom>
            <a:avLst/>
            <a:gdLst/>
            <a:ahLst/>
            <a:cxnLst/>
            <a:rect l="l" t="t" r="r" b="b"/>
            <a:pathLst>
              <a:path w="4713922" h="5759450">
                <a:moveTo>
                  <a:pt x="0" y="0"/>
                </a:moveTo>
                <a:lnTo>
                  <a:pt x="4713922" y="0"/>
                </a:lnTo>
                <a:lnTo>
                  <a:pt x="4713922" y="5759450"/>
                </a:lnTo>
                <a:lnTo>
                  <a:pt x="0" y="5759450"/>
                </a:lnTo>
                <a:close/>
              </a:path>
            </a:pathLst>
          </a:custGeom>
          <a:effectLst>
            <a:softEdge rad="88900"/>
          </a:effectLst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E87350C7-EFDB-443E-96E1-FE6D80A36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9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A4BA515-7AF1-4EEE-B67D-D67A003D7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1" y="0"/>
            <a:ext cx="12192000" cy="6827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835AB-8725-4860-BC61-45EEC501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406" y="2243451"/>
            <a:ext cx="5437187" cy="118554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GB" dirty="0"/>
              <a:t>The Framework</a:t>
            </a:r>
          </a:p>
        </p:txBody>
      </p:sp>
    </p:spTree>
    <p:extLst>
      <p:ext uri="{BB962C8B-B14F-4D97-AF65-F5344CB8AC3E}">
        <p14:creationId xmlns:p14="http://schemas.microsoft.com/office/powerpoint/2010/main" val="67109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3D55-F96F-4704-9CEE-1EB2DE45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18541-71A8-48F1-AEDE-CD397190A5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9538" y="1597981"/>
                <a:ext cx="11090274" cy="4613090"/>
              </a:xfrm>
            </p:spPr>
            <p:txBody>
              <a:bodyPr>
                <a:normAutofit fontScale="5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700" b="0" i="0" u="none" strike="noStrike" kern="0" cap="none" spc="7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300" b="0" i="0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A </a:t>
                </a:r>
                <a:r>
                  <a:rPr kumimoji="0" lang="en-GB" sz="2300" b="0" i="0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Partially Observable Non-Markovian Reward Decision Process </a:t>
                </a:r>
                <a:r>
                  <a:rPr kumimoji="0" lang="en-US" sz="2300" b="1" i="1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(PONMRDP)</a:t>
                </a:r>
                <a:r>
                  <a:rPr kumimoji="0" lang="en-US" sz="2300" b="1" i="0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 </a:t>
                </a:r>
                <a:r>
                  <a:rPr kumimoji="0" lang="en-US" sz="2300" b="0" i="0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is a tuple  </a:t>
                </a:r>
                <a:r>
                  <a:rPr kumimoji="0" lang="en-US" sz="2300" b="0" i="1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M  = </a:t>
                </a:r>
                <a:r>
                  <a:rPr kumimoji="0" lang="en-US" sz="2300" b="0" i="0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〈</a:t>
                </a:r>
                <a:r>
                  <a:rPr kumimoji="0" lang="pt-BR" sz="2300" b="0" i="1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S, A, P,(</a:t>
                </a:r>
                <a14:m>
                  <m:oMath xmlns:m="http://schemas.openxmlformats.org/officeDocument/2006/math">
                    <m:r>
                      <a:rPr kumimoji="0" lang="es-ES" sz="2300" b="0" i="1" u="none" strike="noStrike" kern="0" cap="none" spc="7" normalizeH="0" baseline="0" noProof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𝜑</m:t>
                    </m:r>
                  </m:oMath>
                </a14:m>
                <a:r>
                  <a:rPr kumimoji="0" lang="pt-BR" sz="2300" b="0" i="1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, r), Z, O,</a:t>
                </a:r>
                <a:r>
                  <a:rPr kumimoji="0" lang="en-US" sz="2300" b="0" i="1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 </a:t>
                </a:r>
                <a:r>
                  <a:rPr kumimoji="0" lang="en-US" sz="2300" b="0" i="0" u="none" strike="noStrike" kern="0" cap="none" spc="7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γ〉 where: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300" b="0" i="0" u="none" strike="noStrike" kern="0" cap="none" spc="7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342900" marR="0" lvl="1" indent="-136890" algn="l" defTabSz="914400" rtl="0" eaLnBrk="1" fontAlgn="auto" latinLnBrk="0" hangingPunct="1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SzTx/>
                  <a:buFont typeface="Wingdings 2" charset="2"/>
                  <a:buChar char=""/>
                  <a:tabLst/>
                  <a:defRPr/>
                </a:pPr>
                <a:r>
                  <a:rPr kumimoji="0" lang="en-US" sz="2300" b="1" i="1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S</a:t>
                </a:r>
                <a:r>
                  <a:rPr kumimoji="0" lang="en-US" sz="2300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 is a set of states. </a:t>
                </a:r>
              </a:p>
              <a:p>
                <a:pPr marL="206010" marR="0" lvl="1" indent="0" algn="l" defTabSz="914400" rtl="0" eaLnBrk="1" fontAlgn="auto" latinLnBrk="0" hangingPunct="1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SzTx/>
                  <a:buNone/>
                  <a:tabLst/>
                  <a:defRPr/>
                </a:pPr>
                <a:endPara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342900" marR="0" lvl="1" indent="-136890" algn="l" defTabSz="914400" rtl="0" eaLnBrk="1" fontAlgn="auto" latinLnBrk="0" hangingPunct="1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SzTx/>
                  <a:buFont typeface="Wingdings 2" charset="2"/>
                  <a:buChar char=""/>
                  <a:tabLst/>
                  <a:defRPr/>
                </a:pPr>
                <a:r>
                  <a:rPr kumimoji="0" lang="en-US" sz="2300" b="1" i="1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A</a:t>
                </a:r>
                <a:r>
                  <a:rPr kumimoji="0" lang="en-US" sz="2300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 is a finite set of actions. </a:t>
                </a:r>
              </a:p>
              <a:p>
                <a:pPr marL="206010" marR="0" lvl="1" indent="0" algn="l" defTabSz="914400" rtl="0" eaLnBrk="1" fontAlgn="auto" latinLnBrk="0" hangingPunct="1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SzTx/>
                  <a:buNone/>
                  <a:tabLst/>
                  <a:defRPr/>
                </a:pPr>
                <a:endPara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342900" marR="0" lvl="1" indent="-136890" algn="l" defTabSz="914400" rtl="0" eaLnBrk="1" fontAlgn="auto" latinLnBrk="0" hangingPunct="1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SzTx/>
                  <a:buFont typeface="Wingdings 2" charset="2"/>
                  <a:buChar char=""/>
                  <a:tabLst/>
                  <a:defRPr/>
                </a:pPr>
                <a:r>
                  <a:rPr kumimoji="0" lang="en-US" sz="2300" b="1" i="1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P</a:t>
                </a:r>
                <a:r>
                  <a:rPr kumimoji="0" lang="en-US" sz="2300" b="0" i="1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 : S × A × S</a:t>
                </a:r>
                <a:r>
                  <a:rPr kumimoji="0" lang="en-US" sz="2300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 → [0, 1] is the transition probability distribution. </a:t>
                </a:r>
              </a:p>
              <a:p>
                <a:pPr marL="206010" marR="0" lvl="1" indent="0" algn="l" defTabSz="914400" rtl="0" eaLnBrk="1" fontAlgn="auto" latinLnBrk="0" hangingPunct="1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SzTx/>
                  <a:buNone/>
                  <a:tabLst/>
                  <a:defRPr/>
                </a:pPr>
                <a:endPara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342900" lvl="1" indent="-136890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Font typeface="Wingdings 2" charset="2"/>
                  <a:buChar char=""/>
                  <a:defRPr/>
                </a:pPr>
                <a:r>
                  <a:rPr lang="pt-BR" sz="2300" b="1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r(</a:t>
                </a:r>
                <a14:m>
                  <m:oMath xmlns:m="http://schemas.openxmlformats.org/officeDocument/2006/math">
                    <m:r>
                      <a:rPr kumimoji="0" lang="es-ES" sz="2300" b="1" i="1" u="none" strike="noStrike" kern="0" cap="none" spc="7" normalizeH="0" baseline="0" noProof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𝝋</m:t>
                    </m:r>
                  </m:oMath>
                </a14:m>
                <a:r>
                  <a:rPr lang="pt-BR" sz="2300" b="1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)</a:t>
                </a:r>
                <a:r>
                  <a:rPr lang="pt-BR" sz="2300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 : (S × A)</a:t>
                </a:r>
                <a:r>
                  <a:rPr lang="pt-BR" sz="2900" b="1" kern="0" spc="-1" baseline="30000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∗</a:t>
                </a:r>
                <a:r>
                  <a:rPr lang="pt-BR" sz="2300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 → </a:t>
                </a:r>
                <a:r>
                  <a:rPr kumimoji="0" lang="en-US" sz="2300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ambria Math"/>
                    <a:ea typeface="Cambria Math"/>
                    <a:cs typeface="Arial"/>
                    <a:sym typeface="Arial"/>
                  </a:rPr>
                  <a:t>ℝ</a:t>
                </a:r>
                <a:r>
                  <a:rPr kumimoji="0" lang="en-US" sz="2300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  <a:sym typeface="Arial"/>
                  </a:rPr>
                  <a:t> </a:t>
                </a:r>
                <a:r>
                  <a:rPr lang="en-GB" sz="2300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  <a:sym typeface="Arial"/>
                  </a:rPr>
                  <a:t>is the reward associated to the correspondent formally-expressed specification </a:t>
                </a:r>
                <a14:m>
                  <m:oMath xmlns:m="http://schemas.openxmlformats.org/officeDocument/2006/math">
                    <m:r>
                      <a:rPr lang="es-ES" sz="2300" i="1" kern="0" spc="7">
                        <a:solidFill>
                          <a:schemeClr val="tx2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𝜑</m:t>
                    </m:r>
                  </m:oMath>
                </a14:m>
                <a:r>
                  <a:rPr lang="en-GB" sz="2300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  <a:sym typeface="Arial"/>
                  </a:rPr>
                  <a:t>, which in this context is defined in Temporal Logic (TL)</a:t>
                </a:r>
                <a:r>
                  <a:rPr kumimoji="0" lang="en-US" sz="2300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  <a:sym typeface="Arial"/>
                  </a:rPr>
                  <a:t>. </a:t>
                </a:r>
              </a:p>
              <a:p>
                <a:pPr marL="342900" lvl="1" indent="-136890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Font typeface="Wingdings 2" charset="2"/>
                  <a:buChar char=""/>
                  <a:defRPr/>
                </a:pPr>
                <a:endParaRPr kumimoji="0" lang="en-US" sz="2300" b="0" i="0" u="none" strike="noStrike" kern="0" cap="none" spc="-1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ea typeface="Cambria Math"/>
                  <a:cs typeface="Arial"/>
                  <a:sym typeface="Arial"/>
                </a:endParaRPr>
              </a:p>
              <a:p>
                <a:pPr marL="342900" lvl="1" indent="-136890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Font typeface="Wingdings 2" charset="2"/>
                  <a:buChar char=""/>
                  <a:defRPr/>
                </a:pPr>
                <a:r>
                  <a:rPr lang="pt-BR" sz="2300" b="1" i="1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Z </a:t>
                </a:r>
                <a:r>
                  <a:rPr lang="pt-BR" sz="2300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is the set of observations</a:t>
                </a:r>
              </a:p>
              <a:p>
                <a:pPr marL="342900" lvl="1" indent="-136890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Font typeface="Wingdings 2" charset="2"/>
                  <a:buChar char=""/>
                  <a:defRPr/>
                </a:pPr>
                <a:endParaRPr lang="pt-BR" sz="2300" kern="0" spc="-1" dirty="0">
                  <a:solidFill>
                    <a:schemeClr val="tx2"/>
                  </a:solidFill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342900" lvl="1" indent="-136890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Font typeface="Wingdings 2" charset="2"/>
                  <a:buChar char=""/>
                  <a:defRPr/>
                </a:pPr>
                <a:r>
                  <a:rPr lang="es-ES" sz="2300" b="1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O</a:t>
                </a:r>
                <a:r>
                  <a:rPr lang="pt-BR" sz="2300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 : (S × A)</a:t>
                </a:r>
                <a:r>
                  <a:rPr lang="pt-BR" sz="2300" b="1" kern="0" spc="-1" baseline="30000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 </a:t>
                </a:r>
                <a:r>
                  <a:rPr lang="pt-BR" sz="2300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</a:rPr>
                  <a:t>→ </a:t>
                </a:r>
                <a:r>
                  <a:rPr lang="pt-BR" sz="2300" i="1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Z</a:t>
                </a:r>
                <a:r>
                  <a:rPr lang="pt-BR" sz="2300" b="1" i="1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 </a:t>
                </a:r>
                <a:r>
                  <a:rPr lang="pt-BR" sz="2300" kern="0" spc="-1" dirty="0">
                    <a:solidFill>
                      <a:schemeClr val="tx2"/>
                    </a:solidFill>
                    <a:uFill>
                      <a:solidFill>
                        <a:srgbClr val="FFFFFF"/>
                      </a:solidFill>
                    </a:uFill>
                    <a:latin typeface="Century Schoolbook"/>
                    <a:cs typeface="Arial"/>
                    <a:sym typeface="Arial"/>
                  </a:rPr>
                  <a:t>is the observation function</a:t>
                </a:r>
              </a:p>
              <a:p>
                <a:pPr marL="342900" lvl="1" indent="-136890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Font typeface="Wingdings 2" charset="2"/>
                  <a:buChar char=""/>
                  <a:defRPr/>
                </a:pPr>
                <a:endParaRPr lang="pt-BR" sz="2300" kern="0" spc="-1" dirty="0">
                  <a:solidFill>
                    <a:schemeClr val="tx2"/>
                  </a:solidFill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342900" lvl="1" indent="-136890">
                  <a:lnSpc>
                    <a:spcPct val="1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F6F74"/>
                  </a:buClr>
                  <a:buFont typeface="Wingdings 2" charset="2"/>
                  <a:buChar char=""/>
                  <a:defRPr/>
                </a:pPr>
                <a:r>
                  <a:rPr kumimoji="0" lang="en-US" sz="2300" b="1" i="0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  <a:sym typeface="Arial"/>
                  </a:rPr>
                  <a:t>γ</a:t>
                </a:r>
                <a:r>
                  <a:rPr kumimoji="0" lang="en-US" sz="2300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entury Schoolbook"/>
                    <a:ea typeface="Cambria Math"/>
                    <a:cs typeface="Arial"/>
                    <a:sym typeface="Arial"/>
                  </a:rPr>
                  <a:t> ∈ (0, 1] is the discount factor (used to discount future rewards).</a:t>
                </a:r>
                <a:endPara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600" b="0" i="0" u="none" strike="noStrike" kern="0" cap="none" spc="7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600" b="0" i="0" u="none" strike="noStrike" kern="0" cap="none" spc="7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entury Schoolbook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18541-71A8-48F1-AEDE-CD397190A5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9538" y="1597981"/>
                <a:ext cx="11090274" cy="4613090"/>
              </a:xfrm>
              <a:blipFill>
                <a:blip r:embed="rId2"/>
                <a:stretch>
                  <a:fillRect l="-8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9424967-1A41-4C18-B861-C90DF9AE00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54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F77DA-4F30-4B2C-BF7D-E0295567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80363"/>
            <a:ext cx="5437188" cy="1333055"/>
          </a:xfrm>
        </p:spPr>
        <p:txBody>
          <a:bodyPr wrap="square" anchor="t">
            <a:normAutofit/>
          </a:bodyPr>
          <a:lstStyle/>
          <a:p>
            <a:r>
              <a:rPr lang="en-GB" dirty="0"/>
              <a:t>Task Temporal Logic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D0342557-9691-41B1-9FFF-027845ED0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0971" y="1982786"/>
            <a:ext cx="734257" cy="760506"/>
            <a:chOff x="5243759" y="1363788"/>
            <a:chExt cx="734257" cy="7605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86D6FFF-B330-42B3-9F1F-607CECF8D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D054D43-E740-4CA9-8197-85FBE2ECC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CB5EB56C-B805-41B2-88BA-B198E68E6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7" name="Graphic 6" descr="Scroll">
            <a:extLst>
              <a:ext uri="{FF2B5EF4-FFF2-40B4-BE49-F238E27FC236}">
                <a16:creationId xmlns:a16="http://schemas.microsoft.com/office/drawing/2014/main" id="{DF28497B-357B-44D9-8DE5-133E4A1F8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7813" y="2530474"/>
            <a:ext cx="3779838" cy="3779838"/>
          </a:xfrm>
          <a:custGeom>
            <a:avLst/>
            <a:gdLst/>
            <a:ahLst/>
            <a:cxnLst/>
            <a:rect l="l" t="t" r="r" b="b"/>
            <a:pathLst>
              <a:path w="5773738" h="3779838">
                <a:moveTo>
                  <a:pt x="0" y="0"/>
                </a:moveTo>
                <a:lnTo>
                  <a:pt x="5773738" y="0"/>
                </a:lnTo>
                <a:lnTo>
                  <a:pt x="5773738" y="3779838"/>
                </a:lnTo>
                <a:lnTo>
                  <a:pt x="0" y="3779838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5A8D6A-584C-4685-8F5F-98AC6C6EBA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10687" y="1851938"/>
                <a:ext cx="6030450" cy="4240887"/>
              </a:xfrm>
            </p:spPr>
            <p:txBody>
              <a:bodyPr anchor="t">
                <a:normAutofit/>
              </a:bodyPr>
              <a:lstStyle/>
              <a:p>
                <a:pPr marL="0" indent="0" algn="ctr">
                  <a:buNone/>
                </a:pPr>
                <a:r>
                  <a:rPr lang="es-ES" dirty="0">
                    <a:solidFill>
                      <a:schemeClr val="tx2"/>
                    </a:solidFill>
                  </a:rPr>
                  <a:t>TTL </a:t>
                </a:r>
                <a:r>
                  <a:rPr lang="es-ES" dirty="0" err="1">
                    <a:solidFill>
                      <a:schemeClr val="tx2"/>
                    </a:solidFill>
                  </a:rPr>
                  <a:t>Syntax</a:t>
                </a:r>
                <a:endParaRPr lang="es-E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∷=</m:t>
                      </m:r>
                      <m:r>
                        <a:rPr lang="el-GR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l-GR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∼ | </m:t>
                      </m:r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" sz="36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∪</m:t>
                      </m:r>
                      <m:r>
                        <a:rPr lang="es-ES" sz="36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" sz="36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 sz="3600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GB" dirty="0">
                    <a:solidFill>
                      <a:schemeClr val="tx2"/>
                    </a:solidFill>
                  </a:rPr>
                  <a:t>A running example:</a:t>
                </a:r>
              </a:p>
              <a:p>
                <a:pPr marL="0" indent="0" algn="ctr">
                  <a:buNone/>
                </a:pPr>
                <a:r>
                  <a:rPr lang="en-GB" dirty="0">
                    <a:solidFill>
                      <a:schemeClr val="tx2"/>
                    </a:solidFill>
                  </a:rPr>
                  <a:t>“</a:t>
                </a:r>
                <a:r>
                  <a:rPr lang="en-GB" sz="1800" i="1" dirty="0">
                    <a:solidFill>
                      <a:schemeClr val="tx2"/>
                    </a:solidFill>
                  </a:rPr>
                  <a:t>get wood and iron, in any order, and then use the workbench</a:t>
                </a:r>
                <a:r>
                  <a:rPr lang="en-GB" dirty="0">
                    <a:solidFill>
                      <a:schemeClr val="tx2"/>
                    </a:solidFill>
                  </a:rPr>
                  <a:t>”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s-ES" sz="2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000" i="1" baseline="-25000" dirty="0">
                    <a:solidFill>
                      <a:schemeClr val="tx2"/>
                    </a:solidFill>
                  </a:rPr>
                  <a:t>shears</a:t>
                </a:r>
                <a:r>
                  <a:rPr lang="en-GB" sz="2000" i="1" dirty="0">
                    <a:solidFill>
                      <a:schemeClr val="tx2"/>
                    </a:solidFill>
                  </a:rPr>
                  <a:t> </a:t>
                </a:r>
                <a:r>
                  <a:rPr lang="en-GB" sz="2000" dirty="0">
                    <a:solidFill>
                      <a:schemeClr val="tx2"/>
                    </a:solidFill>
                  </a:rPr>
                  <a:t>≜ </a:t>
                </a:r>
                <a:r>
                  <a:rPr lang="en-GB" sz="2000" i="1" dirty="0">
                    <a:solidFill>
                      <a:schemeClr val="tx2"/>
                    </a:solidFill>
                  </a:rPr>
                  <a:t>(</a:t>
                </a:r>
                <a:r>
                  <a:rPr lang="en-GB" sz="2000" i="1" dirty="0" err="1">
                    <a:solidFill>
                      <a:schemeClr val="tx2"/>
                    </a:solidFill>
                  </a:rPr>
                  <a:t>get_wood</a:t>
                </a:r>
                <a:r>
                  <a:rPr lang="en-GB" sz="2000" i="1" dirty="0">
                    <a:solidFill>
                      <a:schemeClr val="tx2"/>
                    </a:solidFill>
                  </a:rPr>
                  <a:t> ∩ </a:t>
                </a:r>
                <a:r>
                  <a:rPr lang="en-GB" sz="2000" i="1" dirty="0" err="1">
                    <a:solidFill>
                      <a:schemeClr val="tx2"/>
                    </a:solidFill>
                  </a:rPr>
                  <a:t>get_iron</a:t>
                </a:r>
                <a:r>
                  <a:rPr lang="en-GB" sz="2000" i="1" dirty="0">
                    <a:solidFill>
                      <a:schemeClr val="tx2"/>
                    </a:solidFill>
                  </a:rPr>
                  <a:t>) ; </a:t>
                </a:r>
                <a:r>
                  <a:rPr lang="en-GB" sz="2000" i="1" dirty="0" err="1">
                    <a:solidFill>
                      <a:schemeClr val="tx2"/>
                    </a:solidFill>
                  </a:rPr>
                  <a:t>use_workbench</a:t>
                </a:r>
                <a:endParaRPr lang="en-GB" sz="2000" i="1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GB" sz="1800" i="1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r>
                  <a:rPr lang="en-GB" sz="1600" dirty="0">
                    <a:solidFill>
                      <a:schemeClr val="tx2"/>
                    </a:solidFill>
                  </a:rPr>
                  <a:t>where</a:t>
                </a:r>
                <a:r>
                  <a:rPr lang="en-GB" sz="1200" dirty="0">
                    <a:solidFill>
                      <a:schemeClr val="tx2"/>
                    </a:solidFill>
                  </a:rPr>
                  <a:t> </a:t>
                </a:r>
                <a:r>
                  <a:rPr lang="en-GB" sz="1600" dirty="0">
                    <a:solidFill>
                      <a:schemeClr val="tx2"/>
                    </a:solidFill>
                  </a:rPr>
                  <a:t>T ∩ T’ ≡ (T; T’ ) ∪ (T’ ; 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5A8D6A-584C-4685-8F5F-98AC6C6EBA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10687" y="1851938"/>
                <a:ext cx="6030450" cy="4240887"/>
              </a:xfrm>
              <a:blipFill>
                <a:blip r:embed="rId4"/>
                <a:stretch>
                  <a:fillRect l="-3030" t="-20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421158-58DB-4DBB-9EA4-2319649A95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A4BA515-7AF1-4EEE-B67D-D67A003D7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1" y="0"/>
            <a:ext cx="12192000" cy="6827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835AB-8725-4860-BC61-45EEC501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7092" y="2504422"/>
            <a:ext cx="7089367" cy="184915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GB" dirty="0"/>
              <a:t>The Neuro-Symbolic Agent</a:t>
            </a:r>
          </a:p>
        </p:txBody>
      </p:sp>
    </p:spTree>
    <p:extLst>
      <p:ext uri="{BB962C8B-B14F-4D97-AF65-F5344CB8AC3E}">
        <p14:creationId xmlns:p14="http://schemas.microsoft.com/office/powerpoint/2010/main" val="8327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C27BC-5B2B-406C-A040-8B58B8B7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20801"/>
            <a:ext cx="5437185" cy="1997855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The Symbolic Module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8AD042-4DCD-4258-9D30-0B36C27ACB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0863" y="2677306"/>
                <a:ext cx="11105518" cy="3415519"/>
              </a:xfrm>
            </p:spPr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2000" dirty="0">
                    <a:solidFill>
                      <a:schemeClr val="tx2"/>
                    </a:solidFill>
                  </a:rPr>
                  <a:t>Given the logical operators the neural module can handle, “breaks” the specification in “manageable” Markovian subtasks PONMRDP </a:t>
                </a:r>
                <a:r>
                  <a:rPr lang="pt-BR" sz="2000" dirty="0">
                    <a:solidFill>
                      <a:schemeClr val="tx2"/>
                    </a:solidFill>
                  </a:rPr>
                  <a:t>→ {POMDP}</a:t>
                </a:r>
                <a14:m>
                  <m:oMath xmlns:m="http://schemas.openxmlformats.org/officeDocument/2006/math">
                    <m:r>
                      <a:rPr lang="es-ES" sz="200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Arial"/>
                      </a:rPr>
                      <m:t>𝝋</m:t>
                    </m:r>
                  </m:oMath>
                </a14:m>
                <a:endParaRPr lang="en-GB" sz="200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GB" sz="2000" dirty="0">
                    <a:solidFill>
                      <a:schemeClr val="tx2"/>
                    </a:solidFill>
                  </a:rPr>
                  <a:t>Extends the observation with the current subtask to solve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000" dirty="0">
                    <a:solidFill>
                      <a:schemeClr val="tx2"/>
                    </a:solidFill>
                  </a:rPr>
                  <a:t>A labelling function LI: Z→2AP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000" dirty="0">
                    <a:solidFill>
                      <a:schemeClr val="tx2"/>
                    </a:solidFill>
                  </a:rPr>
                  <a:t>An internal reward function:</a:t>
                </a:r>
              </a:p>
              <a:p>
                <a:pPr>
                  <a:lnSpc>
                    <a:spcPct val="100000"/>
                  </a:lnSpc>
                </a:pPr>
                <a:endParaRPr lang="en-GB" sz="2000" kern="0" spc="-1" dirty="0">
                  <a:uFill>
                    <a:solidFill>
                      <a:srgbClr val="FFFFFF"/>
                    </a:solidFill>
                  </a:uFill>
                  <a:latin typeface="Century Schoolbook"/>
                  <a:ea typeface="Cambria Math"/>
                  <a:cs typeface="Arial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8AD042-4DCD-4258-9D30-0B36C27ACB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863" y="2677306"/>
                <a:ext cx="11105518" cy="3415519"/>
              </a:xfrm>
              <a:blipFill>
                <a:blip r:embed="rId2"/>
                <a:stretch>
                  <a:fillRect l="-1317" t="-2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4160810-5575-404F-AD1E-AD3235702D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E1CB4-0FBC-4DFE-90C5-F19FEA3FE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4000" contrast="63000"/>
                    </a14:imgEffect>
                  </a14:imgLayer>
                </a14:imgProps>
              </a:ext>
            </a:extLst>
          </a:blip>
          <a:srcRect t="8425"/>
          <a:stretch/>
        </p:blipFill>
        <p:spPr>
          <a:xfrm>
            <a:off x="2772237" y="4981978"/>
            <a:ext cx="6647525" cy="1326747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06351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4160810-5575-404F-AD1E-AD3235702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A9A9CC0-53CE-4B3B-8F5E-0005A81F6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3096405"/>
            <a:ext cx="3565525" cy="305780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chemeClr val="tx2"/>
                </a:solidFill>
              </a:rPr>
              <a:t>Key points for the ‘emergence’ of Systematic Generalisation:</a:t>
            </a:r>
          </a:p>
          <a:p>
            <a:r>
              <a:rPr lang="en-GB" sz="2200" dirty="0">
                <a:solidFill>
                  <a:schemeClr val="tx2"/>
                </a:solidFill>
              </a:rPr>
              <a:t>Visual Invariance</a:t>
            </a:r>
          </a:p>
          <a:p>
            <a:r>
              <a:rPr lang="en-GB" sz="2200" dirty="0">
                <a:solidFill>
                  <a:schemeClr val="tx2"/>
                </a:solidFill>
              </a:rPr>
              <a:t>Neural Network Architecture vs Number of Instructions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1C32F-BF09-408C-A055-DA15303D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75" y="2626814"/>
            <a:ext cx="7090237" cy="3527393"/>
          </a:xfrm>
          <a:custGeom>
            <a:avLst/>
            <a:gdLst/>
            <a:ahLst/>
            <a:cxnLst/>
            <a:rect l="l" t="t" r="r" b="b"/>
            <a:pathLst>
              <a:path w="7090237" h="5759451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  <a:effectLst>
            <a:softEdge rad="762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C78E7D6-CA0F-4F84-AD1C-6D1ADB6A416F}"/>
              </a:ext>
            </a:extLst>
          </p:cNvPr>
          <p:cNvSpPr txBox="1">
            <a:spLocks/>
          </p:cNvSpPr>
          <p:nvPr/>
        </p:nvSpPr>
        <p:spPr>
          <a:xfrm>
            <a:off x="550863" y="220801"/>
            <a:ext cx="3565525" cy="199785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Neural Module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D9671C-C1E7-4DDC-9E5C-F83107765AED}"/>
              </a:ext>
            </a:extLst>
          </p:cNvPr>
          <p:cNvSpPr txBox="1"/>
          <p:nvPr/>
        </p:nvSpPr>
        <p:spPr>
          <a:xfrm>
            <a:off x="6096000" y="2016508"/>
            <a:ext cx="372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Actor-Critic algorithm A2C</a:t>
            </a:r>
          </a:p>
        </p:txBody>
      </p:sp>
    </p:spTree>
    <p:extLst>
      <p:ext uri="{BB962C8B-B14F-4D97-AF65-F5344CB8AC3E}">
        <p14:creationId xmlns:p14="http://schemas.microsoft.com/office/powerpoint/2010/main" val="452049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A4BA515-7AF1-4EEE-B67D-D67A003D7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1" y="0"/>
            <a:ext cx="12192000" cy="6827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835AB-8725-4860-BC61-45EEC501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7092" y="2504422"/>
            <a:ext cx="7089367" cy="184915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GB" dirty="0"/>
              <a:t>Experimental findings</a:t>
            </a:r>
          </a:p>
        </p:txBody>
      </p:sp>
    </p:spTree>
    <p:extLst>
      <p:ext uri="{BB962C8B-B14F-4D97-AF65-F5344CB8AC3E}">
        <p14:creationId xmlns:p14="http://schemas.microsoft.com/office/powerpoint/2010/main" val="34324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4828A-CC18-49A5-A719-290EF844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7922F-5328-4A43-A06E-F3AF06D08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8400"/>
            <a:ext cx="3565525" cy="3414425"/>
          </a:xfrm>
        </p:spPr>
        <p:txBody>
          <a:bodyPr anchor="t">
            <a:normAutofit/>
          </a:bodyPr>
          <a:lstStyle/>
          <a:p>
            <a:r>
              <a:rPr lang="en-GB" sz="1600" dirty="0"/>
              <a:t>We trained our agent on random 5x5 grid worlds surrounded by a 1-square wide wall, with training sets of |X</a:t>
            </a:r>
            <a:r>
              <a:rPr lang="en-GB" sz="1600" baseline="-25000" dirty="0"/>
              <a:t>1</a:t>
            </a:r>
            <a:r>
              <a:rPr lang="en-GB" sz="1600" dirty="0"/>
              <a:t>| = 6, 10 or 20 different objects of resolution 9x9. </a:t>
            </a:r>
          </a:p>
          <a:p>
            <a:r>
              <a:rPr lang="en-GB" sz="1600" dirty="0"/>
              <a:t>The total number of states is up to ∼1.92 e</a:t>
            </a:r>
            <a:r>
              <a:rPr lang="en-GB" sz="1600" baseline="30000" dirty="0"/>
              <a:t>19</a:t>
            </a:r>
          </a:p>
          <a:p>
            <a:r>
              <a:rPr lang="en-GB" sz="1600" dirty="0"/>
              <a:t>The extended observation adds an additional row becoming an input of 54*45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127F1-50E0-4B84-B5AB-5F916F8C6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34" r="2" b="2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1615C61-AEFA-4978-A647-E50EE9E7C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1389-9063-4382-8893-F4055FDC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Authors</a:t>
            </a:r>
          </a:p>
        </p:txBody>
      </p:sp>
      <p:pic>
        <p:nvPicPr>
          <p:cNvPr id="4" name="Picture 3" descr="Resultado de imagen de imperial college london logo">
            <a:extLst>
              <a:ext uri="{FF2B5EF4-FFF2-40B4-BE49-F238E27FC236}">
                <a16:creationId xmlns:a16="http://schemas.microsoft.com/office/drawing/2014/main" id="{B24BC6AD-C4B7-47B4-84D0-EC40247C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21" y="4389116"/>
            <a:ext cx="587608" cy="58760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12" descr="A person wearing a blue shirt and smiling at the camera&#10;&#10;Description automatically generated">
            <a:extLst>
              <a:ext uri="{FF2B5EF4-FFF2-40B4-BE49-F238E27FC236}">
                <a16:creationId xmlns:a16="http://schemas.microsoft.com/office/drawing/2014/main" id="{2D2DBBD2-0EED-4B80-AD74-0E19D8645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t="8977" r="12086" b="14025"/>
          <a:stretch/>
        </p:blipFill>
        <p:spPr>
          <a:xfrm>
            <a:off x="1806331" y="2228171"/>
            <a:ext cx="1359989" cy="1981264"/>
          </a:xfrm>
          <a:prstGeom prst="rect">
            <a:avLst/>
          </a:prstGeom>
        </p:spPr>
      </p:pic>
      <p:pic>
        <p:nvPicPr>
          <p:cNvPr id="5" name="Picture 10" descr="Resultado de imagen de murray shanahan">
            <a:extLst>
              <a:ext uri="{FF2B5EF4-FFF2-40B4-BE49-F238E27FC236}">
                <a16:creationId xmlns:a16="http://schemas.microsoft.com/office/drawing/2014/main" id="{D9810005-541B-4229-9C36-44E0923C7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13645"/>
          <a:stretch/>
        </p:blipFill>
        <p:spPr bwMode="auto">
          <a:xfrm>
            <a:off x="5416005" y="2228171"/>
            <a:ext cx="1359990" cy="19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ww.doc.ic.ac.uk/~fbelard/ImagesHP/DSCN2850.JPG">
            <a:extLst>
              <a:ext uri="{FF2B5EF4-FFF2-40B4-BE49-F238E27FC236}">
                <a16:creationId xmlns:a16="http://schemas.microsoft.com/office/drawing/2014/main" id="{533967DE-382A-4DF7-A210-C9313977E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t="11905" r="41038" b="13800"/>
          <a:stretch/>
        </p:blipFill>
        <p:spPr bwMode="auto">
          <a:xfrm>
            <a:off x="9025680" y="2228171"/>
            <a:ext cx="1359990" cy="19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Resultado de imagen de imperial college london logo">
            <a:extLst>
              <a:ext uri="{FF2B5EF4-FFF2-40B4-BE49-F238E27FC236}">
                <a16:creationId xmlns:a16="http://schemas.microsoft.com/office/drawing/2014/main" id="{7C27225A-E4F7-4213-9CE0-2170AFC0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009" y="4389116"/>
            <a:ext cx="587608" cy="58760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n de imperial college london logo">
            <a:extLst>
              <a:ext uri="{FF2B5EF4-FFF2-40B4-BE49-F238E27FC236}">
                <a16:creationId xmlns:a16="http://schemas.microsoft.com/office/drawing/2014/main" id="{9AEEC28E-74EB-4A9E-A115-7DC2A5AE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17" y="4389120"/>
            <a:ext cx="587606" cy="587606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epMind | LinkedIn">
            <a:extLst>
              <a:ext uri="{FF2B5EF4-FFF2-40B4-BE49-F238E27FC236}">
                <a16:creationId xmlns:a16="http://schemas.microsoft.com/office/drawing/2014/main" id="{86BBC9D7-6405-417D-8816-FA6C5F9C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88" y="4389117"/>
            <a:ext cx="587607" cy="587607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page | DeepMind">
            <a:extLst>
              <a:ext uri="{FF2B5EF4-FFF2-40B4-BE49-F238E27FC236}">
                <a16:creationId xmlns:a16="http://schemas.microsoft.com/office/drawing/2014/main" id="{6419C005-A8D9-488B-9543-D74010917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0" t="39471" r="27810" b="37558"/>
          <a:stretch/>
        </p:blipFill>
        <p:spPr bwMode="auto">
          <a:xfrm>
            <a:off x="9072430" y="5695654"/>
            <a:ext cx="2570032" cy="754017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04E58B2-F165-4E5E-A8BF-046CB0C20D19}"/>
              </a:ext>
            </a:extLst>
          </p:cNvPr>
          <p:cNvGrpSpPr/>
          <p:nvPr/>
        </p:nvGrpSpPr>
        <p:grpSpPr>
          <a:xfrm>
            <a:off x="1257976" y="5695654"/>
            <a:ext cx="3385650" cy="767290"/>
            <a:chOff x="4657255" y="5665987"/>
            <a:chExt cx="3628869" cy="767290"/>
          </a:xfrm>
        </p:grpSpPr>
        <p:pic>
          <p:nvPicPr>
            <p:cNvPr id="18" name="Picture 17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5DF0D07B-2C26-46F7-9345-46E6BA0C6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509" y="5665987"/>
              <a:ext cx="2693615" cy="740744"/>
            </a:xfrm>
            <a:prstGeom prst="rect">
              <a:avLst/>
            </a:prstGeom>
          </p:spPr>
        </p:pic>
        <p:pic>
          <p:nvPicPr>
            <p:cNvPr id="22" name="Picture 21" descr="Resultado de imagen de imperial college london logo">
              <a:extLst>
                <a:ext uri="{FF2B5EF4-FFF2-40B4-BE49-F238E27FC236}">
                  <a16:creationId xmlns:a16="http://schemas.microsoft.com/office/drawing/2014/main" id="{34A0ECF3-9F9D-4573-831C-2D913DB11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255" y="5665987"/>
              <a:ext cx="767290" cy="767290"/>
            </a:xfrm>
            <a:prstGeom prst="rect">
              <a:avLst/>
            </a:prstGeom>
            <a:noFill/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47972525-6E96-4FE0-A3F9-11AF80341D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901EA-7FF4-4780-8F0C-60F2F2499947}"/>
              </a:ext>
            </a:extLst>
          </p:cNvPr>
          <p:cNvSpPr txBox="1"/>
          <p:nvPr/>
        </p:nvSpPr>
        <p:spPr>
          <a:xfrm>
            <a:off x="1480484" y="1696609"/>
            <a:ext cx="201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Borja G. Leon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2E1D0-7AD7-434A-9EE5-2A5A336CD74C}"/>
              </a:ext>
            </a:extLst>
          </p:cNvPr>
          <p:cNvSpPr txBox="1"/>
          <p:nvPr/>
        </p:nvSpPr>
        <p:spPr>
          <a:xfrm>
            <a:off x="5090159" y="1696609"/>
            <a:ext cx="201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Murray Shanahan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B38414-243E-490B-B2F6-5C22DF5F275F}"/>
              </a:ext>
            </a:extLst>
          </p:cNvPr>
          <p:cNvSpPr txBox="1"/>
          <p:nvPr/>
        </p:nvSpPr>
        <p:spPr>
          <a:xfrm>
            <a:off x="8599896" y="1696609"/>
            <a:ext cx="221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Francesco </a:t>
            </a:r>
            <a:r>
              <a:rPr lang="en-GB" dirty="0" err="1"/>
              <a:t>Belardinelli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355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: Shape 1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1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3" name="Rectangle 2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8E7D4E-5C1B-4A28-8B5C-D4855CCDC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5"/>
          <a:stretch/>
        </p:blipFill>
        <p:spPr>
          <a:xfrm>
            <a:off x="93" y="1534160"/>
            <a:ext cx="12192000" cy="5323840"/>
          </a:xfrm>
          <a:custGeom>
            <a:avLst/>
            <a:gdLst/>
            <a:ahLst/>
            <a:cxnLst/>
            <a:rect l="l" t="t" r="r" b="b"/>
            <a:pathLst>
              <a:path w="12192000" h="6308724">
                <a:moveTo>
                  <a:pt x="0" y="0"/>
                </a:moveTo>
                <a:lnTo>
                  <a:pt x="12192000" y="0"/>
                </a:lnTo>
                <a:lnTo>
                  <a:pt x="12192000" y="6308724"/>
                </a:lnTo>
                <a:lnTo>
                  <a:pt x="0" y="6308724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089A443-F4FA-43F4-9F47-CCCBDB13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2"/>
            <a:ext cx="12192000" cy="4857751"/>
          </a:xfrm>
          <a:prstGeom prst="rect">
            <a:avLst/>
          </a:prstGeom>
          <a:gradFill flip="none" rotWithShape="1">
            <a:gsLst>
              <a:gs pos="70000">
                <a:schemeClr val="bg2">
                  <a:alpha val="60000"/>
                </a:schemeClr>
              </a:gs>
              <a:gs pos="26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4828A-CC18-49A5-A719-290EF844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6373812" cy="98488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sz="3400"/>
              <a:t>Architecture Matters: </a:t>
            </a:r>
            <a:br>
              <a:rPr lang="en-US" sz="3400"/>
            </a:br>
            <a:r>
              <a:rPr lang="en-US" sz="3400"/>
              <a:t>Training Vs Testing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6B65A7D-5109-41D3-9F74-CF29793BB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58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4AC73-2C16-4B5E-A822-1DFD4185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9517696" cy="98488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Results: Negative &amp; Positive Tasks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ACE9CC-FA52-49A8-A8CB-4C6772C4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4"/>
            <a:ext cx="12192000" cy="4774566"/>
          </a:xfrm>
          <a:prstGeom prst="rect">
            <a:avLst/>
          </a:prstGeom>
          <a:solidFill>
            <a:schemeClr val="bg2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6396CB-FDB4-42E2-A452-CE70D84D6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7654" y="2989168"/>
            <a:ext cx="12419860" cy="2621278"/>
          </a:xfrm>
          <a:custGeom>
            <a:avLst/>
            <a:gdLst/>
            <a:ahLst/>
            <a:cxnLst/>
            <a:rect l="l" t="t" r="r" b="b"/>
            <a:pathLst>
              <a:path w="12192000" h="4225290">
                <a:moveTo>
                  <a:pt x="0" y="0"/>
                </a:moveTo>
                <a:lnTo>
                  <a:pt x="12192000" y="0"/>
                </a:lnTo>
                <a:lnTo>
                  <a:pt x="12192000" y="4225290"/>
                </a:lnTo>
                <a:lnTo>
                  <a:pt x="0" y="4225290"/>
                </a:lnTo>
                <a:close/>
              </a:path>
            </a:pathLst>
          </a:custGeom>
          <a:effectLst>
            <a:softEdge rad="508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8B56926-F216-4281-9196-1495BD306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E21402FE-A51B-4520-B6AE-E30C1C200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2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4AC73-2C16-4B5E-A822-1DFD4185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3" cy="98488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Results: Binary Choice Maps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ACE9CC-FA52-49A8-A8CB-4C6772C4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4"/>
            <a:ext cx="12192000" cy="4774566"/>
          </a:xfrm>
          <a:prstGeom prst="rect">
            <a:avLst/>
          </a:prstGeom>
          <a:solidFill>
            <a:schemeClr val="bg2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B56926-F216-4281-9196-1495BD306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B3DF38-C3BA-4D08-AB4C-E198F429A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6911" y="2265156"/>
            <a:ext cx="8258175" cy="188595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7C359-A754-4F10-AB39-672F51513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" t="7422" r="2140"/>
          <a:stretch/>
        </p:blipFill>
        <p:spPr>
          <a:xfrm>
            <a:off x="1966911" y="4593482"/>
            <a:ext cx="8258176" cy="196643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501D84B7-F8F5-414B-9C69-7AC509977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5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F5A3-5E2D-46EB-BCF8-C9F1B799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with the full Language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DC1BC2-6277-4E1B-ABF5-7C5607A24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538" y="1717993"/>
            <a:ext cx="4449691" cy="183832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82B1C-2DD8-4CA3-9B34-017E5AAD7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300" y="4064952"/>
            <a:ext cx="4882822" cy="2243773"/>
          </a:xfrm>
          <a:prstGeom prst="rect">
            <a:avLst/>
          </a:prstGeom>
        </p:spPr>
      </p:pic>
      <p:pic>
        <p:nvPicPr>
          <p:cNvPr id="41" name="Graphic 40" descr="Translate">
            <a:extLst>
              <a:ext uri="{FF2B5EF4-FFF2-40B4-BE49-F238E27FC236}">
                <a16:creationId xmlns:a16="http://schemas.microsoft.com/office/drawing/2014/main" id="{BD7C4871-5DE9-4DD5-8F40-083C37E22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3548" y="1685617"/>
            <a:ext cx="3008304" cy="3008304"/>
          </a:xfrm>
          <a:custGeom>
            <a:avLst/>
            <a:gdLst/>
            <a:ahLst/>
            <a:cxnLst/>
            <a:rect l="l" t="t" r="r" b="b"/>
            <a:pathLst>
              <a:path w="6973888" h="5761037">
                <a:moveTo>
                  <a:pt x="0" y="0"/>
                </a:moveTo>
                <a:lnTo>
                  <a:pt x="6973888" y="0"/>
                </a:lnTo>
                <a:lnTo>
                  <a:pt x="6973888" y="5761037"/>
                </a:lnTo>
                <a:lnTo>
                  <a:pt x="0" y="5761037"/>
                </a:lnTo>
                <a:close/>
              </a:path>
            </a:pathLst>
          </a:cu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FCE639FA-8FB3-4957-AD37-52E7AB8C91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46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D882E-DF88-4807-AAA7-ED436499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5437188" cy="3779838"/>
          </a:xfrm>
        </p:spPr>
        <p:txBody>
          <a:bodyPr anchor="ctr">
            <a:normAutofit/>
          </a:bodyPr>
          <a:lstStyle/>
          <a:p>
            <a:r>
              <a:rPr lang="en-GB" sz="8000" dirty="0"/>
              <a:t>Conclusions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FF323B2-FCDB-4497-8AF0-2F7A3C88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787" y="0"/>
            <a:ext cx="1972470" cy="1377426"/>
          </a:xfrm>
          <a:custGeom>
            <a:avLst/>
            <a:gdLst>
              <a:gd name="connsiteX0" fmla="*/ 81022 w 1972470"/>
              <a:gd name="connsiteY0" fmla="*/ 0 h 1377426"/>
              <a:gd name="connsiteX1" fmla="*/ 1891449 w 1972470"/>
              <a:gd name="connsiteY1" fmla="*/ 0 h 1377426"/>
              <a:gd name="connsiteX2" fmla="*/ 1894967 w 1972470"/>
              <a:gd name="connsiteY2" fmla="*/ 7304 h 1377426"/>
              <a:gd name="connsiteX3" fmla="*/ 1972470 w 1972470"/>
              <a:gd name="connsiteY3" fmla="*/ 391191 h 1377426"/>
              <a:gd name="connsiteX4" fmla="*/ 986235 w 1972470"/>
              <a:gd name="connsiteY4" fmla="*/ 1377426 h 1377426"/>
              <a:gd name="connsiteX5" fmla="*/ 0 w 1972470"/>
              <a:gd name="connsiteY5" fmla="*/ 391191 h 1377426"/>
              <a:gd name="connsiteX6" fmla="*/ 77503 w 1972470"/>
              <a:gd name="connsiteY6" fmla="*/ 7304 h 137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2470" h="1377426">
                <a:moveTo>
                  <a:pt x="81022" y="0"/>
                </a:moveTo>
                <a:lnTo>
                  <a:pt x="1891449" y="0"/>
                </a:lnTo>
                <a:lnTo>
                  <a:pt x="1894967" y="7304"/>
                </a:lnTo>
                <a:cubicBezTo>
                  <a:pt x="1944873" y="125295"/>
                  <a:pt x="1972470" y="255020"/>
                  <a:pt x="1972470" y="391191"/>
                </a:cubicBezTo>
                <a:cubicBezTo>
                  <a:pt x="1972470" y="935874"/>
                  <a:pt x="1530918" y="1377426"/>
                  <a:pt x="986235" y="1377426"/>
                </a:cubicBezTo>
                <a:cubicBezTo>
                  <a:pt x="441552" y="1377426"/>
                  <a:pt x="0" y="935874"/>
                  <a:pt x="0" y="391191"/>
                </a:cubicBezTo>
                <a:cubicBezTo>
                  <a:pt x="0" y="255020"/>
                  <a:pt x="27597" y="125295"/>
                  <a:pt x="77503" y="730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508000" dist="254000" dir="2700000">
              <a:schemeClr val="accent1">
                <a:lumMod val="60000"/>
                <a:lumOff val="40000"/>
                <a:alpha val="6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7CADF7-83F2-4D18-8E02-975078DBA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5456" y="1041329"/>
            <a:ext cx="734257" cy="760506"/>
            <a:chOff x="5243759" y="1363788"/>
            <a:chExt cx="734257" cy="7605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B68AF98-121D-4CB9-B8F9-066483D45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5579FD5-6C6A-4E96-8A86-B6F79A2B5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9F6C08C9-D1BF-4C48-81D5-86996BD95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6A531C-147A-4C94-B721-EA95D8E88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95682" y="4989421"/>
            <a:ext cx="1335600" cy="1262947"/>
            <a:chOff x="7735641" y="210663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C9CFF41-146B-4B53-A1D0-A1241BF49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7735641" y="210663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254000" dist="101600" dir="42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94B0DA-7496-49E2-8ECA-BC44509DD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261241" y="2453712"/>
              <a:ext cx="540000" cy="108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8C1840-FA1A-45A4-994C-A4EAA71F2D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649983"/>
              </p:ext>
            </p:extLst>
          </p:nvPr>
        </p:nvGraphicFramePr>
        <p:xfrm>
          <a:off x="6548397" y="687924"/>
          <a:ext cx="4500563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5460563A-496D-4031-A5ED-3B7542A004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40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Block">
            <a:extLst>
              <a:ext uri="{FF2B5EF4-FFF2-40B4-BE49-F238E27FC236}">
                <a16:creationId xmlns:a16="http://schemas.microsoft.com/office/drawing/2014/main" id="{645CE9B0-FF1D-490D-98FF-D397DE006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47B56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F58993-B38C-4DC9-8E8B-92AD9F118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443"/>
          <a:stretch/>
        </p:blipFill>
        <p:spPr>
          <a:xfrm>
            <a:off x="3048" y="10"/>
            <a:ext cx="1219200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9D97BD-C135-4B62-9A88-5435E3F8C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064FA-0483-42C1-A953-437593073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612330" cy="6858000"/>
            <a:chOff x="0" y="0"/>
            <a:chExt cx="9617134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875C1B-61ED-4B1D-AC94-FDC309B89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736FC7-6C31-451F-AEB0-7905590DD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916294-00E9-428A-986C-9D4C2A959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8F4C0C-9D4B-48AF-BF4B-23B602EAF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50265" y="0"/>
              <a:ext cx="6066869" cy="1342090"/>
            </a:xfrm>
            <a:custGeom>
              <a:avLst/>
              <a:gdLst>
                <a:gd name="connsiteX0" fmla="*/ 4201481 w 6066869"/>
                <a:gd name="connsiteY0" fmla="*/ 1307419 h 1342090"/>
                <a:gd name="connsiteX1" fmla="*/ 4218916 w 6066869"/>
                <a:gd name="connsiteY1" fmla="*/ 1324754 h 1342090"/>
                <a:gd name="connsiteX2" fmla="*/ 4201481 w 6066869"/>
                <a:gd name="connsiteY2" fmla="*/ 1342090 h 1342090"/>
                <a:gd name="connsiteX3" fmla="*/ 4184048 w 6066869"/>
                <a:gd name="connsiteY3" fmla="*/ 1324754 h 1342090"/>
                <a:gd name="connsiteX4" fmla="*/ 4201481 w 6066869"/>
                <a:gd name="connsiteY4" fmla="*/ 1307419 h 1342090"/>
                <a:gd name="connsiteX5" fmla="*/ 4021335 w 6066869"/>
                <a:gd name="connsiteY5" fmla="*/ 1301640 h 1342090"/>
                <a:gd name="connsiteX6" fmla="*/ 4038769 w 6066869"/>
                <a:gd name="connsiteY6" fmla="*/ 1318976 h 1342090"/>
                <a:gd name="connsiteX7" fmla="*/ 4021335 w 6066869"/>
                <a:gd name="connsiteY7" fmla="*/ 1336312 h 1342090"/>
                <a:gd name="connsiteX8" fmla="*/ 4003902 w 6066869"/>
                <a:gd name="connsiteY8" fmla="*/ 1318976 h 1342090"/>
                <a:gd name="connsiteX9" fmla="*/ 4021335 w 6066869"/>
                <a:gd name="connsiteY9" fmla="*/ 1301640 h 1342090"/>
                <a:gd name="connsiteX10" fmla="*/ 4340949 w 6066869"/>
                <a:gd name="connsiteY10" fmla="*/ 1290084 h 1342090"/>
                <a:gd name="connsiteX11" fmla="*/ 4358384 w 6066869"/>
                <a:gd name="connsiteY11" fmla="*/ 1307419 h 1342090"/>
                <a:gd name="connsiteX12" fmla="*/ 4340949 w 6066869"/>
                <a:gd name="connsiteY12" fmla="*/ 1324755 h 1342090"/>
                <a:gd name="connsiteX13" fmla="*/ 4323516 w 6066869"/>
                <a:gd name="connsiteY13" fmla="*/ 1307419 h 1342090"/>
                <a:gd name="connsiteX14" fmla="*/ 4340949 w 6066869"/>
                <a:gd name="connsiteY14" fmla="*/ 1290084 h 1342090"/>
                <a:gd name="connsiteX15" fmla="*/ 4468795 w 6066869"/>
                <a:gd name="connsiteY15" fmla="*/ 1272748 h 1342090"/>
                <a:gd name="connsiteX16" fmla="*/ 4486229 w 6066869"/>
                <a:gd name="connsiteY16" fmla="*/ 1290084 h 1342090"/>
                <a:gd name="connsiteX17" fmla="*/ 4468795 w 6066869"/>
                <a:gd name="connsiteY17" fmla="*/ 1307420 h 1342090"/>
                <a:gd name="connsiteX18" fmla="*/ 4451361 w 6066869"/>
                <a:gd name="connsiteY18" fmla="*/ 1290084 h 1342090"/>
                <a:gd name="connsiteX19" fmla="*/ 4468795 w 6066869"/>
                <a:gd name="connsiteY19" fmla="*/ 1272748 h 1342090"/>
                <a:gd name="connsiteX20" fmla="*/ 3876055 w 6066869"/>
                <a:gd name="connsiteY20" fmla="*/ 1255412 h 1342090"/>
                <a:gd name="connsiteX21" fmla="*/ 3893489 w 6066869"/>
                <a:gd name="connsiteY21" fmla="*/ 1272748 h 1342090"/>
                <a:gd name="connsiteX22" fmla="*/ 3876055 w 6066869"/>
                <a:gd name="connsiteY22" fmla="*/ 1290084 h 1342090"/>
                <a:gd name="connsiteX23" fmla="*/ 3858622 w 6066869"/>
                <a:gd name="connsiteY23" fmla="*/ 1272748 h 1342090"/>
                <a:gd name="connsiteX24" fmla="*/ 3876055 w 6066869"/>
                <a:gd name="connsiteY24" fmla="*/ 1255412 h 1342090"/>
                <a:gd name="connsiteX25" fmla="*/ 4085257 w 6066869"/>
                <a:gd name="connsiteY25" fmla="*/ 1220741 h 1342090"/>
                <a:gd name="connsiteX26" fmla="*/ 4102692 w 6066869"/>
                <a:gd name="connsiteY26" fmla="*/ 1238076 h 1342090"/>
                <a:gd name="connsiteX27" fmla="*/ 4085257 w 6066869"/>
                <a:gd name="connsiteY27" fmla="*/ 1255412 h 1342090"/>
                <a:gd name="connsiteX28" fmla="*/ 4067824 w 6066869"/>
                <a:gd name="connsiteY28" fmla="*/ 1238076 h 1342090"/>
                <a:gd name="connsiteX29" fmla="*/ 4085257 w 6066869"/>
                <a:gd name="connsiteY29" fmla="*/ 1220741 h 1342090"/>
                <a:gd name="connsiteX30" fmla="*/ 4218915 w 6066869"/>
                <a:gd name="connsiteY30" fmla="*/ 1214962 h 1342090"/>
                <a:gd name="connsiteX31" fmla="*/ 4236349 w 6066869"/>
                <a:gd name="connsiteY31" fmla="*/ 1232298 h 1342090"/>
                <a:gd name="connsiteX32" fmla="*/ 4218915 w 6066869"/>
                <a:gd name="connsiteY32" fmla="*/ 1249634 h 1342090"/>
                <a:gd name="connsiteX33" fmla="*/ 4201481 w 6066869"/>
                <a:gd name="connsiteY33" fmla="*/ 1232298 h 1342090"/>
                <a:gd name="connsiteX34" fmla="*/ 4218915 w 6066869"/>
                <a:gd name="connsiteY34" fmla="*/ 1214962 h 1342090"/>
                <a:gd name="connsiteX35" fmla="*/ 3759832 w 6066869"/>
                <a:gd name="connsiteY35" fmla="*/ 1209184 h 1342090"/>
                <a:gd name="connsiteX36" fmla="*/ 3777266 w 6066869"/>
                <a:gd name="connsiteY36" fmla="*/ 1226519 h 1342090"/>
                <a:gd name="connsiteX37" fmla="*/ 3759832 w 6066869"/>
                <a:gd name="connsiteY37" fmla="*/ 1243855 h 1342090"/>
                <a:gd name="connsiteX38" fmla="*/ 3742399 w 6066869"/>
                <a:gd name="connsiteY38" fmla="*/ 1226519 h 1342090"/>
                <a:gd name="connsiteX39" fmla="*/ 3759832 w 6066869"/>
                <a:gd name="connsiteY39" fmla="*/ 1209184 h 1342090"/>
                <a:gd name="connsiteX40" fmla="*/ 4602452 w 6066869"/>
                <a:gd name="connsiteY40" fmla="*/ 1203406 h 1342090"/>
                <a:gd name="connsiteX41" fmla="*/ 4619886 w 6066869"/>
                <a:gd name="connsiteY41" fmla="*/ 1220741 h 1342090"/>
                <a:gd name="connsiteX42" fmla="*/ 4602452 w 6066869"/>
                <a:gd name="connsiteY42" fmla="*/ 1238077 h 1342090"/>
                <a:gd name="connsiteX43" fmla="*/ 4585019 w 6066869"/>
                <a:gd name="connsiteY43" fmla="*/ 1220741 h 1342090"/>
                <a:gd name="connsiteX44" fmla="*/ 4602452 w 6066869"/>
                <a:gd name="connsiteY44" fmla="*/ 1203406 h 1342090"/>
                <a:gd name="connsiteX45" fmla="*/ 3963223 w 6066869"/>
                <a:gd name="connsiteY45" fmla="*/ 1180291 h 1342090"/>
                <a:gd name="connsiteX46" fmla="*/ 3980657 w 6066869"/>
                <a:gd name="connsiteY46" fmla="*/ 1197626 h 1342090"/>
                <a:gd name="connsiteX47" fmla="*/ 3963223 w 6066869"/>
                <a:gd name="connsiteY47" fmla="*/ 1214962 h 1342090"/>
                <a:gd name="connsiteX48" fmla="*/ 3945789 w 6066869"/>
                <a:gd name="connsiteY48" fmla="*/ 1197626 h 1342090"/>
                <a:gd name="connsiteX49" fmla="*/ 3963223 w 6066869"/>
                <a:gd name="connsiteY49" fmla="*/ 1180291 h 1342090"/>
                <a:gd name="connsiteX50" fmla="*/ 4375817 w 6066869"/>
                <a:gd name="connsiteY50" fmla="*/ 1174513 h 1342090"/>
                <a:gd name="connsiteX51" fmla="*/ 4393251 w 6066869"/>
                <a:gd name="connsiteY51" fmla="*/ 1191848 h 1342090"/>
                <a:gd name="connsiteX52" fmla="*/ 4375817 w 6066869"/>
                <a:gd name="connsiteY52" fmla="*/ 1209184 h 1342090"/>
                <a:gd name="connsiteX53" fmla="*/ 4358384 w 6066869"/>
                <a:gd name="connsiteY53" fmla="*/ 1191848 h 1342090"/>
                <a:gd name="connsiteX54" fmla="*/ 4375817 w 6066869"/>
                <a:gd name="connsiteY54" fmla="*/ 1174513 h 1342090"/>
                <a:gd name="connsiteX55" fmla="*/ 4503663 w 6066869"/>
                <a:gd name="connsiteY55" fmla="*/ 1162956 h 1342090"/>
                <a:gd name="connsiteX56" fmla="*/ 4521097 w 6066869"/>
                <a:gd name="connsiteY56" fmla="*/ 1180291 h 1342090"/>
                <a:gd name="connsiteX57" fmla="*/ 4503663 w 6066869"/>
                <a:gd name="connsiteY57" fmla="*/ 1197627 h 1342090"/>
                <a:gd name="connsiteX58" fmla="*/ 4486229 w 6066869"/>
                <a:gd name="connsiteY58" fmla="*/ 1180291 h 1342090"/>
                <a:gd name="connsiteX59" fmla="*/ 4503663 w 6066869"/>
                <a:gd name="connsiteY59" fmla="*/ 1162956 h 1342090"/>
                <a:gd name="connsiteX60" fmla="*/ 3649419 w 6066869"/>
                <a:gd name="connsiteY60" fmla="*/ 1162956 h 1342090"/>
                <a:gd name="connsiteX61" fmla="*/ 3666853 w 6066869"/>
                <a:gd name="connsiteY61" fmla="*/ 1180291 h 1342090"/>
                <a:gd name="connsiteX62" fmla="*/ 3649419 w 6066869"/>
                <a:gd name="connsiteY62" fmla="*/ 1197627 h 1342090"/>
                <a:gd name="connsiteX63" fmla="*/ 3631986 w 6066869"/>
                <a:gd name="connsiteY63" fmla="*/ 1180291 h 1342090"/>
                <a:gd name="connsiteX64" fmla="*/ 3649419 w 6066869"/>
                <a:gd name="connsiteY64" fmla="*/ 1162956 h 1342090"/>
                <a:gd name="connsiteX65" fmla="*/ 3852811 w 6066869"/>
                <a:gd name="connsiteY65" fmla="*/ 1128284 h 1342090"/>
                <a:gd name="connsiteX66" fmla="*/ 3870245 w 6066869"/>
                <a:gd name="connsiteY66" fmla="*/ 1145620 h 1342090"/>
                <a:gd name="connsiteX67" fmla="*/ 3852811 w 6066869"/>
                <a:gd name="connsiteY67" fmla="*/ 1162956 h 1342090"/>
                <a:gd name="connsiteX68" fmla="*/ 3835378 w 6066869"/>
                <a:gd name="connsiteY68" fmla="*/ 1145620 h 1342090"/>
                <a:gd name="connsiteX69" fmla="*/ 3852811 w 6066869"/>
                <a:gd name="connsiteY69" fmla="*/ 1128284 h 1342090"/>
                <a:gd name="connsiteX70" fmla="*/ 4259593 w 6066869"/>
                <a:gd name="connsiteY70" fmla="*/ 1122506 h 1342090"/>
                <a:gd name="connsiteX71" fmla="*/ 4277027 w 6066869"/>
                <a:gd name="connsiteY71" fmla="*/ 1139841 h 1342090"/>
                <a:gd name="connsiteX72" fmla="*/ 4259593 w 6066869"/>
                <a:gd name="connsiteY72" fmla="*/ 1157177 h 1342090"/>
                <a:gd name="connsiteX73" fmla="*/ 4242160 w 6066869"/>
                <a:gd name="connsiteY73" fmla="*/ 1139841 h 1342090"/>
                <a:gd name="connsiteX74" fmla="*/ 4259593 w 6066869"/>
                <a:gd name="connsiteY74" fmla="*/ 1122506 h 1342090"/>
                <a:gd name="connsiteX75" fmla="*/ 4689620 w 6066869"/>
                <a:gd name="connsiteY75" fmla="*/ 1116728 h 1342090"/>
                <a:gd name="connsiteX76" fmla="*/ 4707054 w 6066869"/>
                <a:gd name="connsiteY76" fmla="*/ 1134063 h 1342090"/>
                <a:gd name="connsiteX77" fmla="*/ 4689620 w 6066869"/>
                <a:gd name="connsiteY77" fmla="*/ 1151399 h 1342090"/>
                <a:gd name="connsiteX78" fmla="*/ 4672187 w 6066869"/>
                <a:gd name="connsiteY78" fmla="*/ 1134063 h 1342090"/>
                <a:gd name="connsiteX79" fmla="*/ 4689620 w 6066869"/>
                <a:gd name="connsiteY79" fmla="*/ 1116728 h 1342090"/>
                <a:gd name="connsiteX80" fmla="*/ 3521573 w 6066869"/>
                <a:gd name="connsiteY80" fmla="*/ 1116728 h 1342090"/>
                <a:gd name="connsiteX81" fmla="*/ 3539007 w 6066869"/>
                <a:gd name="connsiteY81" fmla="*/ 1134063 h 1342090"/>
                <a:gd name="connsiteX82" fmla="*/ 3521573 w 6066869"/>
                <a:gd name="connsiteY82" fmla="*/ 1151399 h 1342090"/>
                <a:gd name="connsiteX83" fmla="*/ 3504140 w 6066869"/>
                <a:gd name="connsiteY83" fmla="*/ 1134063 h 1342090"/>
                <a:gd name="connsiteX84" fmla="*/ 3521573 w 6066869"/>
                <a:gd name="connsiteY84" fmla="*/ 1116728 h 1342090"/>
                <a:gd name="connsiteX85" fmla="*/ 4125936 w 6066869"/>
                <a:gd name="connsiteY85" fmla="*/ 1105171 h 1342090"/>
                <a:gd name="connsiteX86" fmla="*/ 4143370 w 6066869"/>
                <a:gd name="connsiteY86" fmla="*/ 1122506 h 1342090"/>
                <a:gd name="connsiteX87" fmla="*/ 4125936 w 6066869"/>
                <a:gd name="connsiteY87" fmla="*/ 1139842 h 1342090"/>
                <a:gd name="connsiteX88" fmla="*/ 4108503 w 6066869"/>
                <a:gd name="connsiteY88" fmla="*/ 1122506 h 1342090"/>
                <a:gd name="connsiteX89" fmla="*/ 4125936 w 6066869"/>
                <a:gd name="connsiteY89" fmla="*/ 1105171 h 1342090"/>
                <a:gd name="connsiteX90" fmla="*/ 4021335 w 6066869"/>
                <a:gd name="connsiteY90" fmla="*/ 1082056 h 1342090"/>
                <a:gd name="connsiteX91" fmla="*/ 4038769 w 6066869"/>
                <a:gd name="connsiteY91" fmla="*/ 1099392 h 1342090"/>
                <a:gd name="connsiteX92" fmla="*/ 4021335 w 6066869"/>
                <a:gd name="connsiteY92" fmla="*/ 1116728 h 1342090"/>
                <a:gd name="connsiteX93" fmla="*/ 4003902 w 6066869"/>
                <a:gd name="connsiteY93" fmla="*/ 1099392 h 1342090"/>
                <a:gd name="connsiteX94" fmla="*/ 4021335 w 6066869"/>
                <a:gd name="connsiteY94" fmla="*/ 1082056 h 1342090"/>
                <a:gd name="connsiteX95" fmla="*/ 3736587 w 6066869"/>
                <a:gd name="connsiteY95" fmla="*/ 1076278 h 1342090"/>
                <a:gd name="connsiteX96" fmla="*/ 3754021 w 6066869"/>
                <a:gd name="connsiteY96" fmla="*/ 1093613 h 1342090"/>
                <a:gd name="connsiteX97" fmla="*/ 3736587 w 6066869"/>
                <a:gd name="connsiteY97" fmla="*/ 1110949 h 1342090"/>
                <a:gd name="connsiteX98" fmla="*/ 3719154 w 6066869"/>
                <a:gd name="connsiteY98" fmla="*/ 1093613 h 1342090"/>
                <a:gd name="connsiteX99" fmla="*/ 3736587 w 6066869"/>
                <a:gd name="connsiteY99" fmla="*/ 1076278 h 1342090"/>
                <a:gd name="connsiteX100" fmla="*/ 947222 w 6066869"/>
                <a:gd name="connsiteY100" fmla="*/ 1070499 h 1342090"/>
                <a:gd name="connsiteX101" fmla="*/ 964656 w 6066869"/>
                <a:gd name="connsiteY101" fmla="*/ 1087835 h 1342090"/>
                <a:gd name="connsiteX102" fmla="*/ 947222 w 6066869"/>
                <a:gd name="connsiteY102" fmla="*/ 1105171 h 1342090"/>
                <a:gd name="connsiteX103" fmla="*/ 929789 w 6066869"/>
                <a:gd name="connsiteY103" fmla="*/ 1087835 h 1342090"/>
                <a:gd name="connsiteX104" fmla="*/ 947222 w 6066869"/>
                <a:gd name="connsiteY104" fmla="*/ 1070499 h 1342090"/>
                <a:gd name="connsiteX105" fmla="*/ 1086690 w 6066869"/>
                <a:gd name="connsiteY105" fmla="*/ 1064721 h 1342090"/>
                <a:gd name="connsiteX106" fmla="*/ 1104124 w 6066869"/>
                <a:gd name="connsiteY106" fmla="*/ 1082056 h 1342090"/>
                <a:gd name="connsiteX107" fmla="*/ 1086690 w 6066869"/>
                <a:gd name="connsiteY107" fmla="*/ 1099392 h 1342090"/>
                <a:gd name="connsiteX108" fmla="*/ 1069257 w 6066869"/>
                <a:gd name="connsiteY108" fmla="*/ 1082056 h 1342090"/>
                <a:gd name="connsiteX109" fmla="*/ 1086690 w 6066869"/>
                <a:gd name="connsiteY109" fmla="*/ 1064721 h 1342090"/>
                <a:gd name="connsiteX110" fmla="*/ 4486229 w 6066869"/>
                <a:gd name="connsiteY110" fmla="*/ 1058943 h 1342090"/>
                <a:gd name="connsiteX111" fmla="*/ 4503663 w 6066869"/>
                <a:gd name="connsiteY111" fmla="*/ 1076278 h 1342090"/>
                <a:gd name="connsiteX112" fmla="*/ 4486229 w 6066869"/>
                <a:gd name="connsiteY112" fmla="*/ 1093614 h 1342090"/>
                <a:gd name="connsiteX113" fmla="*/ 4468795 w 6066869"/>
                <a:gd name="connsiteY113" fmla="*/ 1076278 h 1342090"/>
                <a:gd name="connsiteX114" fmla="*/ 4486229 w 6066869"/>
                <a:gd name="connsiteY114" fmla="*/ 1058943 h 1342090"/>
                <a:gd name="connsiteX115" fmla="*/ 4352572 w 6066869"/>
                <a:gd name="connsiteY115" fmla="*/ 1058943 h 1342090"/>
                <a:gd name="connsiteX116" fmla="*/ 4370006 w 6066869"/>
                <a:gd name="connsiteY116" fmla="*/ 1076278 h 1342090"/>
                <a:gd name="connsiteX117" fmla="*/ 4352572 w 6066869"/>
                <a:gd name="connsiteY117" fmla="*/ 1093614 h 1342090"/>
                <a:gd name="connsiteX118" fmla="*/ 4335137 w 6066869"/>
                <a:gd name="connsiteY118" fmla="*/ 1076278 h 1342090"/>
                <a:gd name="connsiteX119" fmla="*/ 4352572 w 6066869"/>
                <a:gd name="connsiteY119" fmla="*/ 1058943 h 1342090"/>
                <a:gd name="connsiteX120" fmla="*/ 1214536 w 6066869"/>
                <a:gd name="connsiteY120" fmla="*/ 1058943 h 1342090"/>
                <a:gd name="connsiteX121" fmla="*/ 1231970 w 6066869"/>
                <a:gd name="connsiteY121" fmla="*/ 1076278 h 1342090"/>
                <a:gd name="connsiteX122" fmla="*/ 1214536 w 6066869"/>
                <a:gd name="connsiteY122" fmla="*/ 1093614 h 1342090"/>
                <a:gd name="connsiteX123" fmla="*/ 1197102 w 6066869"/>
                <a:gd name="connsiteY123" fmla="*/ 1076278 h 1342090"/>
                <a:gd name="connsiteX124" fmla="*/ 1214536 w 6066869"/>
                <a:gd name="connsiteY124" fmla="*/ 1058943 h 1342090"/>
                <a:gd name="connsiteX125" fmla="*/ 4608263 w 6066869"/>
                <a:gd name="connsiteY125" fmla="*/ 1047385 h 1342090"/>
                <a:gd name="connsiteX126" fmla="*/ 4625698 w 6066869"/>
                <a:gd name="connsiteY126" fmla="*/ 1064720 h 1342090"/>
                <a:gd name="connsiteX127" fmla="*/ 4608263 w 6066869"/>
                <a:gd name="connsiteY127" fmla="*/ 1082056 h 1342090"/>
                <a:gd name="connsiteX128" fmla="*/ 4590830 w 6066869"/>
                <a:gd name="connsiteY128" fmla="*/ 1064720 h 1342090"/>
                <a:gd name="connsiteX129" fmla="*/ 4608263 w 6066869"/>
                <a:gd name="connsiteY129" fmla="*/ 1047385 h 1342090"/>
                <a:gd name="connsiteX130" fmla="*/ 3602930 w 6066869"/>
                <a:gd name="connsiteY130" fmla="*/ 1041606 h 1342090"/>
                <a:gd name="connsiteX131" fmla="*/ 3620364 w 6066869"/>
                <a:gd name="connsiteY131" fmla="*/ 1058942 h 1342090"/>
                <a:gd name="connsiteX132" fmla="*/ 3602930 w 6066869"/>
                <a:gd name="connsiteY132" fmla="*/ 1076278 h 1342090"/>
                <a:gd name="connsiteX133" fmla="*/ 3585497 w 6066869"/>
                <a:gd name="connsiteY133" fmla="*/ 1058942 h 1342090"/>
                <a:gd name="connsiteX134" fmla="*/ 3602930 w 6066869"/>
                <a:gd name="connsiteY134" fmla="*/ 1041606 h 1342090"/>
                <a:gd name="connsiteX135" fmla="*/ 3916733 w 6066869"/>
                <a:gd name="connsiteY135" fmla="*/ 1035828 h 1342090"/>
                <a:gd name="connsiteX136" fmla="*/ 3934167 w 6066869"/>
                <a:gd name="connsiteY136" fmla="*/ 1053163 h 1342090"/>
                <a:gd name="connsiteX137" fmla="*/ 3916733 w 6066869"/>
                <a:gd name="connsiteY137" fmla="*/ 1070499 h 1342090"/>
                <a:gd name="connsiteX138" fmla="*/ 3899299 w 6066869"/>
                <a:gd name="connsiteY138" fmla="*/ 1053163 h 1342090"/>
                <a:gd name="connsiteX139" fmla="*/ 3916733 w 6066869"/>
                <a:gd name="connsiteY139" fmla="*/ 1035828 h 1342090"/>
                <a:gd name="connsiteX140" fmla="*/ 3440217 w 6066869"/>
                <a:gd name="connsiteY140" fmla="*/ 1035828 h 1342090"/>
                <a:gd name="connsiteX141" fmla="*/ 3457651 w 6066869"/>
                <a:gd name="connsiteY141" fmla="*/ 1053163 h 1342090"/>
                <a:gd name="connsiteX142" fmla="*/ 3440217 w 6066869"/>
                <a:gd name="connsiteY142" fmla="*/ 1070499 h 1342090"/>
                <a:gd name="connsiteX143" fmla="*/ 3422784 w 6066869"/>
                <a:gd name="connsiteY143" fmla="*/ 1053163 h 1342090"/>
                <a:gd name="connsiteX144" fmla="*/ 3440217 w 6066869"/>
                <a:gd name="connsiteY144" fmla="*/ 1035828 h 1342090"/>
                <a:gd name="connsiteX145" fmla="*/ 3341427 w 6066869"/>
                <a:gd name="connsiteY145" fmla="*/ 1035828 h 1342090"/>
                <a:gd name="connsiteX146" fmla="*/ 3358861 w 6066869"/>
                <a:gd name="connsiteY146" fmla="*/ 1053163 h 1342090"/>
                <a:gd name="connsiteX147" fmla="*/ 3341427 w 6066869"/>
                <a:gd name="connsiteY147" fmla="*/ 1070499 h 1342090"/>
                <a:gd name="connsiteX148" fmla="*/ 3323994 w 6066869"/>
                <a:gd name="connsiteY148" fmla="*/ 1053163 h 1342090"/>
                <a:gd name="connsiteX149" fmla="*/ 3341427 w 6066869"/>
                <a:gd name="connsiteY149" fmla="*/ 1035828 h 1342090"/>
                <a:gd name="connsiteX150" fmla="*/ 1354004 w 6066869"/>
                <a:gd name="connsiteY150" fmla="*/ 1035828 h 1342090"/>
                <a:gd name="connsiteX151" fmla="*/ 1371438 w 6066869"/>
                <a:gd name="connsiteY151" fmla="*/ 1053163 h 1342090"/>
                <a:gd name="connsiteX152" fmla="*/ 1354004 w 6066869"/>
                <a:gd name="connsiteY152" fmla="*/ 1070499 h 1342090"/>
                <a:gd name="connsiteX153" fmla="*/ 1336571 w 6066869"/>
                <a:gd name="connsiteY153" fmla="*/ 1053163 h 1342090"/>
                <a:gd name="connsiteX154" fmla="*/ 1354004 w 6066869"/>
                <a:gd name="connsiteY154" fmla="*/ 1035828 h 1342090"/>
                <a:gd name="connsiteX155" fmla="*/ 4207292 w 6066869"/>
                <a:gd name="connsiteY155" fmla="*/ 1024271 h 1342090"/>
                <a:gd name="connsiteX156" fmla="*/ 4224727 w 6066869"/>
                <a:gd name="connsiteY156" fmla="*/ 1041607 h 1342090"/>
                <a:gd name="connsiteX157" fmla="*/ 4207292 w 6066869"/>
                <a:gd name="connsiteY157" fmla="*/ 1058943 h 1342090"/>
                <a:gd name="connsiteX158" fmla="*/ 4189858 w 6066869"/>
                <a:gd name="connsiteY158" fmla="*/ 1041607 h 1342090"/>
                <a:gd name="connsiteX159" fmla="*/ 4207292 w 6066869"/>
                <a:gd name="connsiteY159" fmla="*/ 1024271 h 1342090"/>
                <a:gd name="connsiteX160" fmla="*/ 4741920 w 6066869"/>
                <a:gd name="connsiteY160" fmla="*/ 1012713 h 1342090"/>
                <a:gd name="connsiteX161" fmla="*/ 4759354 w 6066869"/>
                <a:gd name="connsiteY161" fmla="*/ 1030049 h 1342090"/>
                <a:gd name="connsiteX162" fmla="*/ 4741920 w 6066869"/>
                <a:gd name="connsiteY162" fmla="*/ 1047385 h 1342090"/>
                <a:gd name="connsiteX163" fmla="*/ 4724487 w 6066869"/>
                <a:gd name="connsiteY163" fmla="*/ 1030049 h 1342090"/>
                <a:gd name="connsiteX164" fmla="*/ 4741920 w 6066869"/>
                <a:gd name="connsiteY164" fmla="*/ 1012713 h 1342090"/>
                <a:gd name="connsiteX165" fmla="*/ 854243 w 6066869"/>
                <a:gd name="connsiteY165" fmla="*/ 1012713 h 1342090"/>
                <a:gd name="connsiteX166" fmla="*/ 871677 w 6066869"/>
                <a:gd name="connsiteY166" fmla="*/ 1030049 h 1342090"/>
                <a:gd name="connsiteX167" fmla="*/ 854243 w 6066869"/>
                <a:gd name="connsiteY167" fmla="*/ 1047385 h 1342090"/>
                <a:gd name="connsiteX168" fmla="*/ 836810 w 6066869"/>
                <a:gd name="connsiteY168" fmla="*/ 1030049 h 1342090"/>
                <a:gd name="connsiteX169" fmla="*/ 854243 w 6066869"/>
                <a:gd name="connsiteY169" fmla="*/ 1012713 h 1342090"/>
                <a:gd name="connsiteX170" fmla="*/ 755453 w 6066869"/>
                <a:gd name="connsiteY170" fmla="*/ 1006935 h 1342090"/>
                <a:gd name="connsiteX171" fmla="*/ 772887 w 6066869"/>
                <a:gd name="connsiteY171" fmla="*/ 1024270 h 1342090"/>
                <a:gd name="connsiteX172" fmla="*/ 755453 w 6066869"/>
                <a:gd name="connsiteY172" fmla="*/ 1041606 h 1342090"/>
                <a:gd name="connsiteX173" fmla="*/ 738020 w 6066869"/>
                <a:gd name="connsiteY173" fmla="*/ 1024270 h 1342090"/>
                <a:gd name="connsiteX174" fmla="*/ 755453 w 6066869"/>
                <a:gd name="connsiteY174" fmla="*/ 1006935 h 1342090"/>
                <a:gd name="connsiteX175" fmla="*/ 3806321 w 6066869"/>
                <a:gd name="connsiteY175" fmla="*/ 989600 h 1342090"/>
                <a:gd name="connsiteX176" fmla="*/ 3823756 w 6066869"/>
                <a:gd name="connsiteY176" fmla="*/ 1006935 h 1342090"/>
                <a:gd name="connsiteX177" fmla="*/ 3806321 w 6066869"/>
                <a:gd name="connsiteY177" fmla="*/ 1024271 h 1342090"/>
                <a:gd name="connsiteX178" fmla="*/ 3788888 w 6066869"/>
                <a:gd name="connsiteY178" fmla="*/ 1006935 h 1342090"/>
                <a:gd name="connsiteX179" fmla="*/ 3806321 w 6066869"/>
                <a:gd name="connsiteY179" fmla="*/ 989600 h 1342090"/>
                <a:gd name="connsiteX180" fmla="*/ 3225203 w 6066869"/>
                <a:gd name="connsiteY180" fmla="*/ 989600 h 1342090"/>
                <a:gd name="connsiteX181" fmla="*/ 3242637 w 6066869"/>
                <a:gd name="connsiteY181" fmla="*/ 1006935 h 1342090"/>
                <a:gd name="connsiteX182" fmla="*/ 3225203 w 6066869"/>
                <a:gd name="connsiteY182" fmla="*/ 1024271 h 1342090"/>
                <a:gd name="connsiteX183" fmla="*/ 3207770 w 6066869"/>
                <a:gd name="connsiteY183" fmla="*/ 1006935 h 1342090"/>
                <a:gd name="connsiteX184" fmla="*/ 3225203 w 6066869"/>
                <a:gd name="connsiteY184" fmla="*/ 989600 h 1342090"/>
                <a:gd name="connsiteX185" fmla="*/ 1458606 w 6066869"/>
                <a:gd name="connsiteY185" fmla="*/ 983821 h 1342090"/>
                <a:gd name="connsiteX186" fmla="*/ 1476039 w 6066869"/>
                <a:gd name="connsiteY186" fmla="*/ 1001157 h 1342090"/>
                <a:gd name="connsiteX187" fmla="*/ 1458606 w 6066869"/>
                <a:gd name="connsiteY187" fmla="*/ 1018493 h 1342090"/>
                <a:gd name="connsiteX188" fmla="*/ 1441172 w 6066869"/>
                <a:gd name="connsiteY188" fmla="*/ 1001157 h 1342090"/>
                <a:gd name="connsiteX189" fmla="*/ 1458606 w 6066869"/>
                <a:gd name="connsiteY189" fmla="*/ 983821 h 1342090"/>
                <a:gd name="connsiteX190" fmla="*/ 4056201 w 6066869"/>
                <a:gd name="connsiteY190" fmla="*/ 972265 h 1342090"/>
                <a:gd name="connsiteX191" fmla="*/ 4073635 w 6066869"/>
                <a:gd name="connsiteY191" fmla="*/ 989600 h 1342090"/>
                <a:gd name="connsiteX192" fmla="*/ 4056201 w 6066869"/>
                <a:gd name="connsiteY192" fmla="*/ 1006936 h 1342090"/>
                <a:gd name="connsiteX193" fmla="*/ 4038768 w 6066869"/>
                <a:gd name="connsiteY193" fmla="*/ 989600 h 1342090"/>
                <a:gd name="connsiteX194" fmla="*/ 4056201 w 6066869"/>
                <a:gd name="connsiteY194" fmla="*/ 972265 h 1342090"/>
                <a:gd name="connsiteX195" fmla="*/ 993713 w 6066869"/>
                <a:gd name="connsiteY195" fmla="*/ 972265 h 1342090"/>
                <a:gd name="connsiteX196" fmla="*/ 1011145 w 6066869"/>
                <a:gd name="connsiteY196" fmla="*/ 989600 h 1342090"/>
                <a:gd name="connsiteX197" fmla="*/ 993713 w 6066869"/>
                <a:gd name="connsiteY197" fmla="*/ 1006936 h 1342090"/>
                <a:gd name="connsiteX198" fmla="*/ 976278 w 6066869"/>
                <a:gd name="connsiteY198" fmla="*/ 989600 h 1342090"/>
                <a:gd name="connsiteX199" fmla="*/ 993713 w 6066869"/>
                <a:gd name="connsiteY199" fmla="*/ 972265 h 1342090"/>
                <a:gd name="connsiteX200" fmla="*/ 4375817 w 6066869"/>
                <a:gd name="connsiteY200" fmla="*/ 960707 h 1342090"/>
                <a:gd name="connsiteX201" fmla="*/ 4393251 w 6066869"/>
                <a:gd name="connsiteY201" fmla="*/ 978042 h 1342090"/>
                <a:gd name="connsiteX202" fmla="*/ 4375817 w 6066869"/>
                <a:gd name="connsiteY202" fmla="*/ 995378 h 1342090"/>
                <a:gd name="connsiteX203" fmla="*/ 4358384 w 6066869"/>
                <a:gd name="connsiteY203" fmla="*/ 978042 h 1342090"/>
                <a:gd name="connsiteX204" fmla="*/ 4375817 w 6066869"/>
                <a:gd name="connsiteY204" fmla="*/ 960707 h 1342090"/>
                <a:gd name="connsiteX205" fmla="*/ 3672664 w 6066869"/>
                <a:gd name="connsiteY205" fmla="*/ 960707 h 1342090"/>
                <a:gd name="connsiteX206" fmla="*/ 3690099 w 6066869"/>
                <a:gd name="connsiteY206" fmla="*/ 978042 h 1342090"/>
                <a:gd name="connsiteX207" fmla="*/ 3672664 w 6066869"/>
                <a:gd name="connsiteY207" fmla="*/ 995378 h 1342090"/>
                <a:gd name="connsiteX208" fmla="*/ 3655231 w 6066869"/>
                <a:gd name="connsiteY208" fmla="*/ 978042 h 1342090"/>
                <a:gd name="connsiteX209" fmla="*/ 3672664 w 6066869"/>
                <a:gd name="connsiteY209" fmla="*/ 960707 h 1342090"/>
                <a:gd name="connsiteX210" fmla="*/ 1574830 w 6066869"/>
                <a:gd name="connsiteY210" fmla="*/ 960707 h 1342090"/>
                <a:gd name="connsiteX211" fmla="*/ 1592263 w 6066869"/>
                <a:gd name="connsiteY211" fmla="*/ 978042 h 1342090"/>
                <a:gd name="connsiteX212" fmla="*/ 1574830 w 6066869"/>
                <a:gd name="connsiteY212" fmla="*/ 995378 h 1342090"/>
                <a:gd name="connsiteX213" fmla="*/ 1557396 w 6066869"/>
                <a:gd name="connsiteY213" fmla="*/ 978042 h 1342090"/>
                <a:gd name="connsiteX214" fmla="*/ 1574830 w 6066869"/>
                <a:gd name="connsiteY214" fmla="*/ 960707 h 1342090"/>
                <a:gd name="connsiteX215" fmla="*/ 1290081 w 6066869"/>
                <a:gd name="connsiteY215" fmla="*/ 960707 h 1342090"/>
                <a:gd name="connsiteX216" fmla="*/ 1307515 w 6066869"/>
                <a:gd name="connsiteY216" fmla="*/ 978042 h 1342090"/>
                <a:gd name="connsiteX217" fmla="*/ 1290081 w 6066869"/>
                <a:gd name="connsiteY217" fmla="*/ 995378 h 1342090"/>
                <a:gd name="connsiteX218" fmla="*/ 1272648 w 6066869"/>
                <a:gd name="connsiteY218" fmla="*/ 978042 h 1342090"/>
                <a:gd name="connsiteX219" fmla="*/ 1290081 w 6066869"/>
                <a:gd name="connsiteY219" fmla="*/ 960707 h 1342090"/>
                <a:gd name="connsiteX220" fmla="*/ 1133179 w 6066869"/>
                <a:gd name="connsiteY220" fmla="*/ 960707 h 1342090"/>
                <a:gd name="connsiteX221" fmla="*/ 1150614 w 6066869"/>
                <a:gd name="connsiteY221" fmla="*/ 978042 h 1342090"/>
                <a:gd name="connsiteX222" fmla="*/ 1133179 w 6066869"/>
                <a:gd name="connsiteY222" fmla="*/ 995378 h 1342090"/>
                <a:gd name="connsiteX223" fmla="*/ 1115746 w 6066869"/>
                <a:gd name="connsiteY223" fmla="*/ 978042 h 1342090"/>
                <a:gd name="connsiteX224" fmla="*/ 1133179 w 6066869"/>
                <a:gd name="connsiteY224" fmla="*/ 960707 h 1342090"/>
                <a:gd name="connsiteX225" fmla="*/ 4532719 w 6066869"/>
                <a:gd name="connsiteY225" fmla="*/ 954928 h 1342090"/>
                <a:gd name="connsiteX226" fmla="*/ 4550153 w 6066869"/>
                <a:gd name="connsiteY226" fmla="*/ 972264 h 1342090"/>
                <a:gd name="connsiteX227" fmla="*/ 4532719 w 6066869"/>
                <a:gd name="connsiteY227" fmla="*/ 989600 h 1342090"/>
                <a:gd name="connsiteX228" fmla="*/ 4515286 w 6066869"/>
                <a:gd name="connsiteY228" fmla="*/ 972264 h 1342090"/>
                <a:gd name="connsiteX229" fmla="*/ 4532719 w 6066869"/>
                <a:gd name="connsiteY229" fmla="*/ 954928 h 1342090"/>
                <a:gd name="connsiteX230" fmla="*/ 662474 w 6066869"/>
                <a:gd name="connsiteY230" fmla="*/ 954928 h 1342090"/>
                <a:gd name="connsiteX231" fmla="*/ 679908 w 6066869"/>
                <a:gd name="connsiteY231" fmla="*/ 972264 h 1342090"/>
                <a:gd name="connsiteX232" fmla="*/ 662474 w 6066869"/>
                <a:gd name="connsiteY232" fmla="*/ 989600 h 1342090"/>
                <a:gd name="connsiteX233" fmla="*/ 645040 w 6066869"/>
                <a:gd name="connsiteY233" fmla="*/ 972264 h 1342090"/>
                <a:gd name="connsiteX234" fmla="*/ 662474 w 6066869"/>
                <a:gd name="connsiteY234" fmla="*/ 954928 h 1342090"/>
                <a:gd name="connsiteX235" fmla="*/ 3533195 w 6066869"/>
                <a:gd name="connsiteY235" fmla="*/ 943372 h 1342090"/>
                <a:gd name="connsiteX236" fmla="*/ 3550630 w 6066869"/>
                <a:gd name="connsiteY236" fmla="*/ 960707 h 1342090"/>
                <a:gd name="connsiteX237" fmla="*/ 3533195 w 6066869"/>
                <a:gd name="connsiteY237" fmla="*/ 978043 h 1342090"/>
                <a:gd name="connsiteX238" fmla="*/ 3515762 w 6066869"/>
                <a:gd name="connsiteY238" fmla="*/ 960707 h 1342090"/>
                <a:gd name="connsiteX239" fmla="*/ 3533195 w 6066869"/>
                <a:gd name="connsiteY239" fmla="*/ 943372 h 1342090"/>
                <a:gd name="connsiteX240" fmla="*/ 3120602 w 6066869"/>
                <a:gd name="connsiteY240" fmla="*/ 931815 h 1342090"/>
                <a:gd name="connsiteX241" fmla="*/ 3138037 w 6066869"/>
                <a:gd name="connsiteY241" fmla="*/ 949150 h 1342090"/>
                <a:gd name="connsiteX242" fmla="*/ 3120602 w 6066869"/>
                <a:gd name="connsiteY242" fmla="*/ 966486 h 1342090"/>
                <a:gd name="connsiteX243" fmla="*/ 3103169 w 6066869"/>
                <a:gd name="connsiteY243" fmla="*/ 949150 h 1342090"/>
                <a:gd name="connsiteX244" fmla="*/ 3120602 w 6066869"/>
                <a:gd name="connsiteY244" fmla="*/ 931815 h 1342090"/>
                <a:gd name="connsiteX245" fmla="*/ 4654753 w 6066869"/>
                <a:gd name="connsiteY245" fmla="*/ 926036 h 1342090"/>
                <a:gd name="connsiteX246" fmla="*/ 4672187 w 6066869"/>
                <a:gd name="connsiteY246" fmla="*/ 943371 h 1342090"/>
                <a:gd name="connsiteX247" fmla="*/ 4654753 w 6066869"/>
                <a:gd name="connsiteY247" fmla="*/ 960707 h 1342090"/>
                <a:gd name="connsiteX248" fmla="*/ 4637320 w 6066869"/>
                <a:gd name="connsiteY248" fmla="*/ 943371 h 1342090"/>
                <a:gd name="connsiteX249" fmla="*/ 4654753 w 6066869"/>
                <a:gd name="connsiteY249" fmla="*/ 926036 h 1342090"/>
                <a:gd name="connsiteX250" fmla="*/ 3353049 w 6066869"/>
                <a:gd name="connsiteY250" fmla="*/ 920257 h 1342090"/>
                <a:gd name="connsiteX251" fmla="*/ 3370483 w 6066869"/>
                <a:gd name="connsiteY251" fmla="*/ 937592 h 1342090"/>
                <a:gd name="connsiteX252" fmla="*/ 3353049 w 6066869"/>
                <a:gd name="connsiteY252" fmla="*/ 954928 h 1342090"/>
                <a:gd name="connsiteX253" fmla="*/ 3335616 w 6066869"/>
                <a:gd name="connsiteY253" fmla="*/ 937592 h 1342090"/>
                <a:gd name="connsiteX254" fmla="*/ 3353049 w 6066869"/>
                <a:gd name="connsiteY254" fmla="*/ 920257 h 1342090"/>
                <a:gd name="connsiteX255" fmla="*/ 4265404 w 6066869"/>
                <a:gd name="connsiteY255" fmla="*/ 914479 h 1342090"/>
                <a:gd name="connsiteX256" fmla="*/ 4282838 w 6066869"/>
                <a:gd name="connsiteY256" fmla="*/ 931814 h 1342090"/>
                <a:gd name="connsiteX257" fmla="*/ 4265404 w 6066869"/>
                <a:gd name="connsiteY257" fmla="*/ 949150 h 1342090"/>
                <a:gd name="connsiteX258" fmla="*/ 4247970 w 6066869"/>
                <a:gd name="connsiteY258" fmla="*/ 931814 h 1342090"/>
                <a:gd name="connsiteX259" fmla="*/ 4265404 w 6066869"/>
                <a:gd name="connsiteY259" fmla="*/ 914479 h 1342090"/>
                <a:gd name="connsiteX260" fmla="*/ 4788410 w 6066869"/>
                <a:gd name="connsiteY260" fmla="*/ 908700 h 1342090"/>
                <a:gd name="connsiteX261" fmla="*/ 4805844 w 6066869"/>
                <a:gd name="connsiteY261" fmla="*/ 926036 h 1342090"/>
                <a:gd name="connsiteX262" fmla="*/ 4788410 w 6066869"/>
                <a:gd name="connsiteY262" fmla="*/ 943372 h 1342090"/>
                <a:gd name="connsiteX263" fmla="*/ 4770976 w 6066869"/>
                <a:gd name="connsiteY263" fmla="*/ 926036 h 1342090"/>
                <a:gd name="connsiteX264" fmla="*/ 4788410 w 6066869"/>
                <a:gd name="connsiteY264" fmla="*/ 908700 h 1342090"/>
                <a:gd name="connsiteX265" fmla="*/ 4149181 w 6066869"/>
                <a:gd name="connsiteY265" fmla="*/ 908700 h 1342090"/>
                <a:gd name="connsiteX266" fmla="*/ 4166615 w 6066869"/>
                <a:gd name="connsiteY266" fmla="*/ 926036 h 1342090"/>
                <a:gd name="connsiteX267" fmla="*/ 4149181 w 6066869"/>
                <a:gd name="connsiteY267" fmla="*/ 943372 h 1342090"/>
                <a:gd name="connsiteX268" fmla="*/ 4131747 w 6066869"/>
                <a:gd name="connsiteY268" fmla="*/ 926036 h 1342090"/>
                <a:gd name="connsiteX269" fmla="*/ 4149181 w 6066869"/>
                <a:gd name="connsiteY269" fmla="*/ 908700 h 1342090"/>
                <a:gd name="connsiteX270" fmla="*/ 3951600 w 6066869"/>
                <a:gd name="connsiteY270" fmla="*/ 908700 h 1342090"/>
                <a:gd name="connsiteX271" fmla="*/ 3969035 w 6066869"/>
                <a:gd name="connsiteY271" fmla="*/ 926036 h 1342090"/>
                <a:gd name="connsiteX272" fmla="*/ 3951600 w 6066869"/>
                <a:gd name="connsiteY272" fmla="*/ 943372 h 1342090"/>
                <a:gd name="connsiteX273" fmla="*/ 3934167 w 6066869"/>
                <a:gd name="connsiteY273" fmla="*/ 926036 h 1342090"/>
                <a:gd name="connsiteX274" fmla="*/ 3951600 w 6066869"/>
                <a:gd name="connsiteY274" fmla="*/ 908700 h 1342090"/>
                <a:gd name="connsiteX275" fmla="*/ 575306 w 6066869"/>
                <a:gd name="connsiteY275" fmla="*/ 908700 h 1342090"/>
                <a:gd name="connsiteX276" fmla="*/ 592740 w 6066869"/>
                <a:gd name="connsiteY276" fmla="*/ 926036 h 1342090"/>
                <a:gd name="connsiteX277" fmla="*/ 575306 w 6066869"/>
                <a:gd name="connsiteY277" fmla="*/ 943372 h 1342090"/>
                <a:gd name="connsiteX278" fmla="*/ 557873 w 6066869"/>
                <a:gd name="connsiteY278" fmla="*/ 926036 h 1342090"/>
                <a:gd name="connsiteX279" fmla="*/ 575306 w 6066869"/>
                <a:gd name="connsiteY279" fmla="*/ 908700 h 1342090"/>
                <a:gd name="connsiteX280" fmla="*/ 3010190 w 6066869"/>
                <a:gd name="connsiteY280" fmla="*/ 902922 h 1342090"/>
                <a:gd name="connsiteX281" fmla="*/ 3027624 w 6066869"/>
                <a:gd name="connsiteY281" fmla="*/ 920257 h 1342090"/>
                <a:gd name="connsiteX282" fmla="*/ 3010190 w 6066869"/>
                <a:gd name="connsiteY282" fmla="*/ 937593 h 1342090"/>
                <a:gd name="connsiteX283" fmla="*/ 2992756 w 6066869"/>
                <a:gd name="connsiteY283" fmla="*/ 920257 h 1342090"/>
                <a:gd name="connsiteX284" fmla="*/ 3010190 w 6066869"/>
                <a:gd name="connsiteY284" fmla="*/ 902922 h 1342090"/>
                <a:gd name="connsiteX285" fmla="*/ 1679430 w 6066869"/>
                <a:gd name="connsiteY285" fmla="*/ 902922 h 1342090"/>
                <a:gd name="connsiteX286" fmla="*/ 1696864 w 6066869"/>
                <a:gd name="connsiteY286" fmla="*/ 920257 h 1342090"/>
                <a:gd name="connsiteX287" fmla="*/ 1679430 w 6066869"/>
                <a:gd name="connsiteY287" fmla="*/ 937593 h 1342090"/>
                <a:gd name="connsiteX288" fmla="*/ 1661997 w 6066869"/>
                <a:gd name="connsiteY288" fmla="*/ 920257 h 1342090"/>
                <a:gd name="connsiteX289" fmla="*/ 1679430 w 6066869"/>
                <a:gd name="connsiteY289" fmla="*/ 902922 h 1342090"/>
                <a:gd name="connsiteX290" fmla="*/ 860054 w 6066869"/>
                <a:gd name="connsiteY290" fmla="*/ 897143 h 1342090"/>
                <a:gd name="connsiteX291" fmla="*/ 877489 w 6066869"/>
                <a:gd name="connsiteY291" fmla="*/ 914479 h 1342090"/>
                <a:gd name="connsiteX292" fmla="*/ 860054 w 6066869"/>
                <a:gd name="connsiteY292" fmla="*/ 931815 h 1342090"/>
                <a:gd name="connsiteX293" fmla="*/ 842621 w 6066869"/>
                <a:gd name="connsiteY293" fmla="*/ 914479 h 1342090"/>
                <a:gd name="connsiteX294" fmla="*/ 860054 w 6066869"/>
                <a:gd name="connsiteY294" fmla="*/ 897143 h 1342090"/>
                <a:gd name="connsiteX295" fmla="*/ 3841188 w 6066869"/>
                <a:gd name="connsiteY295" fmla="*/ 885587 h 1342090"/>
                <a:gd name="connsiteX296" fmla="*/ 3858622 w 6066869"/>
                <a:gd name="connsiteY296" fmla="*/ 902922 h 1342090"/>
                <a:gd name="connsiteX297" fmla="*/ 3841188 w 6066869"/>
                <a:gd name="connsiteY297" fmla="*/ 920258 h 1342090"/>
                <a:gd name="connsiteX298" fmla="*/ 3823755 w 6066869"/>
                <a:gd name="connsiteY298" fmla="*/ 902922 h 1342090"/>
                <a:gd name="connsiteX299" fmla="*/ 3841188 w 6066869"/>
                <a:gd name="connsiteY299" fmla="*/ 885587 h 1342090"/>
                <a:gd name="connsiteX300" fmla="*/ 4445551 w 6066869"/>
                <a:gd name="connsiteY300" fmla="*/ 879807 h 1342090"/>
                <a:gd name="connsiteX301" fmla="*/ 4462985 w 6066869"/>
                <a:gd name="connsiteY301" fmla="*/ 897143 h 1342090"/>
                <a:gd name="connsiteX302" fmla="*/ 4445551 w 6066869"/>
                <a:gd name="connsiteY302" fmla="*/ 914479 h 1342090"/>
                <a:gd name="connsiteX303" fmla="*/ 4428118 w 6066869"/>
                <a:gd name="connsiteY303" fmla="*/ 897143 h 1342090"/>
                <a:gd name="connsiteX304" fmla="*/ 4445551 w 6066869"/>
                <a:gd name="connsiteY304" fmla="*/ 879807 h 1342090"/>
                <a:gd name="connsiteX305" fmla="*/ 1400495 w 6066869"/>
                <a:gd name="connsiteY305" fmla="*/ 879807 h 1342090"/>
                <a:gd name="connsiteX306" fmla="*/ 1417928 w 6066869"/>
                <a:gd name="connsiteY306" fmla="*/ 897143 h 1342090"/>
                <a:gd name="connsiteX307" fmla="*/ 1400495 w 6066869"/>
                <a:gd name="connsiteY307" fmla="*/ 914479 h 1342090"/>
                <a:gd name="connsiteX308" fmla="*/ 1383061 w 6066869"/>
                <a:gd name="connsiteY308" fmla="*/ 897143 h 1342090"/>
                <a:gd name="connsiteX309" fmla="*/ 1400495 w 6066869"/>
                <a:gd name="connsiteY309" fmla="*/ 879807 h 1342090"/>
                <a:gd name="connsiteX310" fmla="*/ 1249403 w 6066869"/>
                <a:gd name="connsiteY310" fmla="*/ 879807 h 1342090"/>
                <a:gd name="connsiteX311" fmla="*/ 1266837 w 6066869"/>
                <a:gd name="connsiteY311" fmla="*/ 897143 h 1342090"/>
                <a:gd name="connsiteX312" fmla="*/ 1249403 w 6066869"/>
                <a:gd name="connsiteY312" fmla="*/ 914479 h 1342090"/>
                <a:gd name="connsiteX313" fmla="*/ 1231970 w 6066869"/>
                <a:gd name="connsiteY313" fmla="*/ 897143 h 1342090"/>
                <a:gd name="connsiteX314" fmla="*/ 1249403 w 6066869"/>
                <a:gd name="connsiteY314" fmla="*/ 879807 h 1342090"/>
                <a:gd name="connsiteX315" fmla="*/ 3231014 w 6066869"/>
                <a:gd name="connsiteY315" fmla="*/ 874029 h 1342090"/>
                <a:gd name="connsiteX316" fmla="*/ 3248448 w 6066869"/>
                <a:gd name="connsiteY316" fmla="*/ 891364 h 1342090"/>
                <a:gd name="connsiteX317" fmla="*/ 3231014 w 6066869"/>
                <a:gd name="connsiteY317" fmla="*/ 908700 h 1342090"/>
                <a:gd name="connsiteX318" fmla="*/ 3213581 w 6066869"/>
                <a:gd name="connsiteY318" fmla="*/ 891364 h 1342090"/>
                <a:gd name="connsiteX319" fmla="*/ 3231014 w 6066869"/>
                <a:gd name="connsiteY319" fmla="*/ 874029 h 1342090"/>
                <a:gd name="connsiteX320" fmla="*/ 1034390 w 6066869"/>
                <a:gd name="connsiteY320" fmla="*/ 874029 h 1342090"/>
                <a:gd name="connsiteX321" fmla="*/ 1051823 w 6066869"/>
                <a:gd name="connsiteY321" fmla="*/ 891364 h 1342090"/>
                <a:gd name="connsiteX322" fmla="*/ 1034390 w 6066869"/>
                <a:gd name="connsiteY322" fmla="*/ 908700 h 1342090"/>
                <a:gd name="connsiteX323" fmla="*/ 1016956 w 6066869"/>
                <a:gd name="connsiteY323" fmla="*/ 891364 h 1342090"/>
                <a:gd name="connsiteX324" fmla="*/ 1034390 w 6066869"/>
                <a:gd name="connsiteY324" fmla="*/ 874029 h 1342090"/>
                <a:gd name="connsiteX325" fmla="*/ 3451839 w 6066869"/>
                <a:gd name="connsiteY325" fmla="*/ 868250 h 1342090"/>
                <a:gd name="connsiteX326" fmla="*/ 3469273 w 6066869"/>
                <a:gd name="connsiteY326" fmla="*/ 885586 h 1342090"/>
                <a:gd name="connsiteX327" fmla="*/ 3451839 w 6066869"/>
                <a:gd name="connsiteY327" fmla="*/ 902922 h 1342090"/>
                <a:gd name="connsiteX328" fmla="*/ 3434405 w 6066869"/>
                <a:gd name="connsiteY328" fmla="*/ 885586 h 1342090"/>
                <a:gd name="connsiteX329" fmla="*/ 3451839 w 6066869"/>
                <a:gd name="connsiteY329" fmla="*/ 868250 h 1342090"/>
                <a:gd name="connsiteX330" fmla="*/ 1807278 w 6066869"/>
                <a:gd name="connsiteY330" fmla="*/ 868250 h 1342090"/>
                <a:gd name="connsiteX331" fmla="*/ 1824710 w 6066869"/>
                <a:gd name="connsiteY331" fmla="*/ 885586 h 1342090"/>
                <a:gd name="connsiteX332" fmla="*/ 1807278 w 6066869"/>
                <a:gd name="connsiteY332" fmla="*/ 902922 h 1342090"/>
                <a:gd name="connsiteX333" fmla="*/ 1789843 w 6066869"/>
                <a:gd name="connsiteY333" fmla="*/ 885586 h 1342090"/>
                <a:gd name="connsiteX334" fmla="*/ 1807278 w 6066869"/>
                <a:gd name="connsiteY334" fmla="*/ 868250 h 1342090"/>
                <a:gd name="connsiteX335" fmla="*/ 1528340 w 6066869"/>
                <a:gd name="connsiteY335" fmla="*/ 862472 h 1342090"/>
                <a:gd name="connsiteX336" fmla="*/ 1545774 w 6066869"/>
                <a:gd name="connsiteY336" fmla="*/ 879807 h 1342090"/>
                <a:gd name="connsiteX337" fmla="*/ 1528340 w 6066869"/>
                <a:gd name="connsiteY337" fmla="*/ 897143 h 1342090"/>
                <a:gd name="connsiteX338" fmla="*/ 1510907 w 6066869"/>
                <a:gd name="connsiteY338" fmla="*/ 879807 h 1342090"/>
                <a:gd name="connsiteX339" fmla="*/ 1528340 w 6066869"/>
                <a:gd name="connsiteY339" fmla="*/ 862472 h 1342090"/>
                <a:gd name="connsiteX340" fmla="*/ 3724965 w 6066869"/>
                <a:gd name="connsiteY340" fmla="*/ 856694 h 1342090"/>
                <a:gd name="connsiteX341" fmla="*/ 3742399 w 6066869"/>
                <a:gd name="connsiteY341" fmla="*/ 874029 h 1342090"/>
                <a:gd name="connsiteX342" fmla="*/ 3724965 w 6066869"/>
                <a:gd name="connsiteY342" fmla="*/ 891365 h 1342090"/>
                <a:gd name="connsiteX343" fmla="*/ 3707532 w 6066869"/>
                <a:gd name="connsiteY343" fmla="*/ 874029 h 1342090"/>
                <a:gd name="connsiteX344" fmla="*/ 3724965 w 6066869"/>
                <a:gd name="connsiteY344" fmla="*/ 856694 h 1342090"/>
                <a:gd name="connsiteX345" fmla="*/ 2911400 w 6066869"/>
                <a:gd name="connsiteY345" fmla="*/ 856694 h 1342090"/>
                <a:gd name="connsiteX346" fmla="*/ 2928834 w 6066869"/>
                <a:gd name="connsiteY346" fmla="*/ 874029 h 1342090"/>
                <a:gd name="connsiteX347" fmla="*/ 2911400 w 6066869"/>
                <a:gd name="connsiteY347" fmla="*/ 891365 h 1342090"/>
                <a:gd name="connsiteX348" fmla="*/ 2893967 w 6066869"/>
                <a:gd name="connsiteY348" fmla="*/ 874029 h 1342090"/>
                <a:gd name="connsiteX349" fmla="*/ 2911400 w 6066869"/>
                <a:gd name="connsiteY349" fmla="*/ 856694 h 1342090"/>
                <a:gd name="connsiteX350" fmla="*/ 749642 w 6066869"/>
                <a:gd name="connsiteY350" fmla="*/ 856694 h 1342090"/>
                <a:gd name="connsiteX351" fmla="*/ 767075 w 6066869"/>
                <a:gd name="connsiteY351" fmla="*/ 874029 h 1342090"/>
                <a:gd name="connsiteX352" fmla="*/ 749642 w 6066869"/>
                <a:gd name="connsiteY352" fmla="*/ 891365 h 1342090"/>
                <a:gd name="connsiteX353" fmla="*/ 732208 w 6066869"/>
                <a:gd name="connsiteY353" fmla="*/ 874029 h 1342090"/>
                <a:gd name="connsiteX354" fmla="*/ 749642 w 6066869"/>
                <a:gd name="connsiteY354" fmla="*/ 856694 h 1342090"/>
                <a:gd name="connsiteX355" fmla="*/ 4067824 w 6066869"/>
                <a:gd name="connsiteY355" fmla="*/ 839358 h 1342090"/>
                <a:gd name="connsiteX356" fmla="*/ 4085258 w 6066869"/>
                <a:gd name="connsiteY356" fmla="*/ 856693 h 1342090"/>
                <a:gd name="connsiteX357" fmla="*/ 4067824 w 6066869"/>
                <a:gd name="connsiteY357" fmla="*/ 874029 h 1342090"/>
                <a:gd name="connsiteX358" fmla="*/ 4050391 w 6066869"/>
                <a:gd name="connsiteY358" fmla="*/ 856693 h 1342090"/>
                <a:gd name="connsiteX359" fmla="*/ 4067824 w 6066869"/>
                <a:gd name="connsiteY359" fmla="*/ 839358 h 1342090"/>
                <a:gd name="connsiteX360" fmla="*/ 3614552 w 6066869"/>
                <a:gd name="connsiteY360" fmla="*/ 839358 h 1342090"/>
                <a:gd name="connsiteX361" fmla="*/ 3631986 w 6066869"/>
                <a:gd name="connsiteY361" fmla="*/ 856693 h 1342090"/>
                <a:gd name="connsiteX362" fmla="*/ 3614552 w 6066869"/>
                <a:gd name="connsiteY362" fmla="*/ 874029 h 1342090"/>
                <a:gd name="connsiteX363" fmla="*/ 3597119 w 6066869"/>
                <a:gd name="connsiteY363" fmla="*/ 856693 h 1342090"/>
                <a:gd name="connsiteX364" fmla="*/ 3614552 w 6066869"/>
                <a:gd name="connsiteY364" fmla="*/ 839358 h 1342090"/>
                <a:gd name="connsiteX365" fmla="*/ 2806798 w 6066869"/>
                <a:gd name="connsiteY365" fmla="*/ 839358 h 1342090"/>
                <a:gd name="connsiteX366" fmla="*/ 2824232 w 6066869"/>
                <a:gd name="connsiteY366" fmla="*/ 856693 h 1342090"/>
                <a:gd name="connsiteX367" fmla="*/ 2806798 w 6066869"/>
                <a:gd name="connsiteY367" fmla="*/ 874029 h 1342090"/>
                <a:gd name="connsiteX368" fmla="*/ 2789365 w 6066869"/>
                <a:gd name="connsiteY368" fmla="*/ 856693 h 1342090"/>
                <a:gd name="connsiteX369" fmla="*/ 2806798 w 6066869"/>
                <a:gd name="connsiteY369" fmla="*/ 839358 h 1342090"/>
                <a:gd name="connsiteX370" fmla="*/ 499763 w 6066869"/>
                <a:gd name="connsiteY370" fmla="*/ 839358 h 1342090"/>
                <a:gd name="connsiteX371" fmla="*/ 517196 w 6066869"/>
                <a:gd name="connsiteY371" fmla="*/ 856693 h 1342090"/>
                <a:gd name="connsiteX372" fmla="*/ 499763 w 6066869"/>
                <a:gd name="connsiteY372" fmla="*/ 874029 h 1342090"/>
                <a:gd name="connsiteX373" fmla="*/ 482328 w 6066869"/>
                <a:gd name="connsiteY373" fmla="*/ 856693 h 1342090"/>
                <a:gd name="connsiteX374" fmla="*/ 499763 w 6066869"/>
                <a:gd name="connsiteY374" fmla="*/ 839358 h 1342090"/>
                <a:gd name="connsiteX375" fmla="*/ 4602452 w 6066869"/>
                <a:gd name="connsiteY375" fmla="*/ 827801 h 1342090"/>
                <a:gd name="connsiteX376" fmla="*/ 4619886 w 6066869"/>
                <a:gd name="connsiteY376" fmla="*/ 845136 h 1342090"/>
                <a:gd name="connsiteX377" fmla="*/ 4602452 w 6066869"/>
                <a:gd name="connsiteY377" fmla="*/ 862472 h 1342090"/>
                <a:gd name="connsiteX378" fmla="*/ 4585019 w 6066869"/>
                <a:gd name="connsiteY378" fmla="*/ 845136 h 1342090"/>
                <a:gd name="connsiteX379" fmla="*/ 4602452 w 6066869"/>
                <a:gd name="connsiteY379" fmla="*/ 827801 h 1342090"/>
                <a:gd name="connsiteX380" fmla="*/ 4741920 w 6066869"/>
                <a:gd name="connsiteY380" fmla="*/ 822022 h 1342090"/>
                <a:gd name="connsiteX381" fmla="*/ 4759354 w 6066869"/>
                <a:gd name="connsiteY381" fmla="*/ 839358 h 1342090"/>
                <a:gd name="connsiteX382" fmla="*/ 4741920 w 6066869"/>
                <a:gd name="connsiteY382" fmla="*/ 856694 h 1342090"/>
                <a:gd name="connsiteX383" fmla="*/ 4724487 w 6066869"/>
                <a:gd name="connsiteY383" fmla="*/ 839358 h 1342090"/>
                <a:gd name="connsiteX384" fmla="*/ 4741920 w 6066869"/>
                <a:gd name="connsiteY384" fmla="*/ 822022 h 1342090"/>
                <a:gd name="connsiteX385" fmla="*/ 2702197 w 6066869"/>
                <a:gd name="connsiteY385" fmla="*/ 816244 h 1342090"/>
                <a:gd name="connsiteX386" fmla="*/ 2719631 w 6066869"/>
                <a:gd name="connsiteY386" fmla="*/ 833579 h 1342090"/>
                <a:gd name="connsiteX387" fmla="*/ 2702197 w 6066869"/>
                <a:gd name="connsiteY387" fmla="*/ 850915 h 1342090"/>
                <a:gd name="connsiteX388" fmla="*/ 2684764 w 6066869"/>
                <a:gd name="connsiteY388" fmla="*/ 833579 h 1342090"/>
                <a:gd name="connsiteX389" fmla="*/ 2702197 w 6066869"/>
                <a:gd name="connsiteY389" fmla="*/ 816244 h 1342090"/>
                <a:gd name="connsiteX390" fmla="*/ 1958367 w 6066869"/>
                <a:gd name="connsiteY390" fmla="*/ 816244 h 1342090"/>
                <a:gd name="connsiteX391" fmla="*/ 1975802 w 6066869"/>
                <a:gd name="connsiteY391" fmla="*/ 833579 h 1342090"/>
                <a:gd name="connsiteX392" fmla="*/ 1958367 w 6066869"/>
                <a:gd name="connsiteY392" fmla="*/ 850915 h 1342090"/>
                <a:gd name="connsiteX393" fmla="*/ 1940934 w 6066869"/>
                <a:gd name="connsiteY393" fmla="*/ 833579 h 1342090"/>
                <a:gd name="connsiteX394" fmla="*/ 1958367 w 6066869"/>
                <a:gd name="connsiteY394" fmla="*/ 816244 h 1342090"/>
                <a:gd name="connsiteX395" fmla="*/ 1156424 w 6066869"/>
                <a:gd name="connsiteY395" fmla="*/ 816244 h 1342090"/>
                <a:gd name="connsiteX396" fmla="*/ 1173858 w 6066869"/>
                <a:gd name="connsiteY396" fmla="*/ 833579 h 1342090"/>
                <a:gd name="connsiteX397" fmla="*/ 1156424 w 6066869"/>
                <a:gd name="connsiteY397" fmla="*/ 850915 h 1342090"/>
                <a:gd name="connsiteX398" fmla="*/ 1138991 w 6066869"/>
                <a:gd name="connsiteY398" fmla="*/ 833579 h 1342090"/>
                <a:gd name="connsiteX399" fmla="*/ 1156424 w 6066869"/>
                <a:gd name="connsiteY399" fmla="*/ 816244 h 1342090"/>
                <a:gd name="connsiteX400" fmla="*/ 923977 w 6066869"/>
                <a:gd name="connsiteY400" fmla="*/ 816244 h 1342090"/>
                <a:gd name="connsiteX401" fmla="*/ 941411 w 6066869"/>
                <a:gd name="connsiteY401" fmla="*/ 833579 h 1342090"/>
                <a:gd name="connsiteX402" fmla="*/ 923977 w 6066869"/>
                <a:gd name="connsiteY402" fmla="*/ 850915 h 1342090"/>
                <a:gd name="connsiteX403" fmla="*/ 906543 w 6066869"/>
                <a:gd name="connsiteY403" fmla="*/ 833579 h 1342090"/>
                <a:gd name="connsiteX404" fmla="*/ 923977 w 6066869"/>
                <a:gd name="connsiteY404" fmla="*/ 816244 h 1342090"/>
                <a:gd name="connsiteX405" fmla="*/ 4323516 w 6066869"/>
                <a:gd name="connsiteY405" fmla="*/ 810465 h 1342090"/>
                <a:gd name="connsiteX406" fmla="*/ 4340950 w 6066869"/>
                <a:gd name="connsiteY406" fmla="*/ 827801 h 1342090"/>
                <a:gd name="connsiteX407" fmla="*/ 4323516 w 6066869"/>
                <a:gd name="connsiteY407" fmla="*/ 845137 h 1342090"/>
                <a:gd name="connsiteX408" fmla="*/ 4306082 w 6066869"/>
                <a:gd name="connsiteY408" fmla="*/ 827801 h 1342090"/>
                <a:gd name="connsiteX409" fmla="*/ 4323516 w 6066869"/>
                <a:gd name="connsiteY409" fmla="*/ 810465 h 1342090"/>
                <a:gd name="connsiteX410" fmla="*/ 3329805 w 6066869"/>
                <a:gd name="connsiteY410" fmla="*/ 804687 h 1342090"/>
                <a:gd name="connsiteX411" fmla="*/ 3347239 w 6066869"/>
                <a:gd name="connsiteY411" fmla="*/ 822022 h 1342090"/>
                <a:gd name="connsiteX412" fmla="*/ 3329805 w 6066869"/>
                <a:gd name="connsiteY412" fmla="*/ 839358 h 1342090"/>
                <a:gd name="connsiteX413" fmla="*/ 3312372 w 6066869"/>
                <a:gd name="connsiteY413" fmla="*/ 822022 h 1342090"/>
                <a:gd name="connsiteX414" fmla="*/ 3329805 w 6066869"/>
                <a:gd name="connsiteY414" fmla="*/ 804687 h 1342090"/>
                <a:gd name="connsiteX415" fmla="*/ 3062490 w 6066869"/>
                <a:gd name="connsiteY415" fmla="*/ 804687 h 1342090"/>
                <a:gd name="connsiteX416" fmla="*/ 3079924 w 6066869"/>
                <a:gd name="connsiteY416" fmla="*/ 822022 h 1342090"/>
                <a:gd name="connsiteX417" fmla="*/ 3062490 w 6066869"/>
                <a:gd name="connsiteY417" fmla="*/ 839358 h 1342090"/>
                <a:gd name="connsiteX418" fmla="*/ 3045057 w 6066869"/>
                <a:gd name="connsiteY418" fmla="*/ 822022 h 1342090"/>
                <a:gd name="connsiteX419" fmla="*/ 3062490 w 6066869"/>
                <a:gd name="connsiteY419" fmla="*/ 804687 h 1342090"/>
                <a:gd name="connsiteX420" fmla="*/ 656663 w 6066869"/>
                <a:gd name="connsiteY420" fmla="*/ 804687 h 1342090"/>
                <a:gd name="connsiteX421" fmla="*/ 674097 w 6066869"/>
                <a:gd name="connsiteY421" fmla="*/ 822022 h 1342090"/>
                <a:gd name="connsiteX422" fmla="*/ 656663 w 6066869"/>
                <a:gd name="connsiteY422" fmla="*/ 839358 h 1342090"/>
                <a:gd name="connsiteX423" fmla="*/ 639230 w 6066869"/>
                <a:gd name="connsiteY423" fmla="*/ 822022 h 1342090"/>
                <a:gd name="connsiteX424" fmla="*/ 656663 w 6066869"/>
                <a:gd name="connsiteY424" fmla="*/ 804687 h 1342090"/>
                <a:gd name="connsiteX425" fmla="*/ 4207292 w 6066869"/>
                <a:gd name="connsiteY425" fmla="*/ 798908 h 1342090"/>
                <a:gd name="connsiteX426" fmla="*/ 4224727 w 6066869"/>
                <a:gd name="connsiteY426" fmla="*/ 816243 h 1342090"/>
                <a:gd name="connsiteX427" fmla="*/ 4207292 w 6066869"/>
                <a:gd name="connsiteY427" fmla="*/ 833579 h 1342090"/>
                <a:gd name="connsiteX428" fmla="*/ 4189858 w 6066869"/>
                <a:gd name="connsiteY428" fmla="*/ 816243 h 1342090"/>
                <a:gd name="connsiteX429" fmla="*/ 4207292 w 6066869"/>
                <a:gd name="connsiteY429" fmla="*/ 798908 h 1342090"/>
                <a:gd name="connsiteX430" fmla="*/ 2597596 w 6066869"/>
                <a:gd name="connsiteY430" fmla="*/ 793129 h 1342090"/>
                <a:gd name="connsiteX431" fmla="*/ 2615030 w 6066869"/>
                <a:gd name="connsiteY431" fmla="*/ 810465 h 1342090"/>
                <a:gd name="connsiteX432" fmla="*/ 2597596 w 6066869"/>
                <a:gd name="connsiteY432" fmla="*/ 827801 h 1342090"/>
                <a:gd name="connsiteX433" fmla="*/ 2580163 w 6066869"/>
                <a:gd name="connsiteY433" fmla="*/ 810465 h 1342090"/>
                <a:gd name="connsiteX434" fmla="*/ 2597596 w 6066869"/>
                <a:gd name="connsiteY434" fmla="*/ 793129 h 1342090"/>
                <a:gd name="connsiteX435" fmla="*/ 2068780 w 6066869"/>
                <a:gd name="connsiteY435" fmla="*/ 787351 h 1342090"/>
                <a:gd name="connsiteX436" fmla="*/ 2086213 w 6066869"/>
                <a:gd name="connsiteY436" fmla="*/ 804686 h 1342090"/>
                <a:gd name="connsiteX437" fmla="*/ 2068780 w 6066869"/>
                <a:gd name="connsiteY437" fmla="*/ 822022 h 1342090"/>
                <a:gd name="connsiteX438" fmla="*/ 2051346 w 6066869"/>
                <a:gd name="connsiteY438" fmla="*/ 804686 h 1342090"/>
                <a:gd name="connsiteX439" fmla="*/ 2068780 w 6066869"/>
                <a:gd name="connsiteY439" fmla="*/ 787351 h 1342090"/>
                <a:gd name="connsiteX440" fmla="*/ 1737541 w 6066869"/>
                <a:gd name="connsiteY440" fmla="*/ 787351 h 1342090"/>
                <a:gd name="connsiteX441" fmla="*/ 1754976 w 6066869"/>
                <a:gd name="connsiteY441" fmla="*/ 804686 h 1342090"/>
                <a:gd name="connsiteX442" fmla="*/ 1737541 w 6066869"/>
                <a:gd name="connsiteY442" fmla="*/ 822022 h 1342090"/>
                <a:gd name="connsiteX443" fmla="*/ 1720108 w 6066869"/>
                <a:gd name="connsiteY443" fmla="*/ 804686 h 1342090"/>
                <a:gd name="connsiteX444" fmla="*/ 1737541 w 6066869"/>
                <a:gd name="connsiteY444" fmla="*/ 787351 h 1342090"/>
                <a:gd name="connsiteX445" fmla="*/ 3190336 w 6066869"/>
                <a:gd name="connsiteY445" fmla="*/ 781573 h 1342090"/>
                <a:gd name="connsiteX446" fmla="*/ 3207770 w 6066869"/>
                <a:gd name="connsiteY446" fmla="*/ 798908 h 1342090"/>
                <a:gd name="connsiteX447" fmla="*/ 3190336 w 6066869"/>
                <a:gd name="connsiteY447" fmla="*/ 816244 h 1342090"/>
                <a:gd name="connsiteX448" fmla="*/ 3172902 w 6066869"/>
                <a:gd name="connsiteY448" fmla="*/ 798908 h 1342090"/>
                <a:gd name="connsiteX449" fmla="*/ 3190336 w 6066869"/>
                <a:gd name="connsiteY449" fmla="*/ 781573 h 1342090"/>
                <a:gd name="connsiteX450" fmla="*/ 2481373 w 6066869"/>
                <a:gd name="connsiteY450" fmla="*/ 781573 h 1342090"/>
                <a:gd name="connsiteX451" fmla="*/ 2498807 w 6066869"/>
                <a:gd name="connsiteY451" fmla="*/ 798908 h 1342090"/>
                <a:gd name="connsiteX452" fmla="*/ 2481373 w 6066869"/>
                <a:gd name="connsiteY452" fmla="*/ 816244 h 1342090"/>
                <a:gd name="connsiteX453" fmla="*/ 2463940 w 6066869"/>
                <a:gd name="connsiteY453" fmla="*/ 798908 h 1342090"/>
                <a:gd name="connsiteX454" fmla="*/ 2481373 w 6066869"/>
                <a:gd name="connsiteY454" fmla="*/ 781573 h 1342090"/>
                <a:gd name="connsiteX455" fmla="*/ 1621319 w 6066869"/>
                <a:gd name="connsiteY455" fmla="*/ 781573 h 1342090"/>
                <a:gd name="connsiteX456" fmla="*/ 1638753 w 6066869"/>
                <a:gd name="connsiteY456" fmla="*/ 798908 h 1342090"/>
                <a:gd name="connsiteX457" fmla="*/ 1621319 w 6066869"/>
                <a:gd name="connsiteY457" fmla="*/ 816244 h 1342090"/>
                <a:gd name="connsiteX458" fmla="*/ 1603885 w 6066869"/>
                <a:gd name="connsiteY458" fmla="*/ 798908 h 1342090"/>
                <a:gd name="connsiteX459" fmla="*/ 1621319 w 6066869"/>
                <a:gd name="connsiteY459" fmla="*/ 781573 h 1342090"/>
                <a:gd name="connsiteX460" fmla="*/ 4509474 w 6066869"/>
                <a:gd name="connsiteY460" fmla="*/ 775794 h 1342090"/>
                <a:gd name="connsiteX461" fmla="*/ 4526908 w 6066869"/>
                <a:gd name="connsiteY461" fmla="*/ 793129 h 1342090"/>
                <a:gd name="connsiteX462" fmla="*/ 4509474 w 6066869"/>
                <a:gd name="connsiteY462" fmla="*/ 810465 h 1342090"/>
                <a:gd name="connsiteX463" fmla="*/ 4492041 w 6066869"/>
                <a:gd name="connsiteY463" fmla="*/ 793129 h 1342090"/>
                <a:gd name="connsiteX464" fmla="*/ 4509474 w 6066869"/>
                <a:gd name="connsiteY464" fmla="*/ 775794 h 1342090"/>
                <a:gd name="connsiteX465" fmla="*/ 3893489 w 6066869"/>
                <a:gd name="connsiteY465" fmla="*/ 775794 h 1342090"/>
                <a:gd name="connsiteX466" fmla="*/ 3910923 w 6066869"/>
                <a:gd name="connsiteY466" fmla="*/ 793129 h 1342090"/>
                <a:gd name="connsiteX467" fmla="*/ 3893489 w 6066869"/>
                <a:gd name="connsiteY467" fmla="*/ 810465 h 1342090"/>
                <a:gd name="connsiteX468" fmla="*/ 3876056 w 6066869"/>
                <a:gd name="connsiteY468" fmla="*/ 793129 h 1342090"/>
                <a:gd name="connsiteX469" fmla="*/ 3893489 w 6066869"/>
                <a:gd name="connsiteY469" fmla="*/ 775794 h 1342090"/>
                <a:gd name="connsiteX470" fmla="*/ 3527384 w 6066869"/>
                <a:gd name="connsiteY470" fmla="*/ 775794 h 1342090"/>
                <a:gd name="connsiteX471" fmla="*/ 3544819 w 6066869"/>
                <a:gd name="connsiteY471" fmla="*/ 793129 h 1342090"/>
                <a:gd name="connsiteX472" fmla="*/ 3527384 w 6066869"/>
                <a:gd name="connsiteY472" fmla="*/ 810465 h 1342090"/>
                <a:gd name="connsiteX473" fmla="*/ 3509951 w 6066869"/>
                <a:gd name="connsiteY473" fmla="*/ 793129 h 1342090"/>
                <a:gd name="connsiteX474" fmla="*/ 3527384 w 6066869"/>
                <a:gd name="connsiteY474" fmla="*/ 775794 h 1342090"/>
                <a:gd name="connsiteX475" fmla="*/ 1284271 w 6066869"/>
                <a:gd name="connsiteY475" fmla="*/ 775794 h 1342090"/>
                <a:gd name="connsiteX476" fmla="*/ 1301704 w 6066869"/>
                <a:gd name="connsiteY476" fmla="*/ 793129 h 1342090"/>
                <a:gd name="connsiteX477" fmla="*/ 1284271 w 6066869"/>
                <a:gd name="connsiteY477" fmla="*/ 810465 h 1342090"/>
                <a:gd name="connsiteX478" fmla="*/ 1266837 w 6066869"/>
                <a:gd name="connsiteY478" fmla="*/ 793129 h 1342090"/>
                <a:gd name="connsiteX479" fmla="*/ 1284271 w 6066869"/>
                <a:gd name="connsiteY479" fmla="*/ 775794 h 1342090"/>
                <a:gd name="connsiteX480" fmla="*/ 400971 w 6066869"/>
                <a:gd name="connsiteY480" fmla="*/ 775794 h 1342090"/>
                <a:gd name="connsiteX481" fmla="*/ 418405 w 6066869"/>
                <a:gd name="connsiteY481" fmla="*/ 793129 h 1342090"/>
                <a:gd name="connsiteX482" fmla="*/ 400971 w 6066869"/>
                <a:gd name="connsiteY482" fmla="*/ 810465 h 1342090"/>
                <a:gd name="connsiteX483" fmla="*/ 383538 w 6066869"/>
                <a:gd name="connsiteY483" fmla="*/ 793129 h 1342090"/>
                <a:gd name="connsiteX484" fmla="*/ 400971 w 6066869"/>
                <a:gd name="connsiteY484" fmla="*/ 775794 h 1342090"/>
                <a:gd name="connsiteX485" fmla="*/ 4015523 w 6066869"/>
                <a:gd name="connsiteY485" fmla="*/ 764237 h 1342090"/>
                <a:gd name="connsiteX486" fmla="*/ 4032957 w 6066869"/>
                <a:gd name="connsiteY486" fmla="*/ 781573 h 1342090"/>
                <a:gd name="connsiteX487" fmla="*/ 4015523 w 6066869"/>
                <a:gd name="connsiteY487" fmla="*/ 798909 h 1342090"/>
                <a:gd name="connsiteX488" fmla="*/ 3998090 w 6066869"/>
                <a:gd name="connsiteY488" fmla="*/ 781573 h 1342090"/>
                <a:gd name="connsiteX489" fmla="*/ 4015523 w 6066869"/>
                <a:gd name="connsiteY489" fmla="*/ 764237 h 1342090"/>
                <a:gd name="connsiteX490" fmla="*/ 2283792 w 6066869"/>
                <a:gd name="connsiteY490" fmla="*/ 764237 h 1342090"/>
                <a:gd name="connsiteX491" fmla="*/ 2301226 w 6066869"/>
                <a:gd name="connsiteY491" fmla="*/ 781573 h 1342090"/>
                <a:gd name="connsiteX492" fmla="*/ 2283792 w 6066869"/>
                <a:gd name="connsiteY492" fmla="*/ 798909 h 1342090"/>
                <a:gd name="connsiteX493" fmla="*/ 2266359 w 6066869"/>
                <a:gd name="connsiteY493" fmla="*/ 781573 h 1342090"/>
                <a:gd name="connsiteX494" fmla="*/ 2283792 w 6066869"/>
                <a:gd name="connsiteY494" fmla="*/ 764237 h 1342090"/>
                <a:gd name="connsiteX495" fmla="*/ 2185004 w 6066869"/>
                <a:gd name="connsiteY495" fmla="*/ 764237 h 1342090"/>
                <a:gd name="connsiteX496" fmla="*/ 2202437 w 6066869"/>
                <a:gd name="connsiteY496" fmla="*/ 781573 h 1342090"/>
                <a:gd name="connsiteX497" fmla="*/ 2185004 w 6066869"/>
                <a:gd name="connsiteY497" fmla="*/ 798909 h 1342090"/>
                <a:gd name="connsiteX498" fmla="*/ 2167569 w 6066869"/>
                <a:gd name="connsiteY498" fmla="*/ 781573 h 1342090"/>
                <a:gd name="connsiteX499" fmla="*/ 2185004 w 6066869"/>
                <a:gd name="connsiteY499" fmla="*/ 764237 h 1342090"/>
                <a:gd name="connsiteX500" fmla="*/ 1871199 w 6066869"/>
                <a:gd name="connsiteY500" fmla="*/ 764237 h 1342090"/>
                <a:gd name="connsiteX501" fmla="*/ 1888633 w 6066869"/>
                <a:gd name="connsiteY501" fmla="*/ 781573 h 1342090"/>
                <a:gd name="connsiteX502" fmla="*/ 1871199 w 6066869"/>
                <a:gd name="connsiteY502" fmla="*/ 798909 h 1342090"/>
                <a:gd name="connsiteX503" fmla="*/ 1853766 w 6066869"/>
                <a:gd name="connsiteY503" fmla="*/ 781573 h 1342090"/>
                <a:gd name="connsiteX504" fmla="*/ 1871199 w 6066869"/>
                <a:gd name="connsiteY504" fmla="*/ 764237 h 1342090"/>
                <a:gd name="connsiteX505" fmla="*/ 1051823 w 6066869"/>
                <a:gd name="connsiteY505" fmla="*/ 764237 h 1342090"/>
                <a:gd name="connsiteX506" fmla="*/ 1069257 w 6066869"/>
                <a:gd name="connsiteY506" fmla="*/ 781573 h 1342090"/>
                <a:gd name="connsiteX507" fmla="*/ 1051823 w 6066869"/>
                <a:gd name="connsiteY507" fmla="*/ 798909 h 1342090"/>
                <a:gd name="connsiteX508" fmla="*/ 1034390 w 6066869"/>
                <a:gd name="connsiteY508" fmla="*/ 781573 h 1342090"/>
                <a:gd name="connsiteX509" fmla="*/ 1051823 w 6066869"/>
                <a:gd name="connsiteY509" fmla="*/ 764237 h 1342090"/>
                <a:gd name="connsiteX510" fmla="*/ 3783076 w 6066869"/>
                <a:gd name="connsiteY510" fmla="*/ 758459 h 1342090"/>
                <a:gd name="connsiteX511" fmla="*/ 3800510 w 6066869"/>
                <a:gd name="connsiteY511" fmla="*/ 775794 h 1342090"/>
                <a:gd name="connsiteX512" fmla="*/ 3783076 w 6066869"/>
                <a:gd name="connsiteY512" fmla="*/ 793130 h 1342090"/>
                <a:gd name="connsiteX513" fmla="*/ 3765643 w 6066869"/>
                <a:gd name="connsiteY513" fmla="*/ 775794 h 1342090"/>
                <a:gd name="connsiteX514" fmla="*/ 3783076 w 6066869"/>
                <a:gd name="connsiteY514" fmla="*/ 758459 h 1342090"/>
                <a:gd name="connsiteX515" fmla="*/ 1388871 w 6066869"/>
                <a:gd name="connsiteY515" fmla="*/ 758459 h 1342090"/>
                <a:gd name="connsiteX516" fmla="*/ 1406306 w 6066869"/>
                <a:gd name="connsiteY516" fmla="*/ 775794 h 1342090"/>
                <a:gd name="connsiteX517" fmla="*/ 1388871 w 6066869"/>
                <a:gd name="connsiteY517" fmla="*/ 793130 h 1342090"/>
                <a:gd name="connsiteX518" fmla="*/ 1371438 w 6066869"/>
                <a:gd name="connsiteY518" fmla="*/ 775794 h 1342090"/>
                <a:gd name="connsiteX519" fmla="*/ 1388871 w 6066869"/>
                <a:gd name="connsiteY519" fmla="*/ 758459 h 1342090"/>
                <a:gd name="connsiteX520" fmla="*/ 2911400 w 6066869"/>
                <a:gd name="connsiteY520" fmla="*/ 746901 h 1342090"/>
                <a:gd name="connsiteX521" fmla="*/ 2928834 w 6066869"/>
                <a:gd name="connsiteY521" fmla="*/ 764236 h 1342090"/>
                <a:gd name="connsiteX522" fmla="*/ 2911400 w 6066869"/>
                <a:gd name="connsiteY522" fmla="*/ 781573 h 1342090"/>
                <a:gd name="connsiteX523" fmla="*/ 2893967 w 6066869"/>
                <a:gd name="connsiteY523" fmla="*/ 764236 h 1342090"/>
                <a:gd name="connsiteX524" fmla="*/ 2911400 w 6066869"/>
                <a:gd name="connsiteY524" fmla="*/ 746901 h 1342090"/>
                <a:gd name="connsiteX525" fmla="*/ 790321 w 6066869"/>
                <a:gd name="connsiteY525" fmla="*/ 746901 h 1342090"/>
                <a:gd name="connsiteX526" fmla="*/ 807754 w 6066869"/>
                <a:gd name="connsiteY526" fmla="*/ 764236 h 1342090"/>
                <a:gd name="connsiteX527" fmla="*/ 790321 w 6066869"/>
                <a:gd name="connsiteY527" fmla="*/ 781573 h 1342090"/>
                <a:gd name="connsiteX528" fmla="*/ 772886 w 6066869"/>
                <a:gd name="connsiteY528" fmla="*/ 764236 h 1342090"/>
                <a:gd name="connsiteX529" fmla="*/ 790321 w 6066869"/>
                <a:gd name="connsiteY529" fmla="*/ 746901 h 1342090"/>
                <a:gd name="connsiteX530" fmla="*/ 4399061 w 6066869"/>
                <a:gd name="connsiteY530" fmla="*/ 741123 h 1342090"/>
                <a:gd name="connsiteX531" fmla="*/ 4416495 w 6066869"/>
                <a:gd name="connsiteY531" fmla="*/ 758458 h 1342090"/>
                <a:gd name="connsiteX532" fmla="*/ 4399061 w 6066869"/>
                <a:gd name="connsiteY532" fmla="*/ 775794 h 1342090"/>
                <a:gd name="connsiteX533" fmla="*/ 4381628 w 6066869"/>
                <a:gd name="connsiteY533" fmla="*/ 758458 h 1342090"/>
                <a:gd name="connsiteX534" fmla="*/ 4399061 w 6066869"/>
                <a:gd name="connsiteY534" fmla="*/ 741123 h 1342090"/>
                <a:gd name="connsiteX535" fmla="*/ 2388394 w 6066869"/>
                <a:gd name="connsiteY535" fmla="*/ 741123 h 1342090"/>
                <a:gd name="connsiteX536" fmla="*/ 2405828 w 6066869"/>
                <a:gd name="connsiteY536" fmla="*/ 758458 h 1342090"/>
                <a:gd name="connsiteX537" fmla="*/ 2388394 w 6066869"/>
                <a:gd name="connsiteY537" fmla="*/ 775794 h 1342090"/>
                <a:gd name="connsiteX538" fmla="*/ 2370961 w 6066869"/>
                <a:gd name="connsiteY538" fmla="*/ 758458 h 1342090"/>
                <a:gd name="connsiteX539" fmla="*/ 2388394 w 6066869"/>
                <a:gd name="connsiteY539" fmla="*/ 741123 h 1342090"/>
                <a:gd name="connsiteX540" fmla="*/ 1499284 w 6066869"/>
                <a:gd name="connsiteY540" fmla="*/ 741123 h 1342090"/>
                <a:gd name="connsiteX541" fmla="*/ 1516718 w 6066869"/>
                <a:gd name="connsiteY541" fmla="*/ 758458 h 1342090"/>
                <a:gd name="connsiteX542" fmla="*/ 1499284 w 6066869"/>
                <a:gd name="connsiteY542" fmla="*/ 775794 h 1342090"/>
                <a:gd name="connsiteX543" fmla="*/ 1481851 w 6066869"/>
                <a:gd name="connsiteY543" fmla="*/ 758458 h 1342090"/>
                <a:gd name="connsiteX544" fmla="*/ 1499284 w 6066869"/>
                <a:gd name="connsiteY544" fmla="*/ 741123 h 1342090"/>
                <a:gd name="connsiteX545" fmla="*/ 4811655 w 6066869"/>
                <a:gd name="connsiteY545" fmla="*/ 729566 h 1342090"/>
                <a:gd name="connsiteX546" fmla="*/ 4829089 w 6066869"/>
                <a:gd name="connsiteY546" fmla="*/ 746901 h 1342090"/>
                <a:gd name="connsiteX547" fmla="*/ 4811655 w 6066869"/>
                <a:gd name="connsiteY547" fmla="*/ 764237 h 1342090"/>
                <a:gd name="connsiteX548" fmla="*/ 4794222 w 6066869"/>
                <a:gd name="connsiteY548" fmla="*/ 746901 h 1342090"/>
                <a:gd name="connsiteX549" fmla="*/ 4811655 w 6066869"/>
                <a:gd name="connsiteY549" fmla="*/ 729566 h 1342090"/>
                <a:gd name="connsiteX550" fmla="*/ 3643608 w 6066869"/>
                <a:gd name="connsiteY550" fmla="*/ 723788 h 1342090"/>
                <a:gd name="connsiteX551" fmla="*/ 3661042 w 6066869"/>
                <a:gd name="connsiteY551" fmla="*/ 741123 h 1342090"/>
                <a:gd name="connsiteX552" fmla="*/ 3643608 w 6066869"/>
                <a:gd name="connsiteY552" fmla="*/ 758459 h 1342090"/>
                <a:gd name="connsiteX553" fmla="*/ 3626175 w 6066869"/>
                <a:gd name="connsiteY553" fmla="*/ 741123 h 1342090"/>
                <a:gd name="connsiteX554" fmla="*/ 3643608 w 6066869"/>
                <a:gd name="connsiteY554" fmla="*/ 723788 h 1342090"/>
                <a:gd name="connsiteX555" fmla="*/ 3411161 w 6066869"/>
                <a:gd name="connsiteY555" fmla="*/ 723788 h 1342090"/>
                <a:gd name="connsiteX556" fmla="*/ 3428595 w 6066869"/>
                <a:gd name="connsiteY556" fmla="*/ 741123 h 1342090"/>
                <a:gd name="connsiteX557" fmla="*/ 3411161 w 6066869"/>
                <a:gd name="connsiteY557" fmla="*/ 758459 h 1342090"/>
                <a:gd name="connsiteX558" fmla="*/ 3393727 w 6066869"/>
                <a:gd name="connsiteY558" fmla="*/ 741123 h 1342090"/>
                <a:gd name="connsiteX559" fmla="*/ 3411161 w 6066869"/>
                <a:gd name="connsiteY559" fmla="*/ 723788 h 1342090"/>
                <a:gd name="connsiteX560" fmla="*/ 505573 w 6066869"/>
                <a:gd name="connsiteY560" fmla="*/ 718009 h 1342090"/>
                <a:gd name="connsiteX561" fmla="*/ 523007 w 6066869"/>
                <a:gd name="connsiteY561" fmla="*/ 735344 h 1342090"/>
                <a:gd name="connsiteX562" fmla="*/ 505573 w 6066869"/>
                <a:gd name="connsiteY562" fmla="*/ 752680 h 1342090"/>
                <a:gd name="connsiteX563" fmla="*/ 488139 w 6066869"/>
                <a:gd name="connsiteY563" fmla="*/ 735344 h 1342090"/>
                <a:gd name="connsiteX564" fmla="*/ 505573 w 6066869"/>
                <a:gd name="connsiteY564" fmla="*/ 718009 h 1342090"/>
                <a:gd name="connsiteX565" fmla="*/ 2777743 w 6066869"/>
                <a:gd name="connsiteY565" fmla="*/ 712230 h 1342090"/>
                <a:gd name="connsiteX566" fmla="*/ 2795177 w 6066869"/>
                <a:gd name="connsiteY566" fmla="*/ 729565 h 1342090"/>
                <a:gd name="connsiteX567" fmla="*/ 2777743 w 6066869"/>
                <a:gd name="connsiteY567" fmla="*/ 746901 h 1342090"/>
                <a:gd name="connsiteX568" fmla="*/ 2760310 w 6066869"/>
                <a:gd name="connsiteY568" fmla="*/ 729565 h 1342090"/>
                <a:gd name="connsiteX569" fmla="*/ 2777743 w 6066869"/>
                <a:gd name="connsiteY569" fmla="*/ 712230 h 1342090"/>
                <a:gd name="connsiteX570" fmla="*/ 900732 w 6066869"/>
                <a:gd name="connsiteY570" fmla="*/ 712230 h 1342090"/>
                <a:gd name="connsiteX571" fmla="*/ 918166 w 6066869"/>
                <a:gd name="connsiteY571" fmla="*/ 729565 h 1342090"/>
                <a:gd name="connsiteX572" fmla="*/ 900732 w 6066869"/>
                <a:gd name="connsiteY572" fmla="*/ 746901 h 1342090"/>
                <a:gd name="connsiteX573" fmla="*/ 883299 w 6066869"/>
                <a:gd name="connsiteY573" fmla="*/ 729565 h 1342090"/>
                <a:gd name="connsiteX574" fmla="*/ 900732 w 6066869"/>
                <a:gd name="connsiteY574" fmla="*/ 712230 h 1342090"/>
                <a:gd name="connsiteX575" fmla="*/ 4695431 w 6066869"/>
                <a:gd name="connsiteY575" fmla="*/ 706451 h 1342090"/>
                <a:gd name="connsiteX576" fmla="*/ 4712865 w 6066869"/>
                <a:gd name="connsiteY576" fmla="*/ 723788 h 1342090"/>
                <a:gd name="connsiteX577" fmla="*/ 4695431 w 6066869"/>
                <a:gd name="connsiteY577" fmla="*/ 741123 h 1342090"/>
                <a:gd name="connsiteX578" fmla="*/ 4677998 w 6066869"/>
                <a:gd name="connsiteY578" fmla="*/ 723788 h 1342090"/>
                <a:gd name="connsiteX579" fmla="*/ 4695431 w 6066869"/>
                <a:gd name="connsiteY579" fmla="*/ 706451 h 1342090"/>
                <a:gd name="connsiteX580" fmla="*/ 4143369 w 6066869"/>
                <a:gd name="connsiteY580" fmla="*/ 706451 h 1342090"/>
                <a:gd name="connsiteX581" fmla="*/ 4160803 w 6066869"/>
                <a:gd name="connsiteY581" fmla="*/ 723788 h 1342090"/>
                <a:gd name="connsiteX582" fmla="*/ 4143369 w 6066869"/>
                <a:gd name="connsiteY582" fmla="*/ 741123 h 1342090"/>
                <a:gd name="connsiteX583" fmla="*/ 4125936 w 6066869"/>
                <a:gd name="connsiteY583" fmla="*/ 723788 h 1342090"/>
                <a:gd name="connsiteX584" fmla="*/ 4143369 w 6066869"/>
                <a:gd name="connsiteY584" fmla="*/ 706451 h 1342090"/>
                <a:gd name="connsiteX585" fmla="*/ 3039246 w 6066869"/>
                <a:gd name="connsiteY585" fmla="*/ 706451 h 1342090"/>
                <a:gd name="connsiteX586" fmla="*/ 3056680 w 6066869"/>
                <a:gd name="connsiteY586" fmla="*/ 723788 h 1342090"/>
                <a:gd name="connsiteX587" fmla="*/ 3039246 w 6066869"/>
                <a:gd name="connsiteY587" fmla="*/ 741123 h 1342090"/>
                <a:gd name="connsiteX588" fmla="*/ 3021813 w 6066869"/>
                <a:gd name="connsiteY588" fmla="*/ 723788 h 1342090"/>
                <a:gd name="connsiteX589" fmla="*/ 3039246 w 6066869"/>
                <a:gd name="connsiteY589" fmla="*/ 706451 h 1342090"/>
                <a:gd name="connsiteX590" fmla="*/ 610173 w 6066869"/>
                <a:gd name="connsiteY590" fmla="*/ 706451 h 1342090"/>
                <a:gd name="connsiteX591" fmla="*/ 627607 w 6066869"/>
                <a:gd name="connsiteY591" fmla="*/ 723788 h 1342090"/>
                <a:gd name="connsiteX592" fmla="*/ 610173 w 6066869"/>
                <a:gd name="connsiteY592" fmla="*/ 741123 h 1342090"/>
                <a:gd name="connsiteX593" fmla="*/ 592740 w 6066869"/>
                <a:gd name="connsiteY593" fmla="*/ 723788 h 1342090"/>
                <a:gd name="connsiteX594" fmla="*/ 610173 w 6066869"/>
                <a:gd name="connsiteY594" fmla="*/ 706451 h 1342090"/>
                <a:gd name="connsiteX595" fmla="*/ 4590830 w 6066869"/>
                <a:gd name="connsiteY595" fmla="*/ 700673 h 1342090"/>
                <a:gd name="connsiteX596" fmla="*/ 4608264 w 6066869"/>
                <a:gd name="connsiteY596" fmla="*/ 718008 h 1342090"/>
                <a:gd name="connsiteX597" fmla="*/ 4590830 w 6066869"/>
                <a:gd name="connsiteY597" fmla="*/ 735344 h 1342090"/>
                <a:gd name="connsiteX598" fmla="*/ 4573397 w 6066869"/>
                <a:gd name="connsiteY598" fmla="*/ 718008 h 1342090"/>
                <a:gd name="connsiteX599" fmla="*/ 4590830 w 6066869"/>
                <a:gd name="connsiteY599" fmla="*/ 700673 h 1342090"/>
                <a:gd name="connsiteX600" fmla="*/ 1162235 w 6066869"/>
                <a:gd name="connsiteY600" fmla="*/ 689116 h 1342090"/>
                <a:gd name="connsiteX601" fmla="*/ 1179670 w 6066869"/>
                <a:gd name="connsiteY601" fmla="*/ 706451 h 1342090"/>
                <a:gd name="connsiteX602" fmla="*/ 1162235 w 6066869"/>
                <a:gd name="connsiteY602" fmla="*/ 723788 h 1342090"/>
                <a:gd name="connsiteX603" fmla="*/ 1144802 w 6066869"/>
                <a:gd name="connsiteY603" fmla="*/ 706451 h 1342090"/>
                <a:gd name="connsiteX604" fmla="*/ 1162235 w 6066869"/>
                <a:gd name="connsiteY604" fmla="*/ 689116 h 1342090"/>
                <a:gd name="connsiteX605" fmla="*/ 3289127 w 6066869"/>
                <a:gd name="connsiteY605" fmla="*/ 683338 h 1342090"/>
                <a:gd name="connsiteX606" fmla="*/ 3306561 w 6066869"/>
                <a:gd name="connsiteY606" fmla="*/ 700673 h 1342090"/>
                <a:gd name="connsiteX607" fmla="*/ 3289127 w 6066869"/>
                <a:gd name="connsiteY607" fmla="*/ 718009 h 1342090"/>
                <a:gd name="connsiteX608" fmla="*/ 3271694 w 6066869"/>
                <a:gd name="connsiteY608" fmla="*/ 700673 h 1342090"/>
                <a:gd name="connsiteX609" fmla="*/ 3289127 w 6066869"/>
                <a:gd name="connsiteY609" fmla="*/ 683338 h 1342090"/>
                <a:gd name="connsiteX610" fmla="*/ 2539484 w 6066869"/>
                <a:gd name="connsiteY610" fmla="*/ 683338 h 1342090"/>
                <a:gd name="connsiteX611" fmla="*/ 2556918 w 6066869"/>
                <a:gd name="connsiteY611" fmla="*/ 700673 h 1342090"/>
                <a:gd name="connsiteX612" fmla="*/ 2539484 w 6066869"/>
                <a:gd name="connsiteY612" fmla="*/ 718009 h 1342090"/>
                <a:gd name="connsiteX613" fmla="*/ 2522051 w 6066869"/>
                <a:gd name="connsiteY613" fmla="*/ 700673 h 1342090"/>
                <a:gd name="connsiteX614" fmla="*/ 2539484 w 6066869"/>
                <a:gd name="connsiteY614" fmla="*/ 683338 h 1342090"/>
                <a:gd name="connsiteX615" fmla="*/ 4277027 w 6066869"/>
                <a:gd name="connsiteY615" fmla="*/ 677559 h 1342090"/>
                <a:gd name="connsiteX616" fmla="*/ 4294461 w 6066869"/>
                <a:gd name="connsiteY616" fmla="*/ 694895 h 1342090"/>
                <a:gd name="connsiteX617" fmla="*/ 4277027 w 6066869"/>
                <a:gd name="connsiteY617" fmla="*/ 712231 h 1342090"/>
                <a:gd name="connsiteX618" fmla="*/ 4259594 w 6066869"/>
                <a:gd name="connsiteY618" fmla="*/ 694895 h 1342090"/>
                <a:gd name="connsiteX619" fmla="*/ 4277027 w 6066869"/>
                <a:gd name="connsiteY619" fmla="*/ 677559 h 1342090"/>
                <a:gd name="connsiteX620" fmla="*/ 3986468 w 6066869"/>
                <a:gd name="connsiteY620" fmla="*/ 677559 h 1342090"/>
                <a:gd name="connsiteX621" fmla="*/ 4003902 w 6066869"/>
                <a:gd name="connsiteY621" fmla="*/ 694895 h 1342090"/>
                <a:gd name="connsiteX622" fmla="*/ 3986468 w 6066869"/>
                <a:gd name="connsiteY622" fmla="*/ 712231 h 1342090"/>
                <a:gd name="connsiteX623" fmla="*/ 3969035 w 6066869"/>
                <a:gd name="connsiteY623" fmla="*/ 694895 h 1342090"/>
                <a:gd name="connsiteX624" fmla="*/ 3986468 w 6066869"/>
                <a:gd name="connsiteY624" fmla="*/ 677559 h 1342090"/>
                <a:gd name="connsiteX625" fmla="*/ 1987422 w 6066869"/>
                <a:gd name="connsiteY625" fmla="*/ 677559 h 1342090"/>
                <a:gd name="connsiteX626" fmla="*/ 2004856 w 6066869"/>
                <a:gd name="connsiteY626" fmla="*/ 694895 h 1342090"/>
                <a:gd name="connsiteX627" fmla="*/ 1987422 w 6066869"/>
                <a:gd name="connsiteY627" fmla="*/ 712231 h 1342090"/>
                <a:gd name="connsiteX628" fmla="*/ 1969989 w 6066869"/>
                <a:gd name="connsiteY628" fmla="*/ 694895 h 1342090"/>
                <a:gd name="connsiteX629" fmla="*/ 1987422 w 6066869"/>
                <a:gd name="connsiteY629" fmla="*/ 677559 h 1342090"/>
                <a:gd name="connsiteX630" fmla="*/ 1714297 w 6066869"/>
                <a:gd name="connsiteY630" fmla="*/ 677559 h 1342090"/>
                <a:gd name="connsiteX631" fmla="*/ 1731731 w 6066869"/>
                <a:gd name="connsiteY631" fmla="*/ 694895 h 1342090"/>
                <a:gd name="connsiteX632" fmla="*/ 1714297 w 6066869"/>
                <a:gd name="connsiteY632" fmla="*/ 712231 h 1342090"/>
                <a:gd name="connsiteX633" fmla="*/ 1696864 w 6066869"/>
                <a:gd name="connsiteY633" fmla="*/ 694895 h 1342090"/>
                <a:gd name="connsiteX634" fmla="*/ 1714297 w 6066869"/>
                <a:gd name="connsiteY634" fmla="*/ 677559 h 1342090"/>
                <a:gd name="connsiteX635" fmla="*/ 3155469 w 6066869"/>
                <a:gd name="connsiteY635" fmla="*/ 671781 h 1342090"/>
                <a:gd name="connsiteX636" fmla="*/ 3172903 w 6066869"/>
                <a:gd name="connsiteY636" fmla="*/ 689116 h 1342090"/>
                <a:gd name="connsiteX637" fmla="*/ 3155469 w 6066869"/>
                <a:gd name="connsiteY637" fmla="*/ 706452 h 1342090"/>
                <a:gd name="connsiteX638" fmla="*/ 3138036 w 6066869"/>
                <a:gd name="connsiteY638" fmla="*/ 689116 h 1342090"/>
                <a:gd name="connsiteX639" fmla="*/ 3155469 w 6066869"/>
                <a:gd name="connsiteY639" fmla="*/ 671781 h 1342090"/>
                <a:gd name="connsiteX640" fmla="*/ 2661519 w 6066869"/>
                <a:gd name="connsiteY640" fmla="*/ 671781 h 1342090"/>
                <a:gd name="connsiteX641" fmla="*/ 2678953 w 6066869"/>
                <a:gd name="connsiteY641" fmla="*/ 689116 h 1342090"/>
                <a:gd name="connsiteX642" fmla="*/ 2661519 w 6066869"/>
                <a:gd name="connsiteY642" fmla="*/ 706452 h 1342090"/>
                <a:gd name="connsiteX643" fmla="*/ 2644086 w 6066869"/>
                <a:gd name="connsiteY643" fmla="*/ 689116 h 1342090"/>
                <a:gd name="connsiteX644" fmla="*/ 2661519 w 6066869"/>
                <a:gd name="connsiteY644" fmla="*/ 671781 h 1342090"/>
                <a:gd name="connsiteX645" fmla="*/ 2103646 w 6066869"/>
                <a:gd name="connsiteY645" fmla="*/ 671781 h 1342090"/>
                <a:gd name="connsiteX646" fmla="*/ 2121080 w 6066869"/>
                <a:gd name="connsiteY646" fmla="*/ 689116 h 1342090"/>
                <a:gd name="connsiteX647" fmla="*/ 2103646 w 6066869"/>
                <a:gd name="connsiteY647" fmla="*/ 706452 h 1342090"/>
                <a:gd name="connsiteX648" fmla="*/ 2086213 w 6066869"/>
                <a:gd name="connsiteY648" fmla="*/ 689116 h 1342090"/>
                <a:gd name="connsiteX649" fmla="*/ 2103646 w 6066869"/>
                <a:gd name="connsiteY649" fmla="*/ 671781 h 1342090"/>
                <a:gd name="connsiteX650" fmla="*/ 1853765 w 6066869"/>
                <a:gd name="connsiteY650" fmla="*/ 666001 h 1342090"/>
                <a:gd name="connsiteX651" fmla="*/ 1871199 w 6066869"/>
                <a:gd name="connsiteY651" fmla="*/ 683337 h 1342090"/>
                <a:gd name="connsiteX652" fmla="*/ 1853765 w 6066869"/>
                <a:gd name="connsiteY652" fmla="*/ 700673 h 1342090"/>
                <a:gd name="connsiteX653" fmla="*/ 1836332 w 6066869"/>
                <a:gd name="connsiteY653" fmla="*/ 683337 h 1342090"/>
                <a:gd name="connsiteX654" fmla="*/ 1853765 w 6066869"/>
                <a:gd name="connsiteY654" fmla="*/ 666001 h 1342090"/>
                <a:gd name="connsiteX655" fmla="*/ 1586451 w 6066869"/>
                <a:gd name="connsiteY655" fmla="*/ 666001 h 1342090"/>
                <a:gd name="connsiteX656" fmla="*/ 1603885 w 6066869"/>
                <a:gd name="connsiteY656" fmla="*/ 683337 h 1342090"/>
                <a:gd name="connsiteX657" fmla="*/ 1586451 w 6066869"/>
                <a:gd name="connsiteY657" fmla="*/ 700673 h 1342090"/>
                <a:gd name="connsiteX658" fmla="*/ 1569018 w 6066869"/>
                <a:gd name="connsiteY658" fmla="*/ 683337 h 1342090"/>
                <a:gd name="connsiteX659" fmla="*/ 1586451 w 6066869"/>
                <a:gd name="connsiteY659" fmla="*/ 666001 h 1342090"/>
                <a:gd name="connsiteX660" fmla="*/ 1016956 w 6066869"/>
                <a:gd name="connsiteY660" fmla="*/ 666001 h 1342090"/>
                <a:gd name="connsiteX661" fmla="*/ 1034390 w 6066869"/>
                <a:gd name="connsiteY661" fmla="*/ 683337 h 1342090"/>
                <a:gd name="connsiteX662" fmla="*/ 1016956 w 6066869"/>
                <a:gd name="connsiteY662" fmla="*/ 700673 h 1342090"/>
                <a:gd name="connsiteX663" fmla="*/ 999523 w 6066869"/>
                <a:gd name="connsiteY663" fmla="*/ 683337 h 1342090"/>
                <a:gd name="connsiteX664" fmla="*/ 1016956 w 6066869"/>
                <a:gd name="connsiteY664" fmla="*/ 666001 h 1342090"/>
                <a:gd name="connsiteX665" fmla="*/ 406782 w 6066869"/>
                <a:gd name="connsiteY665" fmla="*/ 660223 h 1342090"/>
                <a:gd name="connsiteX666" fmla="*/ 424216 w 6066869"/>
                <a:gd name="connsiteY666" fmla="*/ 677558 h 1342090"/>
                <a:gd name="connsiteX667" fmla="*/ 406782 w 6066869"/>
                <a:gd name="connsiteY667" fmla="*/ 694895 h 1342090"/>
                <a:gd name="connsiteX668" fmla="*/ 389349 w 6066869"/>
                <a:gd name="connsiteY668" fmla="*/ 677558 h 1342090"/>
                <a:gd name="connsiteX669" fmla="*/ 406782 w 6066869"/>
                <a:gd name="connsiteY669" fmla="*/ 660223 h 1342090"/>
                <a:gd name="connsiteX670" fmla="*/ 3509951 w 6066869"/>
                <a:gd name="connsiteY670" fmla="*/ 654445 h 1342090"/>
                <a:gd name="connsiteX671" fmla="*/ 3527385 w 6066869"/>
                <a:gd name="connsiteY671" fmla="*/ 671780 h 1342090"/>
                <a:gd name="connsiteX672" fmla="*/ 3509951 w 6066869"/>
                <a:gd name="connsiteY672" fmla="*/ 689116 h 1342090"/>
                <a:gd name="connsiteX673" fmla="*/ 3492517 w 6066869"/>
                <a:gd name="connsiteY673" fmla="*/ 671780 h 1342090"/>
                <a:gd name="connsiteX674" fmla="*/ 3509951 w 6066869"/>
                <a:gd name="connsiteY674" fmla="*/ 654445 h 1342090"/>
                <a:gd name="connsiteX675" fmla="*/ 697341 w 6066869"/>
                <a:gd name="connsiteY675" fmla="*/ 654445 h 1342090"/>
                <a:gd name="connsiteX676" fmla="*/ 714775 w 6066869"/>
                <a:gd name="connsiteY676" fmla="*/ 671780 h 1342090"/>
                <a:gd name="connsiteX677" fmla="*/ 697341 w 6066869"/>
                <a:gd name="connsiteY677" fmla="*/ 689116 h 1342090"/>
                <a:gd name="connsiteX678" fmla="*/ 679908 w 6066869"/>
                <a:gd name="connsiteY678" fmla="*/ 671780 h 1342090"/>
                <a:gd name="connsiteX679" fmla="*/ 697341 w 6066869"/>
                <a:gd name="connsiteY679" fmla="*/ 654445 h 1342090"/>
                <a:gd name="connsiteX680" fmla="*/ 296370 w 6066869"/>
                <a:gd name="connsiteY680" fmla="*/ 654445 h 1342090"/>
                <a:gd name="connsiteX681" fmla="*/ 313804 w 6066869"/>
                <a:gd name="connsiteY681" fmla="*/ 671780 h 1342090"/>
                <a:gd name="connsiteX682" fmla="*/ 296370 w 6066869"/>
                <a:gd name="connsiteY682" fmla="*/ 689116 h 1342090"/>
                <a:gd name="connsiteX683" fmla="*/ 278937 w 6066869"/>
                <a:gd name="connsiteY683" fmla="*/ 671780 h 1342090"/>
                <a:gd name="connsiteX684" fmla="*/ 296370 w 6066869"/>
                <a:gd name="connsiteY684" fmla="*/ 654445 h 1342090"/>
                <a:gd name="connsiteX685" fmla="*/ 3730776 w 6066869"/>
                <a:gd name="connsiteY685" fmla="*/ 648666 h 1342090"/>
                <a:gd name="connsiteX686" fmla="*/ 3748210 w 6066869"/>
                <a:gd name="connsiteY686" fmla="*/ 666003 h 1342090"/>
                <a:gd name="connsiteX687" fmla="*/ 3730776 w 6066869"/>
                <a:gd name="connsiteY687" fmla="*/ 683338 h 1342090"/>
                <a:gd name="connsiteX688" fmla="*/ 3713343 w 6066869"/>
                <a:gd name="connsiteY688" fmla="*/ 666003 h 1342090"/>
                <a:gd name="connsiteX689" fmla="*/ 3730776 w 6066869"/>
                <a:gd name="connsiteY689" fmla="*/ 648666 h 1342090"/>
                <a:gd name="connsiteX690" fmla="*/ 1388871 w 6066869"/>
                <a:gd name="connsiteY690" fmla="*/ 648666 h 1342090"/>
                <a:gd name="connsiteX691" fmla="*/ 1406306 w 6066869"/>
                <a:gd name="connsiteY691" fmla="*/ 666003 h 1342090"/>
                <a:gd name="connsiteX692" fmla="*/ 1388871 w 6066869"/>
                <a:gd name="connsiteY692" fmla="*/ 683338 h 1342090"/>
                <a:gd name="connsiteX693" fmla="*/ 1371438 w 6066869"/>
                <a:gd name="connsiteY693" fmla="*/ 666003 h 1342090"/>
                <a:gd name="connsiteX694" fmla="*/ 1388871 w 6066869"/>
                <a:gd name="connsiteY694" fmla="*/ 648666 h 1342090"/>
                <a:gd name="connsiteX695" fmla="*/ 4422306 w 6066869"/>
                <a:gd name="connsiteY695" fmla="*/ 642888 h 1342090"/>
                <a:gd name="connsiteX696" fmla="*/ 4439740 w 6066869"/>
                <a:gd name="connsiteY696" fmla="*/ 660223 h 1342090"/>
                <a:gd name="connsiteX697" fmla="*/ 4422306 w 6066869"/>
                <a:gd name="connsiteY697" fmla="*/ 677559 h 1342090"/>
                <a:gd name="connsiteX698" fmla="*/ 4404873 w 6066869"/>
                <a:gd name="connsiteY698" fmla="*/ 660223 h 1342090"/>
                <a:gd name="connsiteX699" fmla="*/ 4422306 w 6066869"/>
                <a:gd name="connsiteY699" fmla="*/ 642888 h 1342090"/>
                <a:gd name="connsiteX700" fmla="*/ 3864433 w 6066869"/>
                <a:gd name="connsiteY700" fmla="*/ 642888 h 1342090"/>
                <a:gd name="connsiteX701" fmla="*/ 3881867 w 6066869"/>
                <a:gd name="connsiteY701" fmla="*/ 660223 h 1342090"/>
                <a:gd name="connsiteX702" fmla="*/ 3864433 w 6066869"/>
                <a:gd name="connsiteY702" fmla="*/ 677559 h 1342090"/>
                <a:gd name="connsiteX703" fmla="*/ 3847000 w 6066869"/>
                <a:gd name="connsiteY703" fmla="*/ 660223 h 1342090"/>
                <a:gd name="connsiteX704" fmla="*/ 3864433 w 6066869"/>
                <a:gd name="connsiteY704" fmla="*/ 642888 h 1342090"/>
                <a:gd name="connsiteX705" fmla="*/ 2318660 w 6066869"/>
                <a:gd name="connsiteY705" fmla="*/ 642888 h 1342090"/>
                <a:gd name="connsiteX706" fmla="*/ 2336094 w 6066869"/>
                <a:gd name="connsiteY706" fmla="*/ 660223 h 1342090"/>
                <a:gd name="connsiteX707" fmla="*/ 2318660 w 6066869"/>
                <a:gd name="connsiteY707" fmla="*/ 677559 h 1342090"/>
                <a:gd name="connsiteX708" fmla="*/ 2301225 w 6066869"/>
                <a:gd name="connsiteY708" fmla="*/ 660223 h 1342090"/>
                <a:gd name="connsiteX709" fmla="*/ 2318660 w 6066869"/>
                <a:gd name="connsiteY709" fmla="*/ 642888 h 1342090"/>
                <a:gd name="connsiteX710" fmla="*/ 1272648 w 6066869"/>
                <a:gd name="connsiteY710" fmla="*/ 642888 h 1342090"/>
                <a:gd name="connsiteX711" fmla="*/ 1290082 w 6066869"/>
                <a:gd name="connsiteY711" fmla="*/ 660223 h 1342090"/>
                <a:gd name="connsiteX712" fmla="*/ 1272648 w 6066869"/>
                <a:gd name="connsiteY712" fmla="*/ 677559 h 1342090"/>
                <a:gd name="connsiteX713" fmla="*/ 1255215 w 6066869"/>
                <a:gd name="connsiteY713" fmla="*/ 660223 h 1342090"/>
                <a:gd name="connsiteX714" fmla="*/ 1272648 w 6066869"/>
                <a:gd name="connsiteY714" fmla="*/ 642888 h 1342090"/>
                <a:gd name="connsiteX715" fmla="*/ 2882344 w 6066869"/>
                <a:gd name="connsiteY715" fmla="*/ 637110 h 1342090"/>
                <a:gd name="connsiteX716" fmla="*/ 2899778 w 6066869"/>
                <a:gd name="connsiteY716" fmla="*/ 654445 h 1342090"/>
                <a:gd name="connsiteX717" fmla="*/ 2882344 w 6066869"/>
                <a:gd name="connsiteY717" fmla="*/ 671781 h 1342090"/>
                <a:gd name="connsiteX718" fmla="*/ 2864911 w 6066869"/>
                <a:gd name="connsiteY718" fmla="*/ 654445 h 1342090"/>
                <a:gd name="connsiteX719" fmla="*/ 2882344 w 6066869"/>
                <a:gd name="connsiteY719" fmla="*/ 637110 h 1342090"/>
                <a:gd name="connsiteX720" fmla="*/ 4567585 w 6066869"/>
                <a:gd name="connsiteY720" fmla="*/ 613995 h 1342090"/>
                <a:gd name="connsiteX721" fmla="*/ 4585019 w 6066869"/>
                <a:gd name="connsiteY721" fmla="*/ 631330 h 1342090"/>
                <a:gd name="connsiteX722" fmla="*/ 4567585 w 6066869"/>
                <a:gd name="connsiteY722" fmla="*/ 648666 h 1342090"/>
                <a:gd name="connsiteX723" fmla="*/ 4550152 w 6066869"/>
                <a:gd name="connsiteY723" fmla="*/ 631330 h 1342090"/>
                <a:gd name="connsiteX724" fmla="*/ 4567585 w 6066869"/>
                <a:gd name="connsiteY724" fmla="*/ 613995 h 1342090"/>
                <a:gd name="connsiteX725" fmla="*/ 2196625 w 6066869"/>
                <a:gd name="connsiteY725" fmla="*/ 613995 h 1342090"/>
                <a:gd name="connsiteX726" fmla="*/ 2214059 w 6066869"/>
                <a:gd name="connsiteY726" fmla="*/ 631330 h 1342090"/>
                <a:gd name="connsiteX727" fmla="*/ 2196625 w 6066869"/>
                <a:gd name="connsiteY727" fmla="*/ 648666 h 1342090"/>
                <a:gd name="connsiteX728" fmla="*/ 2179192 w 6066869"/>
                <a:gd name="connsiteY728" fmla="*/ 631330 h 1342090"/>
                <a:gd name="connsiteX729" fmla="*/ 2196625 w 6066869"/>
                <a:gd name="connsiteY729" fmla="*/ 613995 h 1342090"/>
                <a:gd name="connsiteX730" fmla="*/ 825187 w 6066869"/>
                <a:gd name="connsiteY730" fmla="*/ 613995 h 1342090"/>
                <a:gd name="connsiteX731" fmla="*/ 842621 w 6066869"/>
                <a:gd name="connsiteY731" fmla="*/ 631330 h 1342090"/>
                <a:gd name="connsiteX732" fmla="*/ 825187 w 6066869"/>
                <a:gd name="connsiteY732" fmla="*/ 648666 h 1342090"/>
                <a:gd name="connsiteX733" fmla="*/ 807754 w 6066869"/>
                <a:gd name="connsiteY733" fmla="*/ 631330 h 1342090"/>
                <a:gd name="connsiteX734" fmla="*/ 825187 w 6066869"/>
                <a:gd name="connsiteY734" fmla="*/ 613995 h 1342090"/>
                <a:gd name="connsiteX735" fmla="*/ 4747732 w 6066869"/>
                <a:gd name="connsiteY735" fmla="*/ 608216 h 1342090"/>
                <a:gd name="connsiteX736" fmla="*/ 4765167 w 6066869"/>
                <a:gd name="connsiteY736" fmla="*/ 625552 h 1342090"/>
                <a:gd name="connsiteX737" fmla="*/ 4747732 w 6066869"/>
                <a:gd name="connsiteY737" fmla="*/ 642888 h 1342090"/>
                <a:gd name="connsiteX738" fmla="*/ 4730299 w 6066869"/>
                <a:gd name="connsiteY738" fmla="*/ 625552 h 1342090"/>
                <a:gd name="connsiteX739" fmla="*/ 4747732 w 6066869"/>
                <a:gd name="connsiteY739" fmla="*/ 608216 h 1342090"/>
                <a:gd name="connsiteX740" fmla="*/ 3614552 w 6066869"/>
                <a:gd name="connsiteY740" fmla="*/ 608216 h 1342090"/>
                <a:gd name="connsiteX741" fmla="*/ 3631986 w 6066869"/>
                <a:gd name="connsiteY741" fmla="*/ 625552 h 1342090"/>
                <a:gd name="connsiteX742" fmla="*/ 3614552 w 6066869"/>
                <a:gd name="connsiteY742" fmla="*/ 642888 h 1342090"/>
                <a:gd name="connsiteX743" fmla="*/ 3597119 w 6066869"/>
                <a:gd name="connsiteY743" fmla="*/ 625552 h 1342090"/>
                <a:gd name="connsiteX744" fmla="*/ 3614552 w 6066869"/>
                <a:gd name="connsiteY744" fmla="*/ 608216 h 1342090"/>
                <a:gd name="connsiteX745" fmla="*/ 3393727 w 6066869"/>
                <a:gd name="connsiteY745" fmla="*/ 608216 h 1342090"/>
                <a:gd name="connsiteX746" fmla="*/ 3411162 w 6066869"/>
                <a:gd name="connsiteY746" fmla="*/ 625552 h 1342090"/>
                <a:gd name="connsiteX747" fmla="*/ 3393727 w 6066869"/>
                <a:gd name="connsiteY747" fmla="*/ 642888 h 1342090"/>
                <a:gd name="connsiteX748" fmla="*/ 3376293 w 6066869"/>
                <a:gd name="connsiteY748" fmla="*/ 625552 h 1342090"/>
                <a:gd name="connsiteX749" fmla="*/ 3393727 w 6066869"/>
                <a:gd name="connsiteY749" fmla="*/ 608216 h 1342090"/>
                <a:gd name="connsiteX750" fmla="*/ 2986945 w 6066869"/>
                <a:gd name="connsiteY750" fmla="*/ 608216 h 1342090"/>
                <a:gd name="connsiteX751" fmla="*/ 3004380 w 6066869"/>
                <a:gd name="connsiteY751" fmla="*/ 625552 h 1342090"/>
                <a:gd name="connsiteX752" fmla="*/ 2986945 w 6066869"/>
                <a:gd name="connsiteY752" fmla="*/ 642888 h 1342090"/>
                <a:gd name="connsiteX753" fmla="*/ 2969511 w 6066869"/>
                <a:gd name="connsiteY753" fmla="*/ 625552 h 1342090"/>
                <a:gd name="connsiteX754" fmla="*/ 2986945 w 6066869"/>
                <a:gd name="connsiteY754" fmla="*/ 608216 h 1342090"/>
                <a:gd name="connsiteX755" fmla="*/ 2434884 w 6066869"/>
                <a:gd name="connsiteY755" fmla="*/ 608216 h 1342090"/>
                <a:gd name="connsiteX756" fmla="*/ 2452318 w 6066869"/>
                <a:gd name="connsiteY756" fmla="*/ 625552 h 1342090"/>
                <a:gd name="connsiteX757" fmla="*/ 2434884 w 6066869"/>
                <a:gd name="connsiteY757" fmla="*/ 642888 h 1342090"/>
                <a:gd name="connsiteX758" fmla="*/ 2417449 w 6066869"/>
                <a:gd name="connsiteY758" fmla="*/ 625552 h 1342090"/>
                <a:gd name="connsiteX759" fmla="*/ 2434884 w 6066869"/>
                <a:gd name="connsiteY759" fmla="*/ 608216 h 1342090"/>
                <a:gd name="connsiteX760" fmla="*/ 1499284 w 6066869"/>
                <a:gd name="connsiteY760" fmla="*/ 596660 h 1342090"/>
                <a:gd name="connsiteX761" fmla="*/ 1516718 w 6066869"/>
                <a:gd name="connsiteY761" fmla="*/ 613995 h 1342090"/>
                <a:gd name="connsiteX762" fmla="*/ 1499284 w 6066869"/>
                <a:gd name="connsiteY762" fmla="*/ 631331 h 1342090"/>
                <a:gd name="connsiteX763" fmla="*/ 1481851 w 6066869"/>
                <a:gd name="connsiteY763" fmla="*/ 613995 h 1342090"/>
                <a:gd name="connsiteX764" fmla="*/ 1499284 w 6066869"/>
                <a:gd name="connsiteY764" fmla="*/ 596660 h 1342090"/>
                <a:gd name="connsiteX765" fmla="*/ 546251 w 6066869"/>
                <a:gd name="connsiteY765" fmla="*/ 596660 h 1342090"/>
                <a:gd name="connsiteX766" fmla="*/ 563685 w 6066869"/>
                <a:gd name="connsiteY766" fmla="*/ 613995 h 1342090"/>
                <a:gd name="connsiteX767" fmla="*/ 546251 w 6066869"/>
                <a:gd name="connsiteY767" fmla="*/ 631331 h 1342090"/>
                <a:gd name="connsiteX768" fmla="*/ 528818 w 6066869"/>
                <a:gd name="connsiteY768" fmla="*/ 613995 h 1342090"/>
                <a:gd name="connsiteX769" fmla="*/ 546251 w 6066869"/>
                <a:gd name="connsiteY769" fmla="*/ 596660 h 1342090"/>
                <a:gd name="connsiteX770" fmla="*/ 2754498 w 6066869"/>
                <a:gd name="connsiteY770" fmla="*/ 590881 h 1342090"/>
                <a:gd name="connsiteX771" fmla="*/ 2771932 w 6066869"/>
                <a:gd name="connsiteY771" fmla="*/ 608217 h 1342090"/>
                <a:gd name="connsiteX772" fmla="*/ 2754498 w 6066869"/>
                <a:gd name="connsiteY772" fmla="*/ 625553 h 1342090"/>
                <a:gd name="connsiteX773" fmla="*/ 2737064 w 6066869"/>
                <a:gd name="connsiteY773" fmla="*/ 608217 h 1342090"/>
                <a:gd name="connsiteX774" fmla="*/ 2754498 w 6066869"/>
                <a:gd name="connsiteY774" fmla="*/ 590881 h 1342090"/>
                <a:gd name="connsiteX775" fmla="*/ 3236825 w 6066869"/>
                <a:gd name="connsiteY775" fmla="*/ 585102 h 1342090"/>
                <a:gd name="connsiteX776" fmla="*/ 3254259 w 6066869"/>
                <a:gd name="connsiteY776" fmla="*/ 602437 h 1342090"/>
                <a:gd name="connsiteX777" fmla="*/ 3236825 w 6066869"/>
                <a:gd name="connsiteY777" fmla="*/ 619773 h 1342090"/>
                <a:gd name="connsiteX778" fmla="*/ 3219392 w 6066869"/>
                <a:gd name="connsiteY778" fmla="*/ 602437 h 1342090"/>
                <a:gd name="connsiteX779" fmla="*/ 3236825 w 6066869"/>
                <a:gd name="connsiteY779" fmla="*/ 585102 h 1342090"/>
                <a:gd name="connsiteX780" fmla="*/ 1133179 w 6066869"/>
                <a:gd name="connsiteY780" fmla="*/ 585102 h 1342090"/>
                <a:gd name="connsiteX781" fmla="*/ 1150614 w 6066869"/>
                <a:gd name="connsiteY781" fmla="*/ 602437 h 1342090"/>
                <a:gd name="connsiteX782" fmla="*/ 1133179 w 6066869"/>
                <a:gd name="connsiteY782" fmla="*/ 619773 h 1342090"/>
                <a:gd name="connsiteX783" fmla="*/ 1115746 w 6066869"/>
                <a:gd name="connsiteY783" fmla="*/ 602437 h 1342090"/>
                <a:gd name="connsiteX784" fmla="*/ 1133179 w 6066869"/>
                <a:gd name="connsiteY784" fmla="*/ 585102 h 1342090"/>
                <a:gd name="connsiteX785" fmla="*/ 964656 w 6066869"/>
                <a:gd name="connsiteY785" fmla="*/ 585102 h 1342090"/>
                <a:gd name="connsiteX786" fmla="*/ 982089 w 6066869"/>
                <a:gd name="connsiteY786" fmla="*/ 602437 h 1342090"/>
                <a:gd name="connsiteX787" fmla="*/ 964656 w 6066869"/>
                <a:gd name="connsiteY787" fmla="*/ 619773 h 1342090"/>
                <a:gd name="connsiteX788" fmla="*/ 947222 w 6066869"/>
                <a:gd name="connsiteY788" fmla="*/ 602437 h 1342090"/>
                <a:gd name="connsiteX789" fmla="*/ 964656 w 6066869"/>
                <a:gd name="connsiteY789" fmla="*/ 585102 h 1342090"/>
                <a:gd name="connsiteX790" fmla="*/ 1789843 w 6066869"/>
                <a:gd name="connsiteY790" fmla="*/ 579324 h 1342090"/>
                <a:gd name="connsiteX791" fmla="*/ 1807278 w 6066869"/>
                <a:gd name="connsiteY791" fmla="*/ 596659 h 1342090"/>
                <a:gd name="connsiteX792" fmla="*/ 1789843 w 6066869"/>
                <a:gd name="connsiteY792" fmla="*/ 613995 h 1342090"/>
                <a:gd name="connsiteX793" fmla="*/ 1772410 w 6066869"/>
                <a:gd name="connsiteY793" fmla="*/ 596659 h 1342090"/>
                <a:gd name="connsiteX794" fmla="*/ 1789843 w 6066869"/>
                <a:gd name="connsiteY794" fmla="*/ 579324 h 1342090"/>
                <a:gd name="connsiteX795" fmla="*/ 2545295 w 6066869"/>
                <a:gd name="connsiteY795" fmla="*/ 567767 h 1342090"/>
                <a:gd name="connsiteX796" fmla="*/ 2562729 w 6066869"/>
                <a:gd name="connsiteY796" fmla="*/ 585102 h 1342090"/>
                <a:gd name="connsiteX797" fmla="*/ 2545295 w 6066869"/>
                <a:gd name="connsiteY797" fmla="*/ 602438 h 1342090"/>
                <a:gd name="connsiteX798" fmla="*/ 2527862 w 6066869"/>
                <a:gd name="connsiteY798" fmla="*/ 585102 h 1342090"/>
                <a:gd name="connsiteX799" fmla="*/ 2545295 w 6066869"/>
                <a:gd name="connsiteY799" fmla="*/ 567767 h 1342090"/>
                <a:gd name="connsiteX800" fmla="*/ 1650374 w 6066869"/>
                <a:gd name="connsiteY800" fmla="*/ 567767 h 1342090"/>
                <a:gd name="connsiteX801" fmla="*/ 1667808 w 6066869"/>
                <a:gd name="connsiteY801" fmla="*/ 585102 h 1342090"/>
                <a:gd name="connsiteX802" fmla="*/ 1650374 w 6066869"/>
                <a:gd name="connsiteY802" fmla="*/ 602438 h 1342090"/>
                <a:gd name="connsiteX803" fmla="*/ 1632941 w 6066869"/>
                <a:gd name="connsiteY803" fmla="*/ 585102 h 1342090"/>
                <a:gd name="connsiteX804" fmla="*/ 1650374 w 6066869"/>
                <a:gd name="connsiteY804" fmla="*/ 567767 h 1342090"/>
                <a:gd name="connsiteX805" fmla="*/ 3108979 w 6066869"/>
                <a:gd name="connsiteY805" fmla="*/ 561988 h 1342090"/>
                <a:gd name="connsiteX806" fmla="*/ 3126413 w 6066869"/>
                <a:gd name="connsiteY806" fmla="*/ 579325 h 1342090"/>
                <a:gd name="connsiteX807" fmla="*/ 3108979 w 6066869"/>
                <a:gd name="connsiteY807" fmla="*/ 596660 h 1342090"/>
                <a:gd name="connsiteX808" fmla="*/ 3091546 w 6066869"/>
                <a:gd name="connsiteY808" fmla="*/ 579325 h 1342090"/>
                <a:gd name="connsiteX809" fmla="*/ 3108979 w 6066869"/>
                <a:gd name="connsiteY809" fmla="*/ 561988 h 1342090"/>
                <a:gd name="connsiteX810" fmla="*/ 2051346 w 6066869"/>
                <a:gd name="connsiteY810" fmla="*/ 561988 h 1342090"/>
                <a:gd name="connsiteX811" fmla="*/ 2068780 w 6066869"/>
                <a:gd name="connsiteY811" fmla="*/ 579325 h 1342090"/>
                <a:gd name="connsiteX812" fmla="*/ 2051346 w 6066869"/>
                <a:gd name="connsiteY812" fmla="*/ 596660 h 1342090"/>
                <a:gd name="connsiteX813" fmla="*/ 2033912 w 6066869"/>
                <a:gd name="connsiteY813" fmla="*/ 579325 h 1342090"/>
                <a:gd name="connsiteX814" fmla="*/ 2051346 w 6066869"/>
                <a:gd name="connsiteY814" fmla="*/ 561988 h 1342090"/>
                <a:gd name="connsiteX815" fmla="*/ 1935122 w 6066869"/>
                <a:gd name="connsiteY815" fmla="*/ 556210 h 1342090"/>
                <a:gd name="connsiteX816" fmla="*/ 1952556 w 6066869"/>
                <a:gd name="connsiteY816" fmla="*/ 573545 h 1342090"/>
                <a:gd name="connsiteX817" fmla="*/ 1935122 w 6066869"/>
                <a:gd name="connsiteY817" fmla="*/ 590881 h 1342090"/>
                <a:gd name="connsiteX818" fmla="*/ 1917689 w 6066869"/>
                <a:gd name="connsiteY818" fmla="*/ 573545 h 1342090"/>
                <a:gd name="connsiteX819" fmla="*/ 1935122 w 6066869"/>
                <a:gd name="connsiteY819" fmla="*/ 556210 h 1342090"/>
                <a:gd name="connsiteX820" fmla="*/ 3777265 w 6066869"/>
                <a:gd name="connsiteY820" fmla="*/ 550432 h 1342090"/>
                <a:gd name="connsiteX821" fmla="*/ 3794699 w 6066869"/>
                <a:gd name="connsiteY821" fmla="*/ 567767 h 1342090"/>
                <a:gd name="connsiteX822" fmla="*/ 3777265 w 6066869"/>
                <a:gd name="connsiteY822" fmla="*/ 585103 h 1342090"/>
                <a:gd name="connsiteX823" fmla="*/ 3759832 w 6066869"/>
                <a:gd name="connsiteY823" fmla="*/ 567767 h 1342090"/>
                <a:gd name="connsiteX824" fmla="*/ 3777265 w 6066869"/>
                <a:gd name="connsiteY824" fmla="*/ 550432 h 1342090"/>
                <a:gd name="connsiteX825" fmla="*/ 714775 w 6066869"/>
                <a:gd name="connsiteY825" fmla="*/ 544653 h 1342090"/>
                <a:gd name="connsiteX826" fmla="*/ 726398 w 6066869"/>
                <a:gd name="connsiteY826" fmla="*/ 556210 h 1342090"/>
                <a:gd name="connsiteX827" fmla="*/ 714775 w 6066869"/>
                <a:gd name="connsiteY827" fmla="*/ 567767 h 1342090"/>
                <a:gd name="connsiteX828" fmla="*/ 703153 w 6066869"/>
                <a:gd name="connsiteY828" fmla="*/ 556210 h 1342090"/>
                <a:gd name="connsiteX829" fmla="*/ 714775 w 6066869"/>
                <a:gd name="connsiteY829" fmla="*/ 544653 h 1342090"/>
                <a:gd name="connsiteX830" fmla="*/ 2649897 w 6066869"/>
                <a:gd name="connsiteY830" fmla="*/ 538874 h 1342090"/>
                <a:gd name="connsiteX831" fmla="*/ 2667331 w 6066869"/>
                <a:gd name="connsiteY831" fmla="*/ 556209 h 1342090"/>
                <a:gd name="connsiteX832" fmla="*/ 2649897 w 6066869"/>
                <a:gd name="connsiteY832" fmla="*/ 573545 h 1342090"/>
                <a:gd name="connsiteX833" fmla="*/ 2632464 w 6066869"/>
                <a:gd name="connsiteY833" fmla="*/ 556209 h 1342090"/>
                <a:gd name="connsiteX834" fmla="*/ 2649897 w 6066869"/>
                <a:gd name="connsiteY834" fmla="*/ 538874 h 1342090"/>
                <a:gd name="connsiteX835" fmla="*/ 2289603 w 6066869"/>
                <a:gd name="connsiteY835" fmla="*/ 538874 h 1342090"/>
                <a:gd name="connsiteX836" fmla="*/ 2307037 w 6066869"/>
                <a:gd name="connsiteY836" fmla="*/ 556209 h 1342090"/>
                <a:gd name="connsiteX837" fmla="*/ 2289603 w 6066869"/>
                <a:gd name="connsiteY837" fmla="*/ 573545 h 1342090"/>
                <a:gd name="connsiteX838" fmla="*/ 2272169 w 6066869"/>
                <a:gd name="connsiteY838" fmla="*/ 556209 h 1342090"/>
                <a:gd name="connsiteX839" fmla="*/ 2289603 w 6066869"/>
                <a:gd name="connsiteY839" fmla="*/ 538874 h 1342090"/>
                <a:gd name="connsiteX840" fmla="*/ 331237 w 6066869"/>
                <a:gd name="connsiteY840" fmla="*/ 538874 h 1342090"/>
                <a:gd name="connsiteX841" fmla="*/ 348671 w 6066869"/>
                <a:gd name="connsiteY841" fmla="*/ 556209 h 1342090"/>
                <a:gd name="connsiteX842" fmla="*/ 331237 w 6066869"/>
                <a:gd name="connsiteY842" fmla="*/ 573545 h 1342090"/>
                <a:gd name="connsiteX843" fmla="*/ 313804 w 6066869"/>
                <a:gd name="connsiteY843" fmla="*/ 556209 h 1342090"/>
                <a:gd name="connsiteX844" fmla="*/ 331237 w 6066869"/>
                <a:gd name="connsiteY844" fmla="*/ 538874 h 1342090"/>
                <a:gd name="connsiteX845" fmla="*/ 1394682 w 6066869"/>
                <a:gd name="connsiteY845" fmla="*/ 533095 h 1342090"/>
                <a:gd name="connsiteX846" fmla="*/ 1412116 w 6066869"/>
                <a:gd name="connsiteY846" fmla="*/ 550432 h 1342090"/>
                <a:gd name="connsiteX847" fmla="*/ 1394682 w 6066869"/>
                <a:gd name="connsiteY847" fmla="*/ 567767 h 1342090"/>
                <a:gd name="connsiteX848" fmla="*/ 1377249 w 6066869"/>
                <a:gd name="connsiteY848" fmla="*/ 550432 h 1342090"/>
                <a:gd name="connsiteX849" fmla="*/ 1394682 w 6066869"/>
                <a:gd name="connsiteY849" fmla="*/ 533095 h 1342090"/>
                <a:gd name="connsiteX850" fmla="*/ 1266836 w 6066869"/>
                <a:gd name="connsiteY850" fmla="*/ 533095 h 1342090"/>
                <a:gd name="connsiteX851" fmla="*/ 1284270 w 6066869"/>
                <a:gd name="connsiteY851" fmla="*/ 550432 h 1342090"/>
                <a:gd name="connsiteX852" fmla="*/ 1266836 w 6066869"/>
                <a:gd name="connsiteY852" fmla="*/ 567767 h 1342090"/>
                <a:gd name="connsiteX853" fmla="*/ 1249403 w 6066869"/>
                <a:gd name="connsiteY853" fmla="*/ 550432 h 1342090"/>
                <a:gd name="connsiteX854" fmla="*/ 1266836 w 6066869"/>
                <a:gd name="connsiteY854" fmla="*/ 533095 h 1342090"/>
                <a:gd name="connsiteX855" fmla="*/ 441650 w 6066869"/>
                <a:gd name="connsiteY855" fmla="*/ 533095 h 1342090"/>
                <a:gd name="connsiteX856" fmla="*/ 459083 w 6066869"/>
                <a:gd name="connsiteY856" fmla="*/ 550432 h 1342090"/>
                <a:gd name="connsiteX857" fmla="*/ 441650 w 6066869"/>
                <a:gd name="connsiteY857" fmla="*/ 567767 h 1342090"/>
                <a:gd name="connsiteX858" fmla="*/ 424216 w 6066869"/>
                <a:gd name="connsiteY858" fmla="*/ 550432 h 1342090"/>
                <a:gd name="connsiteX859" fmla="*/ 441650 w 6066869"/>
                <a:gd name="connsiteY859" fmla="*/ 533095 h 1342090"/>
                <a:gd name="connsiteX860" fmla="*/ 2841665 w 6066869"/>
                <a:gd name="connsiteY860" fmla="*/ 527317 h 1342090"/>
                <a:gd name="connsiteX861" fmla="*/ 2859100 w 6066869"/>
                <a:gd name="connsiteY861" fmla="*/ 544652 h 1342090"/>
                <a:gd name="connsiteX862" fmla="*/ 2841665 w 6066869"/>
                <a:gd name="connsiteY862" fmla="*/ 561988 h 1342090"/>
                <a:gd name="connsiteX863" fmla="*/ 2824231 w 6066869"/>
                <a:gd name="connsiteY863" fmla="*/ 544652 h 1342090"/>
                <a:gd name="connsiteX864" fmla="*/ 2841665 w 6066869"/>
                <a:gd name="connsiteY864" fmla="*/ 527317 h 1342090"/>
                <a:gd name="connsiteX865" fmla="*/ 209202 w 6066869"/>
                <a:gd name="connsiteY865" fmla="*/ 521538 h 1342090"/>
                <a:gd name="connsiteX866" fmla="*/ 226637 w 6066869"/>
                <a:gd name="connsiteY866" fmla="*/ 538874 h 1342090"/>
                <a:gd name="connsiteX867" fmla="*/ 209202 w 6066869"/>
                <a:gd name="connsiteY867" fmla="*/ 556210 h 1342090"/>
                <a:gd name="connsiteX868" fmla="*/ 191769 w 6066869"/>
                <a:gd name="connsiteY868" fmla="*/ 538874 h 1342090"/>
                <a:gd name="connsiteX869" fmla="*/ 209202 w 6066869"/>
                <a:gd name="connsiteY869" fmla="*/ 521538 h 1342090"/>
                <a:gd name="connsiteX870" fmla="*/ 3480895 w 6066869"/>
                <a:gd name="connsiteY870" fmla="*/ 515760 h 1342090"/>
                <a:gd name="connsiteX871" fmla="*/ 3498329 w 6066869"/>
                <a:gd name="connsiteY871" fmla="*/ 533095 h 1342090"/>
                <a:gd name="connsiteX872" fmla="*/ 3480895 w 6066869"/>
                <a:gd name="connsiteY872" fmla="*/ 550432 h 1342090"/>
                <a:gd name="connsiteX873" fmla="*/ 3463461 w 6066869"/>
                <a:gd name="connsiteY873" fmla="*/ 533095 h 1342090"/>
                <a:gd name="connsiteX874" fmla="*/ 3480895 w 6066869"/>
                <a:gd name="connsiteY874" fmla="*/ 515760 h 1342090"/>
                <a:gd name="connsiteX875" fmla="*/ 3353049 w 6066869"/>
                <a:gd name="connsiteY875" fmla="*/ 509982 h 1342090"/>
                <a:gd name="connsiteX876" fmla="*/ 3370483 w 6066869"/>
                <a:gd name="connsiteY876" fmla="*/ 527317 h 1342090"/>
                <a:gd name="connsiteX877" fmla="*/ 3353049 w 6066869"/>
                <a:gd name="connsiteY877" fmla="*/ 544653 h 1342090"/>
                <a:gd name="connsiteX878" fmla="*/ 3335616 w 6066869"/>
                <a:gd name="connsiteY878" fmla="*/ 527317 h 1342090"/>
                <a:gd name="connsiteX879" fmla="*/ 3353049 w 6066869"/>
                <a:gd name="connsiteY879" fmla="*/ 509982 h 1342090"/>
                <a:gd name="connsiteX880" fmla="*/ 610173 w 6066869"/>
                <a:gd name="connsiteY880" fmla="*/ 509982 h 1342090"/>
                <a:gd name="connsiteX881" fmla="*/ 627607 w 6066869"/>
                <a:gd name="connsiteY881" fmla="*/ 527317 h 1342090"/>
                <a:gd name="connsiteX882" fmla="*/ 610173 w 6066869"/>
                <a:gd name="connsiteY882" fmla="*/ 544653 h 1342090"/>
                <a:gd name="connsiteX883" fmla="*/ 592740 w 6066869"/>
                <a:gd name="connsiteY883" fmla="*/ 527317 h 1342090"/>
                <a:gd name="connsiteX884" fmla="*/ 610173 w 6066869"/>
                <a:gd name="connsiteY884" fmla="*/ 509982 h 1342090"/>
                <a:gd name="connsiteX885" fmla="*/ 3602930 w 6066869"/>
                <a:gd name="connsiteY885" fmla="*/ 504203 h 1342090"/>
                <a:gd name="connsiteX886" fmla="*/ 3620364 w 6066869"/>
                <a:gd name="connsiteY886" fmla="*/ 521540 h 1342090"/>
                <a:gd name="connsiteX887" fmla="*/ 3602930 w 6066869"/>
                <a:gd name="connsiteY887" fmla="*/ 538875 h 1342090"/>
                <a:gd name="connsiteX888" fmla="*/ 3585497 w 6066869"/>
                <a:gd name="connsiteY888" fmla="*/ 521540 h 1342090"/>
                <a:gd name="connsiteX889" fmla="*/ 3602930 w 6066869"/>
                <a:gd name="connsiteY889" fmla="*/ 504203 h 1342090"/>
                <a:gd name="connsiteX890" fmla="*/ 894921 w 6066869"/>
                <a:gd name="connsiteY890" fmla="*/ 504203 h 1342090"/>
                <a:gd name="connsiteX891" fmla="*/ 912355 w 6066869"/>
                <a:gd name="connsiteY891" fmla="*/ 521540 h 1342090"/>
                <a:gd name="connsiteX892" fmla="*/ 894921 w 6066869"/>
                <a:gd name="connsiteY892" fmla="*/ 538875 h 1342090"/>
                <a:gd name="connsiteX893" fmla="*/ 877489 w 6066869"/>
                <a:gd name="connsiteY893" fmla="*/ 521540 h 1342090"/>
                <a:gd name="connsiteX894" fmla="*/ 894921 w 6066869"/>
                <a:gd name="connsiteY894" fmla="*/ 504203 h 1342090"/>
                <a:gd name="connsiteX895" fmla="*/ 3016001 w 6066869"/>
                <a:gd name="connsiteY895" fmla="*/ 498424 h 1342090"/>
                <a:gd name="connsiteX896" fmla="*/ 3033435 w 6066869"/>
                <a:gd name="connsiteY896" fmla="*/ 515759 h 1342090"/>
                <a:gd name="connsiteX897" fmla="*/ 3016001 w 6066869"/>
                <a:gd name="connsiteY897" fmla="*/ 533095 h 1342090"/>
                <a:gd name="connsiteX898" fmla="*/ 2998567 w 6066869"/>
                <a:gd name="connsiteY898" fmla="*/ 515759 h 1342090"/>
                <a:gd name="connsiteX899" fmla="*/ 3016001 w 6066869"/>
                <a:gd name="connsiteY899" fmla="*/ 498424 h 1342090"/>
                <a:gd name="connsiteX900" fmla="*/ 1069257 w 6066869"/>
                <a:gd name="connsiteY900" fmla="*/ 498424 h 1342090"/>
                <a:gd name="connsiteX901" fmla="*/ 1086691 w 6066869"/>
                <a:gd name="connsiteY901" fmla="*/ 515759 h 1342090"/>
                <a:gd name="connsiteX902" fmla="*/ 1069257 w 6066869"/>
                <a:gd name="connsiteY902" fmla="*/ 533095 h 1342090"/>
                <a:gd name="connsiteX903" fmla="*/ 1051823 w 6066869"/>
                <a:gd name="connsiteY903" fmla="*/ 515759 h 1342090"/>
                <a:gd name="connsiteX904" fmla="*/ 1069257 w 6066869"/>
                <a:gd name="connsiteY904" fmla="*/ 498424 h 1342090"/>
                <a:gd name="connsiteX905" fmla="*/ 2121080 w 6066869"/>
                <a:gd name="connsiteY905" fmla="*/ 486867 h 1342090"/>
                <a:gd name="connsiteX906" fmla="*/ 2138513 w 6066869"/>
                <a:gd name="connsiteY906" fmla="*/ 504202 h 1342090"/>
                <a:gd name="connsiteX907" fmla="*/ 2121080 w 6066869"/>
                <a:gd name="connsiteY907" fmla="*/ 521538 h 1342090"/>
                <a:gd name="connsiteX908" fmla="*/ 2103646 w 6066869"/>
                <a:gd name="connsiteY908" fmla="*/ 504202 h 1342090"/>
                <a:gd name="connsiteX909" fmla="*/ 2121080 w 6066869"/>
                <a:gd name="connsiteY909" fmla="*/ 486867 h 1342090"/>
                <a:gd name="connsiteX910" fmla="*/ 1528340 w 6066869"/>
                <a:gd name="connsiteY910" fmla="*/ 486867 h 1342090"/>
                <a:gd name="connsiteX911" fmla="*/ 1545774 w 6066869"/>
                <a:gd name="connsiteY911" fmla="*/ 504202 h 1342090"/>
                <a:gd name="connsiteX912" fmla="*/ 1528340 w 6066869"/>
                <a:gd name="connsiteY912" fmla="*/ 521538 h 1342090"/>
                <a:gd name="connsiteX913" fmla="*/ 1510907 w 6066869"/>
                <a:gd name="connsiteY913" fmla="*/ 504202 h 1342090"/>
                <a:gd name="connsiteX914" fmla="*/ 1528340 w 6066869"/>
                <a:gd name="connsiteY914" fmla="*/ 486867 h 1342090"/>
                <a:gd name="connsiteX915" fmla="*/ 1818899 w 6066869"/>
                <a:gd name="connsiteY915" fmla="*/ 481089 h 1342090"/>
                <a:gd name="connsiteX916" fmla="*/ 1836332 w 6066869"/>
                <a:gd name="connsiteY916" fmla="*/ 498424 h 1342090"/>
                <a:gd name="connsiteX917" fmla="*/ 1818899 w 6066869"/>
                <a:gd name="connsiteY917" fmla="*/ 515760 h 1342090"/>
                <a:gd name="connsiteX918" fmla="*/ 1801465 w 6066869"/>
                <a:gd name="connsiteY918" fmla="*/ 498424 h 1342090"/>
                <a:gd name="connsiteX919" fmla="*/ 1818899 w 6066869"/>
                <a:gd name="connsiteY919" fmla="*/ 481089 h 1342090"/>
                <a:gd name="connsiteX920" fmla="*/ 2469750 w 6066869"/>
                <a:gd name="connsiteY920" fmla="*/ 475310 h 1342090"/>
                <a:gd name="connsiteX921" fmla="*/ 2487184 w 6066869"/>
                <a:gd name="connsiteY921" fmla="*/ 492646 h 1342090"/>
                <a:gd name="connsiteX922" fmla="*/ 2469750 w 6066869"/>
                <a:gd name="connsiteY922" fmla="*/ 509982 h 1342090"/>
                <a:gd name="connsiteX923" fmla="*/ 2452317 w 6066869"/>
                <a:gd name="connsiteY923" fmla="*/ 492646 h 1342090"/>
                <a:gd name="connsiteX924" fmla="*/ 2469750 w 6066869"/>
                <a:gd name="connsiteY924" fmla="*/ 475310 h 1342090"/>
                <a:gd name="connsiteX925" fmla="*/ 1702675 w 6066869"/>
                <a:gd name="connsiteY925" fmla="*/ 475310 h 1342090"/>
                <a:gd name="connsiteX926" fmla="*/ 1720110 w 6066869"/>
                <a:gd name="connsiteY926" fmla="*/ 492646 h 1342090"/>
                <a:gd name="connsiteX927" fmla="*/ 1702675 w 6066869"/>
                <a:gd name="connsiteY927" fmla="*/ 509982 h 1342090"/>
                <a:gd name="connsiteX928" fmla="*/ 1685242 w 6066869"/>
                <a:gd name="connsiteY928" fmla="*/ 492646 h 1342090"/>
                <a:gd name="connsiteX929" fmla="*/ 1702675 w 6066869"/>
                <a:gd name="connsiteY929" fmla="*/ 475310 h 1342090"/>
                <a:gd name="connsiteX930" fmla="*/ 3242636 w 6066869"/>
                <a:gd name="connsiteY930" fmla="*/ 469532 h 1342090"/>
                <a:gd name="connsiteX931" fmla="*/ 3260070 w 6066869"/>
                <a:gd name="connsiteY931" fmla="*/ 486867 h 1342090"/>
                <a:gd name="connsiteX932" fmla="*/ 3242636 w 6066869"/>
                <a:gd name="connsiteY932" fmla="*/ 504203 h 1342090"/>
                <a:gd name="connsiteX933" fmla="*/ 3225203 w 6066869"/>
                <a:gd name="connsiteY933" fmla="*/ 486867 h 1342090"/>
                <a:gd name="connsiteX934" fmla="*/ 3242636 w 6066869"/>
                <a:gd name="connsiteY934" fmla="*/ 469532 h 1342090"/>
                <a:gd name="connsiteX935" fmla="*/ 2370960 w 6066869"/>
                <a:gd name="connsiteY935" fmla="*/ 469532 h 1342090"/>
                <a:gd name="connsiteX936" fmla="*/ 2388394 w 6066869"/>
                <a:gd name="connsiteY936" fmla="*/ 486867 h 1342090"/>
                <a:gd name="connsiteX937" fmla="*/ 2370960 w 6066869"/>
                <a:gd name="connsiteY937" fmla="*/ 504203 h 1342090"/>
                <a:gd name="connsiteX938" fmla="*/ 2353527 w 6066869"/>
                <a:gd name="connsiteY938" fmla="*/ 486867 h 1342090"/>
                <a:gd name="connsiteX939" fmla="*/ 2370960 w 6066869"/>
                <a:gd name="connsiteY939" fmla="*/ 469532 h 1342090"/>
                <a:gd name="connsiteX940" fmla="*/ 784509 w 6066869"/>
                <a:gd name="connsiteY940" fmla="*/ 469532 h 1342090"/>
                <a:gd name="connsiteX941" fmla="*/ 801943 w 6066869"/>
                <a:gd name="connsiteY941" fmla="*/ 486867 h 1342090"/>
                <a:gd name="connsiteX942" fmla="*/ 784509 w 6066869"/>
                <a:gd name="connsiteY942" fmla="*/ 504203 h 1342090"/>
                <a:gd name="connsiteX943" fmla="*/ 767075 w 6066869"/>
                <a:gd name="connsiteY943" fmla="*/ 486867 h 1342090"/>
                <a:gd name="connsiteX944" fmla="*/ 784509 w 6066869"/>
                <a:gd name="connsiteY944" fmla="*/ 469532 h 1342090"/>
                <a:gd name="connsiteX945" fmla="*/ 3730776 w 6066869"/>
                <a:gd name="connsiteY945" fmla="*/ 463753 h 1342090"/>
                <a:gd name="connsiteX946" fmla="*/ 3748210 w 6066869"/>
                <a:gd name="connsiteY946" fmla="*/ 481089 h 1342090"/>
                <a:gd name="connsiteX947" fmla="*/ 3730776 w 6066869"/>
                <a:gd name="connsiteY947" fmla="*/ 498425 h 1342090"/>
                <a:gd name="connsiteX948" fmla="*/ 3713343 w 6066869"/>
                <a:gd name="connsiteY948" fmla="*/ 481089 h 1342090"/>
                <a:gd name="connsiteX949" fmla="*/ 3730776 w 6066869"/>
                <a:gd name="connsiteY949" fmla="*/ 463753 h 1342090"/>
                <a:gd name="connsiteX950" fmla="*/ 1185480 w 6066869"/>
                <a:gd name="connsiteY950" fmla="*/ 463753 h 1342090"/>
                <a:gd name="connsiteX951" fmla="*/ 1202914 w 6066869"/>
                <a:gd name="connsiteY951" fmla="*/ 481089 h 1342090"/>
                <a:gd name="connsiteX952" fmla="*/ 1185480 w 6066869"/>
                <a:gd name="connsiteY952" fmla="*/ 498425 h 1342090"/>
                <a:gd name="connsiteX953" fmla="*/ 1168047 w 6066869"/>
                <a:gd name="connsiteY953" fmla="*/ 481089 h 1342090"/>
                <a:gd name="connsiteX954" fmla="*/ 1185480 w 6066869"/>
                <a:gd name="connsiteY954" fmla="*/ 463753 h 1342090"/>
                <a:gd name="connsiteX955" fmla="*/ 505573 w 6066869"/>
                <a:gd name="connsiteY955" fmla="*/ 452196 h 1342090"/>
                <a:gd name="connsiteX956" fmla="*/ 523007 w 6066869"/>
                <a:gd name="connsiteY956" fmla="*/ 469531 h 1342090"/>
                <a:gd name="connsiteX957" fmla="*/ 505573 w 6066869"/>
                <a:gd name="connsiteY957" fmla="*/ 486867 h 1342090"/>
                <a:gd name="connsiteX958" fmla="*/ 488139 w 6066869"/>
                <a:gd name="connsiteY958" fmla="*/ 469531 h 1342090"/>
                <a:gd name="connsiteX959" fmla="*/ 505573 w 6066869"/>
                <a:gd name="connsiteY959" fmla="*/ 452196 h 1342090"/>
                <a:gd name="connsiteX960" fmla="*/ 2911400 w 6066869"/>
                <a:gd name="connsiteY960" fmla="*/ 446417 h 1342090"/>
                <a:gd name="connsiteX961" fmla="*/ 2928834 w 6066869"/>
                <a:gd name="connsiteY961" fmla="*/ 463753 h 1342090"/>
                <a:gd name="connsiteX962" fmla="*/ 2911400 w 6066869"/>
                <a:gd name="connsiteY962" fmla="*/ 481089 h 1342090"/>
                <a:gd name="connsiteX963" fmla="*/ 2893967 w 6066869"/>
                <a:gd name="connsiteY963" fmla="*/ 463753 h 1342090"/>
                <a:gd name="connsiteX964" fmla="*/ 2911400 w 6066869"/>
                <a:gd name="connsiteY964" fmla="*/ 446417 h 1342090"/>
                <a:gd name="connsiteX965" fmla="*/ 2713819 w 6066869"/>
                <a:gd name="connsiteY965" fmla="*/ 446417 h 1342090"/>
                <a:gd name="connsiteX966" fmla="*/ 2731254 w 6066869"/>
                <a:gd name="connsiteY966" fmla="*/ 463753 h 1342090"/>
                <a:gd name="connsiteX967" fmla="*/ 2713819 w 6066869"/>
                <a:gd name="connsiteY967" fmla="*/ 481089 h 1342090"/>
                <a:gd name="connsiteX968" fmla="*/ 2696386 w 6066869"/>
                <a:gd name="connsiteY968" fmla="*/ 463753 h 1342090"/>
                <a:gd name="connsiteX969" fmla="*/ 2713819 w 6066869"/>
                <a:gd name="connsiteY969" fmla="*/ 446417 h 1342090"/>
                <a:gd name="connsiteX970" fmla="*/ 2225681 w 6066869"/>
                <a:gd name="connsiteY970" fmla="*/ 446417 h 1342090"/>
                <a:gd name="connsiteX971" fmla="*/ 2243115 w 6066869"/>
                <a:gd name="connsiteY971" fmla="*/ 463753 h 1342090"/>
                <a:gd name="connsiteX972" fmla="*/ 2225681 w 6066869"/>
                <a:gd name="connsiteY972" fmla="*/ 481089 h 1342090"/>
                <a:gd name="connsiteX973" fmla="*/ 2208248 w 6066869"/>
                <a:gd name="connsiteY973" fmla="*/ 463753 h 1342090"/>
                <a:gd name="connsiteX974" fmla="*/ 2225681 w 6066869"/>
                <a:gd name="connsiteY974" fmla="*/ 446417 h 1342090"/>
                <a:gd name="connsiteX975" fmla="*/ 1975800 w 6066869"/>
                <a:gd name="connsiteY975" fmla="*/ 446417 h 1342090"/>
                <a:gd name="connsiteX976" fmla="*/ 1993235 w 6066869"/>
                <a:gd name="connsiteY976" fmla="*/ 463753 h 1342090"/>
                <a:gd name="connsiteX977" fmla="*/ 1975800 w 6066869"/>
                <a:gd name="connsiteY977" fmla="*/ 481089 h 1342090"/>
                <a:gd name="connsiteX978" fmla="*/ 1958367 w 6066869"/>
                <a:gd name="connsiteY978" fmla="*/ 463753 h 1342090"/>
                <a:gd name="connsiteX979" fmla="*/ 1975800 w 6066869"/>
                <a:gd name="connsiteY979" fmla="*/ 446417 h 1342090"/>
                <a:gd name="connsiteX980" fmla="*/ 3143847 w 6066869"/>
                <a:gd name="connsiteY980" fmla="*/ 434861 h 1342090"/>
                <a:gd name="connsiteX981" fmla="*/ 3161281 w 6066869"/>
                <a:gd name="connsiteY981" fmla="*/ 452196 h 1342090"/>
                <a:gd name="connsiteX982" fmla="*/ 3143847 w 6066869"/>
                <a:gd name="connsiteY982" fmla="*/ 469532 h 1342090"/>
                <a:gd name="connsiteX983" fmla="*/ 3126413 w 6066869"/>
                <a:gd name="connsiteY983" fmla="*/ 452196 h 1342090"/>
                <a:gd name="connsiteX984" fmla="*/ 3143847 w 6066869"/>
                <a:gd name="connsiteY984" fmla="*/ 434861 h 1342090"/>
                <a:gd name="connsiteX985" fmla="*/ 1383060 w 6066869"/>
                <a:gd name="connsiteY985" fmla="*/ 429082 h 1342090"/>
                <a:gd name="connsiteX986" fmla="*/ 1400494 w 6066869"/>
                <a:gd name="connsiteY986" fmla="*/ 446417 h 1342090"/>
                <a:gd name="connsiteX987" fmla="*/ 1383060 w 6066869"/>
                <a:gd name="connsiteY987" fmla="*/ 463753 h 1342090"/>
                <a:gd name="connsiteX988" fmla="*/ 1365627 w 6066869"/>
                <a:gd name="connsiteY988" fmla="*/ 446417 h 1342090"/>
                <a:gd name="connsiteX989" fmla="*/ 1383060 w 6066869"/>
                <a:gd name="connsiteY989" fmla="*/ 429082 h 1342090"/>
                <a:gd name="connsiteX990" fmla="*/ 2574351 w 6066869"/>
                <a:gd name="connsiteY990" fmla="*/ 423304 h 1342090"/>
                <a:gd name="connsiteX991" fmla="*/ 2591786 w 6066869"/>
                <a:gd name="connsiteY991" fmla="*/ 440639 h 1342090"/>
                <a:gd name="connsiteX992" fmla="*/ 2574351 w 6066869"/>
                <a:gd name="connsiteY992" fmla="*/ 457975 h 1342090"/>
                <a:gd name="connsiteX993" fmla="*/ 2556918 w 6066869"/>
                <a:gd name="connsiteY993" fmla="*/ 440639 h 1342090"/>
                <a:gd name="connsiteX994" fmla="*/ 2574351 w 6066869"/>
                <a:gd name="connsiteY994" fmla="*/ 423304 h 1342090"/>
                <a:gd name="connsiteX995" fmla="*/ 273125 w 6066869"/>
                <a:gd name="connsiteY995" fmla="*/ 423304 h 1342090"/>
                <a:gd name="connsiteX996" fmla="*/ 290559 w 6066869"/>
                <a:gd name="connsiteY996" fmla="*/ 440639 h 1342090"/>
                <a:gd name="connsiteX997" fmla="*/ 273125 w 6066869"/>
                <a:gd name="connsiteY997" fmla="*/ 457975 h 1342090"/>
                <a:gd name="connsiteX998" fmla="*/ 255692 w 6066869"/>
                <a:gd name="connsiteY998" fmla="*/ 440639 h 1342090"/>
                <a:gd name="connsiteX999" fmla="*/ 273125 w 6066869"/>
                <a:gd name="connsiteY999" fmla="*/ 423304 h 1342090"/>
                <a:gd name="connsiteX1000" fmla="*/ 982089 w 6066869"/>
                <a:gd name="connsiteY1000" fmla="*/ 417525 h 1342090"/>
                <a:gd name="connsiteX1001" fmla="*/ 999523 w 6066869"/>
                <a:gd name="connsiteY1001" fmla="*/ 434862 h 1342090"/>
                <a:gd name="connsiteX1002" fmla="*/ 982089 w 6066869"/>
                <a:gd name="connsiteY1002" fmla="*/ 452197 h 1342090"/>
                <a:gd name="connsiteX1003" fmla="*/ 964656 w 6066869"/>
                <a:gd name="connsiteY1003" fmla="*/ 434862 h 1342090"/>
                <a:gd name="connsiteX1004" fmla="*/ 982089 w 6066869"/>
                <a:gd name="connsiteY1004" fmla="*/ 417525 h 1342090"/>
                <a:gd name="connsiteX1005" fmla="*/ 3509951 w 6066869"/>
                <a:gd name="connsiteY1005" fmla="*/ 411746 h 1342090"/>
                <a:gd name="connsiteX1006" fmla="*/ 3527385 w 6066869"/>
                <a:gd name="connsiteY1006" fmla="*/ 429081 h 1342090"/>
                <a:gd name="connsiteX1007" fmla="*/ 3509951 w 6066869"/>
                <a:gd name="connsiteY1007" fmla="*/ 446417 h 1342090"/>
                <a:gd name="connsiteX1008" fmla="*/ 3492517 w 6066869"/>
                <a:gd name="connsiteY1008" fmla="*/ 429081 h 1342090"/>
                <a:gd name="connsiteX1009" fmla="*/ 3509951 w 6066869"/>
                <a:gd name="connsiteY1009" fmla="*/ 411746 h 1342090"/>
                <a:gd name="connsiteX1010" fmla="*/ 1609696 w 6066869"/>
                <a:gd name="connsiteY1010" fmla="*/ 411746 h 1342090"/>
                <a:gd name="connsiteX1011" fmla="*/ 1627130 w 6066869"/>
                <a:gd name="connsiteY1011" fmla="*/ 429081 h 1342090"/>
                <a:gd name="connsiteX1012" fmla="*/ 1609696 w 6066869"/>
                <a:gd name="connsiteY1012" fmla="*/ 446417 h 1342090"/>
                <a:gd name="connsiteX1013" fmla="*/ 1592263 w 6066869"/>
                <a:gd name="connsiteY1013" fmla="*/ 429081 h 1342090"/>
                <a:gd name="connsiteX1014" fmla="*/ 1609696 w 6066869"/>
                <a:gd name="connsiteY1014" fmla="*/ 411746 h 1342090"/>
                <a:gd name="connsiteX1015" fmla="*/ 656663 w 6066869"/>
                <a:gd name="connsiteY1015" fmla="*/ 405968 h 1342090"/>
                <a:gd name="connsiteX1016" fmla="*/ 674097 w 6066869"/>
                <a:gd name="connsiteY1016" fmla="*/ 423303 h 1342090"/>
                <a:gd name="connsiteX1017" fmla="*/ 656663 w 6066869"/>
                <a:gd name="connsiteY1017" fmla="*/ 440639 h 1342090"/>
                <a:gd name="connsiteX1018" fmla="*/ 639230 w 6066869"/>
                <a:gd name="connsiteY1018" fmla="*/ 423303 h 1342090"/>
                <a:gd name="connsiteX1019" fmla="*/ 656663 w 6066869"/>
                <a:gd name="connsiteY1019" fmla="*/ 405968 h 1342090"/>
                <a:gd name="connsiteX1020" fmla="*/ 5828611 w 6066869"/>
                <a:gd name="connsiteY1020" fmla="*/ 400189 h 1342090"/>
                <a:gd name="connsiteX1021" fmla="*/ 5846045 w 6066869"/>
                <a:gd name="connsiteY1021" fmla="*/ 417524 h 1342090"/>
                <a:gd name="connsiteX1022" fmla="*/ 5828611 w 6066869"/>
                <a:gd name="connsiteY1022" fmla="*/ 434861 h 1342090"/>
                <a:gd name="connsiteX1023" fmla="*/ 5811178 w 6066869"/>
                <a:gd name="connsiteY1023" fmla="*/ 417524 h 1342090"/>
                <a:gd name="connsiteX1024" fmla="*/ 5828611 w 6066869"/>
                <a:gd name="connsiteY1024" fmla="*/ 400189 h 1342090"/>
                <a:gd name="connsiteX1025" fmla="*/ 383538 w 6066869"/>
                <a:gd name="connsiteY1025" fmla="*/ 400189 h 1342090"/>
                <a:gd name="connsiteX1026" fmla="*/ 400972 w 6066869"/>
                <a:gd name="connsiteY1026" fmla="*/ 417524 h 1342090"/>
                <a:gd name="connsiteX1027" fmla="*/ 383538 w 6066869"/>
                <a:gd name="connsiteY1027" fmla="*/ 434861 h 1342090"/>
                <a:gd name="connsiteX1028" fmla="*/ 366105 w 6066869"/>
                <a:gd name="connsiteY1028" fmla="*/ 417524 h 1342090"/>
                <a:gd name="connsiteX1029" fmla="*/ 383538 w 6066869"/>
                <a:gd name="connsiteY1029" fmla="*/ 400189 h 1342090"/>
                <a:gd name="connsiteX1030" fmla="*/ 3376294 w 6066869"/>
                <a:gd name="connsiteY1030" fmla="*/ 394411 h 1342090"/>
                <a:gd name="connsiteX1031" fmla="*/ 3393728 w 6066869"/>
                <a:gd name="connsiteY1031" fmla="*/ 411746 h 1342090"/>
                <a:gd name="connsiteX1032" fmla="*/ 3376294 w 6066869"/>
                <a:gd name="connsiteY1032" fmla="*/ 429082 h 1342090"/>
                <a:gd name="connsiteX1033" fmla="*/ 3358861 w 6066869"/>
                <a:gd name="connsiteY1033" fmla="*/ 411746 h 1342090"/>
                <a:gd name="connsiteX1034" fmla="*/ 3376294 w 6066869"/>
                <a:gd name="connsiteY1034" fmla="*/ 394411 h 1342090"/>
                <a:gd name="connsiteX1035" fmla="*/ 2806798 w 6066869"/>
                <a:gd name="connsiteY1035" fmla="*/ 394411 h 1342090"/>
                <a:gd name="connsiteX1036" fmla="*/ 2824232 w 6066869"/>
                <a:gd name="connsiteY1036" fmla="*/ 411746 h 1342090"/>
                <a:gd name="connsiteX1037" fmla="*/ 2806798 w 6066869"/>
                <a:gd name="connsiteY1037" fmla="*/ 429082 h 1342090"/>
                <a:gd name="connsiteX1038" fmla="*/ 2789365 w 6066869"/>
                <a:gd name="connsiteY1038" fmla="*/ 411746 h 1342090"/>
                <a:gd name="connsiteX1039" fmla="*/ 2806798 w 6066869"/>
                <a:gd name="connsiteY1039" fmla="*/ 394411 h 1342090"/>
                <a:gd name="connsiteX1040" fmla="*/ 1871199 w 6066869"/>
                <a:gd name="connsiteY1040" fmla="*/ 394411 h 1342090"/>
                <a:gd name="connsiteX1041" fmla="*/ 1888633 w 6066869"/>
                <a:gd name="connsiteY1041" fmla="*/ 411746 h 1342090"/>
                <a:gd name="connsiteX1042" fmla="*/ 1871199 w 6066869"/>
                <a:gd name="connsiteY1042" fmla="*/ 429082 h 1342090"/>
                <a:gd name="connsiteX1043" fmla="*/ 1853766 w 6066869"/>
                <a:gd name="connsiteY1043" fmla="*/ 411746 h 1342090"/>
                <a:gd name="connsiteX1044" fmla="*/ 1871199 w 6066869"/>
                <a:gd name="connsiteY1044" fmla="*/ 394411 h 1342090"/>
                <a:gd name="connsiteX1045" fmla="*/ 3655230 w 6066869"/>
                <a:gd name="connsiteY1045" fmla="*/ 388632 h 1342090"/>
                <a:gd name="connsiteX1046" fmla="*/ 3672664 w 6066869"/>
                <a:gd name="connsiteY1046" fmla="*/ 405969 h 1342090"/>
                <a:gd name="connsiteX1047" fmla="*/ 3655230 w 6066869"/>
                <a:gd name="connsiteY1047" fmla="*/ 423304 h 1342090"/>
                <a:gd name="connsiteX1048" fmla="*/ 3637796 w 6066869"/>
                <a:gd name="connsiteY1048" fmla="*/ 405969 h 1342090"/>
                <a:gd name="connsiteX1049" fmla="*/ 3655230 w 6066869"/>
                <a:gd name="connsiteY1049" fmla="*/ 388632 h 1342090"/>
                <a:gd name="connsiteX1050" fmla="*/ 1266836 w 6066869"/>
                <a:gd name="connsiteY1050" fmla="*/ 388632 h 1342090"/>
                <a:gd name="connsiteX1051" fmla="*/ 1284270 w 6066869"/>
                <a:gd name="connsiteY1051" fmla="*/ 405969 h 1342090"/>
                <a:gd name="connsiteX1052" fmla="*/ 1266836 w 6066869"/>
                <a:gd name="connsiteY1052" fmla="*/ 423304 h 1342090"/>
                <a:gd name="connsiteX1053" fmla="*/ 1249403 w 6066869"/>
                <a:gd name="connsiteY1053" fmla="*/ 405969 h 1342090"/>
                <a:gd name="connsiteX1054" fmla="*/ 1266836 w 6066869"/>
                <a:gd name="connsiteY1054" fmla="*/ 388632 h 1342090"/>
                <a:gd name="connsiteX1055" fmla="*/ 865865 w 6066869"/>
                <a:gd name="connsiteY1055" fmla="*/ 382854 h 1342090"/>
                <a:gd name="connsiteX1056" fmla="*/ 883299 w 6066869"/>
                <a:gd name="connsiteY1056" fmla="*/ 400189 h 1342090"/>
                <a:gd name="connsiteX1057" fmla="*/ 865865 w 6066869"/>
                <a:gd name="connsiteY1057" fmla="*/ 417525 h 1342090"/>
                <a:gd name="connsiteX1058" fmla="*/ 848433 w 6066869"/>
                <a:gd name="connsiteY1058" fmla="*/ 400189 h 1342090"/>
                <a:gd name="connsiteX1059" fmla="*/ 865865 w 6066869"/>
                <a:gd name="connsiteY1059" fmla="*/ 382854 h 1342090"/>
                <a:gd name="connsiteX1060" fmla="*/ 145279 w 6066869"/>
                <a:gd name="connsiteY1060" fmla="*/ 382854 h 1342090"/>
                <a:gd name="connsiteX1061" fmla="*/ 162713 w 6066869"/>
                <a:gd name="connsiteY1061" fmla="*/ 400189 h 1342090"/>
                <a:gd name="connsiteX1062" fmla="*/ 145279 w 6066869"/>
                <a:gd name="connsiteY1062" fmla="*/ 417525 h 1342090"/>
                <a:gd name="connsiteX1063" fmla="*/ 127846 w 6066869"/>
                <a:gd name="connsiteY1063" fmla="*/ 400189 h 1342090"/>
                <a:gd name="connsiteX1064" fmla="*/ 145279 w 6066869"/>
                <a:gd name="connsiteY1064" fmla="*/ 382854 h 1342090"/>
                <a:gd name="connsiteX1065" fmla="*/ 3016001 w 6066869"/>
                <a:gd name="connsiteY1065" fmla="*/ 377076 h 1342090"/>
                <a:gd name="connsiteX1066" fmla="*/ 3033435 w 6066869"/>
                <a:gd name="connsiteY1066" fmla="*/ 394411 h 1342090"/>
                <a:gd name="connsiteX1067" fmla="*/ 3016001 w 6066869"/>
                <a:gd name="connsiteY1067" fmla="*/ 411747 h 1342090"/>
                <a:gd name="connsiteX1068" fmla="*/ 2998567 w 6066869"/>
                <a:gd name="connsiteY1068" fmla="*/ 394411 h 1342090"/>
                <a:gd name="connsiteX1069" fmla="*/ 3016001 w 6066869"/>
                <a:gd name="connsiteY1069" fmla="*/ 377076 h 1342090"/>
                <a:gd name="connsiteX1070" fmla="*/ 5939023 w 6066869"/>
                <a:gd name="connsiteY1070" fmla="*/ 371296 h 1342090"/>
                <a:gd name="connsiteX1071" fmla="*/ 5956457 w 6066869"/>
                <a:gd name="connsiteY1071" fmla="*/ 388631 h 1342090"/>
                <a:gd name="connsiteX1072" fmla="*/ 5939023 w 6066869"/>
                <a:gd name="connsiteY1072" fmla="*/ 405968 h 1342090"/>
                <a:gd name="connsiteX1073" fmla="*/ 5921589 w 6066869"/>
                <a:gd name="connsiteY1073" fmla="*/ 388631 h 1342090"/>
                <a:gd name="connsiteX1074" fmla="*/ 5939023 w 6066869"/>
                <a:gd name="connsiteY1074" fmla="*/ 371296 h 1342090"/>
                <a:gd name="connsiteX1075" fmla="*/ 5706576 w 6066869"/>
                <a:gd name="connsiteY1075" fmla="*/ 365518 h 1342090"/>
                <a:gd name="connsiteX1076" fmla="*/ 5724011 w 6066869"/>
                <a:gd name="connsiteY1076" fmla="*/ 382853 h 1342090"/>
                <a:gd name="connsiteX1077" fmla="*/ 5706576 w 6066869"/>
                <a:gd name="connsiteY1077" fmla="*/ 400189 h 1342090"/>
                <a:gd name="connsiteX1078" fmla="*/ 5689143 w 6066869"/>
                <a:gd name="connsiteY1078" fmla="*/ 382853 h 1342090"/>
                <a:gd name="connsiteX1079" fmla="*/ 5706576 w 6066869"/>
                <a:gd name="connsiteY1079" fmla="*/ 365518 h 1342090"/>
                <a:gd name="connsiteX1080" fmla="*/ 2051346 w 6066869"/>
                <a:gd name="connsiteY1080" fmla="*/ 365518 h 1342090"/>
                <a:gd name="connsiteX1081" fmla="*/ 2068780 w 6066869"/>
                <a:gd name="connsiteY1081" fmla="*/ 382853 h 1342090"/>
                <a:gd name="connsiteX1082" fmla="*/ 2051346 w 6066869"/>
                <a:gd name="connsiteY1082" fmla="*/ 400189 h 1342090"/>
                <a:gd name="connsiteX1083" fmla="*/ 2033912 w 6066869"/>
                <a:gd name="connsiteY1083" fmla="*/ 382853 h 1342090"/>
                <a:gd name="connsiteX1084" fmla="*/ 2051346 w 6066869"/>
                <a:gd name="connsiteY1084" fmla="*/ 365518 h 1342090"/>
                <a:gd name="connsiteX1085" fmla="*/ 1493473 w 6066869"/>
                <a:gd name="connsiteY1085" fmla="*/ 365518 h 1342090"/>
                <a:gd name="connsiteX1086" fmla="*/ 1510907 w 6066869"/>
                <a:gd name="connsiteY1086" fmla="*/ 382853 h 1342090"/>
                <a:gd name="connsiteX1087" fmla="*/ 1493473 w 6066869"/>
                <a:gd name="connsiteY1087" fmla="*/ 400189 h 1342090"/>
                <a:gd name="connsiteX1088" fmla="*/ 1476039 w 6066869"/>
                <a:gd name="connsiteY1088" fmla="*/ 382853 h 1342090"/>
                <a:gd name="connsiteX1089" fmla="*/ 1493473 w 6066869"/>
                <a:gd name="connsiteY1089" fmla="*/ 365518 h 1342090"/>
                <a:gd name="connsiteX1090" fmla="*/ 1086690 w 6066869"/>
                <a:gd name="connsiteY1090" fmla="*/ 365518 h 1342090"/>
                <a:gd name="connsiteX1091" fmla="*/ 1104124 w 6066869"/>
                <a:gd name="connsiteY1091" fmla="*/ 382853 h 1342090"/>
                <a:gd name="connsiteX1092" fmla="*/ 1086690 w 6066869"/>
                <a:gd name="connsiteY1092" fmla="*/ 400189 h 1342090"/>
                <a:gd name="connsiteX1093" fmla="*/ 1069257 w 6066869"/>
                <a:gd name="connsiteY1093" fmla="*/ 382853 h 1342090"/>
                <a:gd name="connsiteX1094" fmla="*/ 1086690 w 6066869"/>
                <a:gd name="connsiteY1094" fmla="*/ 365518 h 1342090"/>
                <a:gd name="connsiteX1095" fmla="*/ 2312849 w 6066869"/>
                <a:gd name="connsiteY1095" fmla="*/ 359739 h 1342090"/>
                <a:gd name="connsiteX1096" fmla="*/ 2330283 w 6066869"/>
                <a:gd name="connsiteY1096" fmla="*/ 377076 h 1342090"/>
                <a:gd name="connsiteX1097" fmla="*/ 2312849 w 6066869"/>
                <a:gd name="connsiteY1097" fmla="*/ 394411 h 1342090"/>
                <a:gd name="connsiteX1098" fmla="*/ 2295415 w 6066869"/>
                <a:gd name="connsiteY1098" fmla="*/ 377076 h 1342090"/>
                <a:gd name="connsiteX1099" fmla="*/ 2312849 w 6066869"/>
                <a:gd name="connsiteY1099" fmla="*/ 359739 h 1342090"/>
                <a:gd name="connsiteX1100" fmla="*/ 3260070 w 6066869"/>
                <a:gd name="connsiteY1100" fmla="*/ 353961 h 1342090"/>
                <a:gd name="connsiteX1101" fmla="*/ 3277505 w 6066869"/>
                <a:gd name="connsiteY1101" fmla="*/ 371296 h 1342090"/>
                <a:gd name="connsiteX1102" fmla="*/ 3260070 w 6066869"/>
                <a:gd name="connsiteY1102" fmla="*/ 388632 h 1342090"/>
                <a:gd name="connsiteX1103" fmla="*/ 3242637 w 6066869"/>
                <a:gd name="connsiteY1103" fmla="*/ 371296 h 1342090"/>
                <a:gd name="connsiteX1104" fmla="*/ 3260070 w 6066869"/>
                <a:gd name="connsiteY1104" fmla="*/ 353961 h 1342090"/>
                <a:gd name="connsiteX1105" fmla="*/ 1737541 w 6066869"/>
                <a:gd name="connsiteY1105" fmla="*/ 353961 h 1342090"/>
                <a:gd name="connsiteX1106" fmla="*/ 1754976 w 6066869"/>
                <a:gd name="connsiteY1106" fmla="*/ 371296 h 1342090"/>
                <a:gd name="connsiteX1107" fmla="*/ 1737541 w 6066869"/>
                <a:gd name="connsiteY1107" fmla="*/ 388632 h 1342090"/>
                <a:gd name="connsiteX1108" fmla="*/ 1720108 w 6066869"/>
                <a:gd name="connsiteY1108" fmla="*/ 371296 h 1342090"/>
                <a:gd name="connsiteX1109" fmla="*/ 1737541 w 6066869"/>
                <a:gd name="connsiteY1109" fmla="*/ 353961 h 1342090"/>
                <a:gd name="connsiteX1110" fmla="*/ 2655708 w 6066869"/>
                <a:gd name="connsiteY1110" fmla="*/ 348183 h 1342090"/>
                <a:gd name="connsiteX1111" fmla="*/ 2673142 w 6066869"/>
                <a:gd name="connsiteY1111" fmla="*/ 365518 h 1342090"/>
                <a:gd name="connsiteX1112" fmla="*/ 2655708 w 6066869"/>
                <a:gd name="connsiteY1112" fmla="*/ 382854 h 1342090"/>
                <a:gd name="connsiteX1113" fmla="*/ 2638275 w 6066869"/>
                <a:gd name="connsiteY1113" fmla="*/ 365518 h 1342090"/>
                <a:gd name="connsiteX1114" fmla="*/ 2655708 w 6066869"/>
                <a:gd name="connsiteY1114" fmla="*/ 348183 h 1342090"/>
                <a:gd name="connsiteX1115" fmla="*/ 2434884 w 6066869"/>
                <a:gd name="connsiteY1115" fmla="*/ 348183 h 1342090"/>
                <a:gd name="connsiteX1116" fmla="*/ 2452318 w 6066869"/>
                <a:gd name="connsiteY1116" fmla="*/ 365518 h 1342090"/>
                <a:gd name="connsiteX1117" fmla="*/ 2434884 w 6066869"/>
                <a:gd name="connsiteY1117" fmla="*/ 382854 h 1342090"/>
                <a:gd name="connsiteX1118" fmla="*/ 2417449 w 6066869"/>
                <a:gd name="connsiteY1118" fmla="*/ 365518 h 1342090"/>
                <a:gd name="connsiteX1119" fmla="*/ 2434884 w 6066869"/>
                <a:gd name="connsiteY1119" fmla="*/ 348183 h 1342090"/>
                <a:gd name="connsiteX1120" fmla="*/ 2155947 w 6066869"/>
                <a:gd name="connsiteY1120" fmla="*/ 348183 h 1342090"/>
                <a:gd name="connsiteX1121" fmla="*/ 2173381 w 6066869"/>
                <a:gd name="connsiteY1121" fmla="*/ 365518 h 1342090"/>
                <a:gd name="connsiteX1122" fmla="*/ 2155947 w 6066869"/>
                <a:gd name="connsiteY1122" fmla="*/ 382854 h 1342090"/>
                <a:gd name="connsiteX1123" fmla="*/ 2138513 w 6066869"/>
                <a:gd name="connsiteY1123" fmla="*/ 365518 h 1342090"/>
                <a:gd name="connsiteX1124" fmla="*/ 2155947 w 6066869"/>
                <a:gd name="connsiteY1124" fmla="*/ 348183 h 1342090"/>
                <a:gd name="connsiteX1125" fmla="*/ 511384 w 6066869"/>
                <a:gd name="connsiteY1125" fmla="*/ 348183 h 1342090"/>
                <a:gd name="connsiteX1126" fmla="*/ 528818 w 6066869"/>
                <a:gd name="connsiteY1126" fmla="*/ 365518 h 1342090"/>
                <a:gd name="connsiteX1127" fmla="*/ 511384 w 6066869"/>
                <a:gd name="connsiteY1127" fmla="*/ 382854 h 1342090"/>
                <a:gd name="connsiteX1128" fmla="*/ 493950 w 6066869"/>
                <a:gd name="connsiteY1128" fmla="*/ 365518 h 1342090"/>
                <a:gd name="connsiteX1129" fmla="*/ 511384 w 6066869"/>
                <a:gd name="connsiteY1129" fmla="*/ 348183 h 1342090"/>
                <a:gd name="connsiteX1130" fmla="*/ 3108979 w 6066869"/>
                <a:gd name="connsiteY1130" fmla="*/ 325068 h 1342090"/>
                <a:gd name="connsiteX1131" fmla="*/ 3126413 w 6066869"/>
                <a:gd name="connsiteY1131" fmla="*/ 342403 h 1342090"/>
                <a:gd name="connsiteX1132" fmla="*/ 3108979 w 6066869"/>
                <a:gd name="connsiteY1132" fmla="*/ 359739 h 1342090"/>
                <a:gd name="connsiteX1133" fmla="*/ 3091546 w 6066869"/>
                <a:gd name="connsiteY1133" fmla="*/ 342403 h 1342090"/>
                <a:gd name="connsiteX1134" fmla="*/ 3108979 w 6066869"/>
                <a:gd name="connsiteY1134" fmla="*/ 325068 h 1342090"/>
                <a:gd name="connsiteX1135" fmla="*/ 755453 w 6066869"/>
                <a:gd name="connsiteY1135" fmla="*/ 325068 h 1342090"/>
                <a:gd name="connsiteX1136" fmla="*/ 772887 w 6066869"/>
                <a:gd name="connsiteY1136" fmla="*/ 342403 h 1342090"/>
                <a:gd name="connsiteX1137" fmla="*/ 755453 w 6066869"/>
                <a:gd name="connsiteY1137" fmla="*/ 359739 h 1342090"/>
                <a:gd name="connsiteX1138" fmla="*/ 738020 w 6066869"/>
                <a:gd name="connsiteY1138" fmla="*/ 342403 h 1342090"/>
                <a:gd name="connsiteX1139" fmla="*/ 755453 w 6066869"/>
                <a:gd name="connsiteY1139" fmla="*/ 325068 h 1342090"/>
                <a:gd name="connsiteX1140" fmla="*/ 1179668 w 6066869"/>
                <a:gd name="connsiteY1140" fmla="*/ 319290 h 1342090"/>
                <a:gd name="connsiteX1141" fmla="*/ 1197102 w 6066869"/>
                <a:gd name="connsiteY1141" fmla="*/ 336625 h 1342090"/>
                <a:gd name="connsiteX1142" fmla="*/ 1179668 w 6066869"/>
                <a:gd name="connsiteY1142" fmla="*/ 353961 h 1342090"/>
                <a:gd name="connsiteX1143" fmla="*/ 1162235 w 6066869"/>
                <a:gd name="connsiteY1143" fmla="*/ 336625 h 1342090"/>
                <a:gd name="connsiteX1144" fmla="*/ 1179668 w 6066869"/>
                <a:gd name="connsiteY1144" fmla="*/ 319290 h 1342090"/>
                <a:gd name="connsiteX1145" fmla="*/ 238258 w 6066869"/>
                <a:gd name="connsiteY1145" fmla="*/ 319290 h 1342090"/>
                <a:gd name="connsiteX1146" fmla="*/ 255692 w 6066869"/>
                <a:gd name="connsiteY1146" fmla="*/ 336625 h 1342090"/>
                <a:gd name="connsiteX1147" fmla="*/ 238258 w 6066869"/>
                <a:gd name="connsiteY1147" fmla="*/ 353961 h 1342090"/>
                <a:gd name="connsiteX1148" fmla="*/ 220825 w 6066869"/>
                <a:gd name="connsiteY1148" fmla="*/ 336625 h 1342090"/>
                <a:gd name="connsiteX1149" fmla="*/ 238258 w 6066869"/>
                <a:gd name="connsiteY1149" fmla="*/ 319290 h 1342090"/>
                <a:gd name="connsiteX1150" fmla="*/ 3556441 w 6066869"/>
                <a:gd name="connsiteY1150" fmla="*/ 313511 h 1342090"/>
                <a:gd name="connsiteX1151" fmla="*/ 3573875 w 6066869"/>
                <a:gd name="connsiteY1151" fmla="*/ 330846 h 1342090"/>
                <a:gd name="connsiteX1152" fmla="*/ 3556441 w 6066869"/>
                <a:gd name="connsiteY1152" fmla="*/ 348183 h 1342090"/>
                <a:gd name="connsiteX1153" fmla="*/ 3539007 w 6066869"/>
                <a:gd name="connsiteY1153" fmla="*/ 330846 h 1342090"/>
                <a:gd name="connsiteX1154" fmla="*/ 3556441 w 6066869"/>
                <a:gd name="connsiteY1154" fmla="*/ 313511 h 1342090"/>
                <a:gd name="connsiteX1155" fmla="*/ 1371439 w 6066869"/>
                <a:gd name="connsiteY1155" fmla="*/ 313511 h 1342090"/>
                <a:gd name="connsiteX1156" fmla="*/ 1388872 w 6066869"/>
                <a:gd name="connsiteY1156" fmla="*/ 330846 h 1342090"/>
                <a:gd name="connsiteX1157" fmla="*/ 1371439 w 6066869"/>
                <a:gd name="connsiteY1157" fmla="*/ 348183 h 1342090"/>
                <a:gd name="connsiteX1158" fmla="*/ 1354005 w 6066869"/>
                <a:gd name="connsiteY1158" fmla="*/ 330846 h 1342090"/>
                <a:gd name="connsiteX1159" fmla="*/ 1371439 w 6066869"/>
                <a:gd name="connsiteY1159" fmla="*/ 313511 h 1342090"/>
                <a:gd name="connsiteX1160" fmla="*/ 3428595 w 6066869"/>
                <a:gd name="connsiteY1160" fmla="*/ 301954 h 1342090"/>
                <a:gd name="connsiteX1161" fmla="*/ 3446029 w 6066869"/>
                <a:gd name="connsiteY1161" fmla="*/ 319291 h 1342090"/>
                <a:gd name="connsiteX1162" fmla="*/ 3428595 w 6066869"/>
                <a:gd name="connsiteY1162" fmla="*/ 336626 h 1342090"/>
                <a:gd name="connsiteX1163" fmla="*/ 3411162 w 6066869"/>
                <a:gd name="connsiteY1163" fmla="*/ 319291 h 1342090"/>
                <a:gd name="connsiteX1164" fmla="*/ 3428595 w 6066869"/>
                <a:gd name="connsiteY1164" fmla="*/ 301954 h 1342090"/>
                <a:gd name="connsiteX1165" fmla="*/ 2934644 w 6066869"/>
                <a:gd name="connsiteY1165" fmla="*/ 301954 h 1342090"/>
                <a:gd name="connsiteX1166" fmla="*/ 2952078 w 6066869"/>
                <a:gd name="connsiteY1166" fmla="*/ 319291 h 1342090"/>
                <a:gd name="connsiteX1167" fmla="*/ 2934644 w 6066869"/>
                <a:gd name="connsiteY1167" fmla="*/ 336626 h 1342090"/>
                <a:gd name="connsiteX1168" fmla="*/ 2917211 w 6066869"/>
                <a:gd name="connsiteY1168" fmla="*/ 319291 h 1342090"/>
                <a:gd name="connsiteX1169" fmla="*/ 2934644 w 6066869"/>
                <a:gd name="connsiteY1169" fmla="*/ 301954 h 1342090"/>
                <a:gd name="connsiteX1170" fmla="*/ 615985 w 6066869"/>
                <a:gd name="connsiteY1170" fmla="*/ 301954 h 1342090"/>
                <a:gd name="connsiteX1171" fmla="*/ 633418 w 6066869"/>
                <a:gd name="connsiteY1171" fmla="*/ 319291 h 1342090"/>
                <a:gd name="connsiteX1172" fmla="*/ 615985 w 6066869"/>
                <a:gd name="connsiteY1172" fmla="*/ 336626 h 1342090"/>
                <a:gd name="connsiteX1173" fmla="*/ 598551 w 6066869"/>
                <a:gd name="connsiteY1173" fmla="*/ 319291 h 1342090"/>
                <a:gd name="connsiteX1174" fmla="*/ 615985 w 6066869"/>
                <a:gd name="connsiteY1174" fmla="*/ 301954 h 1342090"/>
                <a:gd name="connsiteX1175" fmla="*/ 2812609 w 6066869"/>
                <a:gd name="connsiteY1175" fmla="*/ 296176 h 1342090"/>
                <a:gd name="connsiteX1176" fmla="*/ 2830043 w 6066869"/>
                <a:gd name="connsiteY1176" fmla="*/ 313511 h 1342090"/>
                <a:gd name="connsiteX1177" fmla="*/ 2812609 w 6066869"/>
                <a:gd name="connsiteY1177" fmla="*/ 330847 h 1342090"/>
                <a:gd name="connsiteX1178" fmla="*/ 2795175 w 6066869"/>
                <a:gd name="connsiteY1178" fmla="*/ 313511 h 1342090"/>
                <a:gd name="connsiteX1179" fmla="*/ 2812609 w 6066869"/>
                <a:gd name="connsiteY1179" fmla="*/ 296176 h 1342090"/>
                <a:gd name="connsiteX1180" fmla="*/ 1603885 w 6066869"/>
                <a:gd name="connsiteY1180" fmla="*/ 296176 h 1342090"/>
                <a:gd name="connsiteX1181" fmla="*/ 1621319 w 6066869"/>
                <a:gd name="connsiteY1181" fmla="*/ 313511 h 1342090"/>
                <a:gd name="connsiteX1182" fmla="*/ 1603885 w 6066869"/>
                <a:gd name="connsiteY1182" fmla="*/ 330847 h 1342090"/>
                <a:gd name="connsiteX1183" fmla="*/ 1586451 w 6066869"/>
                <a:gd name="connsiteY1183" fmla="*/ 313511 h 1342090"/>
                <a:gd name="connsiteX1184" fmla="*/ 1603885 w 6066869"/>
                <a:gd name="connsiteY1184" fmla="*/ 296176 h 1342090"/>
                <a:gd name="connsiteX1185" fmla="*/ 5596163 w 6066869"/>
                <a:gd name="connsiteY1185" fmla="*/ 290398 h 1342090"/>
                <a:gd name="connsiteX1186" fmla="*/ 5613597 w 6066869"/>
                <a:gd name="connsiteY1186" fmla="*/ 307733 h 1342090"/>
                <a:gd name="connsiteX1187" fmla="*/ 5596163 w 6066869"/>
                <a:gd name="connsiteY1187" fmla="*/ 325069 h 1342090"/>
                <a:gd name="connsiteX1188" fmla="*/ 5578730 w 6066869"/>
                <a:gd name="connsiteY1188" fmla="*/ 307733 h 1342090"/>
                <a:gd name="connsiteX1189" fmla="*/ 5596163 w 6066869"/>
                <a:gd name="connsiteY1189" fmla="*/ 290398 h 1342090"/>
                <a:gd name="connsiteX1190" fmla="*/ 2522051 w 6066869"/>
                <a:gd name="connsiteY1190" fmla="*/ 290398 h 1342090"/>
                <a:gd name="connsiteX1191" fmla="*/ 2539485 w 6066869"/>
                <a:gd name="connsiteY1191" fmla="*/ 307733 h 1342090"/>
                <a:gd name="connsiteX1192" fmla="*/ 2522051 w 6066869"/>
                <a:gd name="connsiteY1192" fmla="*/ 325069 h 1342090"/>
                <a:gd name="connsiteX1193" fmla="*/ 2504617 w 6066869"/>
                <a:gd name="connsiteY1193" fmla="*/ 307733 h 1342090"/>
                <a:gd name="connsiteX1194" fmla="*/ 2522051 w 6066869"/>
                <a:gd name="connsiteY1194" fmla="*/ 290398 h 1342090"/>
                <a:gd name="connsiteX1195" fmla="*/ 958844 w 6066869"/>
                <a:gd name="connsiteY1195" fmla="*/ 290398 h 1342090"/>
                <a:gd name="connsiteX1196" fmla="*/ 976278 w 6066869"/>
                <a:gd name="connsiteY1196" fmla="*/ 307733 h 1342090"/>
                <a:gd name="connsiteX1197" fmla="*/ 958844 w 6066869"/>
                <a:gd name="connsiteY1197" fmla="*/ 325069 h 1342090"/>
                <a:gd name="connsiteX1198" fmla="*/ 941411 w 6066869"/>
                <a:gd name="connsiteY1198" fmla="*/ 307733 h 1342090"/>
                <a:gd name="connsiteX1199" fmla="*/ 958844 w 6066869"/>
                <a:gd name="connsiteY1199" fmla="*/ 290398 h 1342090"/>
                <a:gd name="connsiteX1200" fmla="*/ 3730776 w 6066869"/>
                <a:gd name="connsiteY1200" fmla="*/ 284618 h 1342090"/>
                <a:gd name="connsiteX1201" fmla="*/ 3748210 w 6066869"/>
                <a:gd name="connsiteY1201" fmla="*/ 301953 h 1342090"/>
                <a:gd name="connsiteX1202" fmla="*/ 3730776 w 6066869"/>
                <a:gd name="connsiteY1202" fmla="*/ 319290 h 1342090"/>
                <a:gd name="connsiteX1203" fmla="*/ 3713343 w 6066869"/>
                <a:gd name="connsiteY1203" fmla="*/ 301953 h 1342090"/>
                <a:gd name="connsiteX1204" fmla="*/ 3730776 w 6066869"/>
                <a:gd name="connsiteY1204" fmla="*/ 284618 h 1342090"/>
                <a:gd name="connsiteX1205" fmla="*/ 1969989 w 6066869"/>
                <a:gd name="connsiteY1205" fmla="*/ 284618 h 1342090"/>
                <a:gd name="connsiteX1206" fmla="*/ 1987423 w 6066869"/>
                <a:gd name="connsiteY1206" fmla="*/ 301953 h 1342090"/>
                <a:gd name="connsiteX1207" fmla="*/ 1969989 w 6066869"/>
                <a:gd name="connsiteY1207" fmla="*/ 319290 h 1342090"/>
                <a:gd name="connsiteX1208" fmla="*/ 1952556 w 6066869"/>
                <a:gd name="connsiteY1208" fmla="*/ 301953 h 1342090"/>
                <a:gd name="connsiteX1209" fmla="*/ 1969989 w 6066869"/>
                <a:gd name="connsiteY1209" fmla="*/ 284618 h 1342090"/>
                <a:gd name="connsiteX1210" fmla="*/ 1865388 w 6066869"/>
                <a:gd name="connsiteY1210" fmla="*/ 284618 h 1342090"/>
                <a:gd name="connsiteX1211" fmla="*/ 1882821 w 6066869"/>
                <a:gd name="connsiteY1211" fmla="*/ 301953 h 1342090"/>
                <a:gd name="connsiteX1212" fmla="*/ 1865388 w 6066869"/>
                <a:gd name="connsiteY1212" fmla="*/ 319290 h 1342090"/>
                <a:gd name="connsiteX1213" fmla="*/ 1847955 w 6066869"/>
                <a:gd name="connsiteY1213" fmla="*/ 301953 h 1342090"/>
                <a:gd name="connsiteX1214" fmla="*/ 1865388 w 6066869"/>
                <a:gd name="connsiteY1214" fmla="*/ 284618 h 1342090"/>
                <a:gd name="connsiteX1215" fmla="*/ 5840233 w 6066869"/>
                <a:gd name="connsiteY1215" fmla="*/ 273061 h 1342090"/>
                <a:gd name="connsiteX1216" fmla="*/ 5857667 w 6066869"/>
                <a:gd name="connsiteY1216" fmla="*/ 290398 h 1342090"/>
                <a:gd name="connsiteX1217" fmla="*/ 5840233 w 6066869"/>
                <a:gd name="connsiteY1217" fmla="*/ 307733 h 1342090"/>
                <a:gd name="connsiteX1218" fmla="*/ 5822800 w 6066869"/>
                <a:gd name="connsiteY1218" fmla="*/ 290398 h 1342090"/>
                <a:gd name="connsiteX1219" fmla="*/ 5840233 w 6066869"/>
                <a:gd name="connsiteY1219" fmla="*/ 273061 h 1342090"/>
                <a:gd name="connsiteX1220" fmla="*/ 2243115 w 6066869"/>
                <a:gd name="connsiteY1220" fmla="*/ 273061 h 1342090"/>
                <a:gd name="connsiteX1221" fmla="*/ 2260548 w 6066869"/>
                <a:gd name="connsiteY1221" fmla="*/ 290398 h 1342090"/>
                <a:gd name="connsiteX1222" fmla="*/ 2243115 w 6066869"/>
                <a:gd name="connsiteY1222" fmla="*/ 307733 h 1342090"/>
                <a:gd name="connsiteX1223" fmla="*/ 2225681 w 6066869"/>
                <a:gd name="connsiteY1223" fmla="*/ 290398 h 1342090"/>
                <a:gd name="connsiteX1224" fmla="*/ 2243115 w 6066869"/>
                <a:gd name="connsiteY1224" fmla="*/ 273061 h 1342090"/>
                <a:gd name="connsiteX1225" fmla="*/ 430027 w 6066869"/>
                <a:gd name="connsiteY1225" fmla="*/ 267283 h 1342090"/>
                <a:gd name="connsiteX1226" fmla="*/ 447461 w 6066869"/>
                <a:gd name="connsiteY1226" fmla="*/ 284618 h 1342090"/>
                <a:gd name="connsiteX1227" fmla="*/ 430027 w 6066869"/>
                <a:gd name="connsiteY1227" fmla="*/ 301954 h 1342090"/>
                <a:gd name="connsiteX1228" fmla="*/ 412594 w 6066869"/>
                <a:gd name="connsiteY1228" fmla="*/ 284618 h 1342090"/>
                <a:gd name="connsiteX1229" fmla="*/ 430027 w 6066869"/>
                <a:gd name="connsiteY1229" fmla="*/ 267283 h 1342090"/>
                <a:gd name="connsiteX1230" fmla="*/ 325426 w 6066869"/>
                <a:gd name="connsiteY1230" fmla="*/ 267283 h 1342090"/>
                <a:gd name="connsiteX1231" fmla="*/ 342860 w 6066869"/>
                <a:gd name="connsiteY1231" fmla="*/ 284618 h 1342090"/>
                <a:gd name="connsiteX1232" fmla="*/ 325426 w 6066869"/>
                <a:gd name="connsiteY1232" fmla="*/ 301954 h 1342090"/>
                <a:gd name="connsiteX1233" fmla="*/ 307993 w 6066869"/>
                <a:gd name="connsiteY1233" fmla="*/ 284618 h 1342090"/>
                <a:gd name="connsiteX1234" fmla="*/ 325426 w 6066869"/>
                <a:gd name="connsiteY1234" fmla="*/ 267283 h 1342090"/>
                <a:gd name="connsiteX1235" fmla="*/ 5956457 w 6066869"/>
                <a:gd name="connsiteY1235" fmla="*/ 261505 h 1342090"/>
                <a:gd name="connsiteX1236" fmla="*/ 5973891 w 6066869"/>
                <a:gd name="connsiteY1236" fmla="*/ 278840 h 1342090"/>
                <a:gd name="connsiteX1237" fmla="*/ 5956457 w 6066869"/>
                <a:gd name="connsiteY1237" fmla="*/ 296176 h 1342090"/>
                <a:gd name="connsiteX1238" fmla="*/ 5939024 w 6066869"/>
                <a:gd name="connsiteY1238" fmla="*/ 278840 h 1342090"/>
                <a:gd name="connsiteX1239" fmla="*/ 5956457 w 6066869"/>
                <a:gd name="connsiteY1239" fmla="*/ 261505 h 1342090"/>
                <a:gd name="connsiteX1240" fmla="*/ 854243 w 6066869"/>
                <a:gd name="connsiteY1240" fmla="*/ 261505 h 1342090"/>
                <a:gd name="connsiteX1241" fmla="*/ 871677 w 6066869"/>
                <a:gd name="connsiteY1241" fmla="*/ 278840 h 1342090"/>
                <a:gd name="connsiteX1242" fmla="*/ 854243 w 6066869"/>
                <a:gd name="connsiteY1242" fmla="*/ 296176 h 1342090"/>
                <a:gd name="connsiteX1243" fmla="*/ 836810 w 6066869"/>
                <a:gd name="connsiteY1243" fmla="*/ 278840 h 1342090"/>
                <a:gd name="connsiteX1244" fmla="*/ 854243 w 6066869"/>
                <a:gd name="connsiteY1244" fmla="*/ 261505 h 1342090"/>
                <a:gd name="connsiteX1245" fmla="*/ 3213581 w 6066869"/>
                <a:gd name="connsiteY1245" fmla="*/ 255726 h 1342090"/>
                <a:gd name="connsiteX1246" fmla="*/ 3231015 w 6066869"/>
                <a:gd name="connsiteY1246" fmla="*/ 273061 h 1342090"/>
                <a:gd name="connsiteX1247" fmla="*/ 3213581 w 6066869"/>
                <a:gd name="connsiteY1247" fmla="*/ 290398 h 1342090"/>
                <a:gd name="connsiteX1248" fmla="*/ 3196148 w 6066869"/>
                <a:gd name="connsiteY1248" fmla="*/ 273061 h 1342090"/>
                <a:gd name="connsiteX1249" fmla="*/ 3213581 w 6066869"/>
                <a:gd name="connsiteY1249" fmla="*/ 255726 h 1342090"/>
                <a:gd name="connsiteX1250" fmla="*/ 5729821 w 6066869"/>
                <a:gd name="connsiteY1250" fmla="*/ 249948 h 1342090"/>
                <a:gd name="connsiteX1251" fmla="*/ 5747255 w 6066869"/>
                <a:gd name="connsiteY1251" fmla="*/ 267283 h 1342090"/>
                <a:gd name="connsiteX1252" fmla="*/ 5729821 w 6066869"/>
                <a:gd name="connsiteY1252" fmla="*/ 284619 h 1342090"/>
                <a:gd name="connsiteX1253" fmla="*/ 5712387 w 6066869"/>
                <a:gd name="connsiteY1253" fmla="*/ 267283 h 1342090"/>
                <a:gd name="connsiteX1254" fmla="*/ 5729821 w 6066869"/>
                <a:gd name="connsiteY1254" fmla="*/ 249948 h 1342090"/>
                <a:gd name="connsiteX1255" fmla="*/ 1481850 w 6066869"/>
                <a:gd name="connsiteY1255" fmla="*/ 249948 h 1342090"/>
                <a:gd name="connsiteX1256" fmla="*/ 1499284 w 6066869"/>
                <a:gd name="connsiteY1256" fmla="*/ 267283 h 1342090"/>
                <a:gd name="connsiteX1257" fmla="*/ 1481850 w 6066869"/>
                <a:gd name="connsiteY1257" fmla="*/ 284619 h 1342090"/>
                <a:gd name="connsiteX1258" fmla="*/ 1464416 w 6066869"/>
                <a:gd name="connsiteY1258" fmla="*/ 267283 h 1342090"/>
                <a:gd name="connsiteX1259" fmla="*/ 1481850 w 6066869"/>
                <a:gd name="connsiteY1259" fmla="*/ 249948 h 1342090"/>
                <a:gd name="connsiteX1260" fmla="*/ 3329805 w 6066869"/>
                <a:gd name="connsiteY1260" fmla="*/ 244169 h 1342090"/>
                <a:gd name="connsiteX1261" fmla="*/ 3347239 w 6066869"/>
                <a:gd name="connsiteY1261" fmla="*/ 261506 h 1342090"/>
                <a:gd name="connsiteX1262" fmla="*/ 3329805 w 6066869"/>
                <a:gd name="connsiteY1262" fmla="*/ 278841 h 1342090"/>
                <a:gd name="connsiteX1263" fmla="*/ 3312372 w 6066869"/>
                <a:gd name="connsiteY1263" fmla="*/ 261506 h 1342090"/>
                <a:gd name="connsiteX1264" fmla="*/ 3329805 w 6066869"/>
                <a:gd name="connsiteY1264" fmla="*/ 244169 h 1342090"/>
                <a:gd name="connsiteX1265" fmla="*/ 2725442 w 6066869"/>
                <a:gd name="connsiteY1265" fmla="*/ 238390 h 1342090"/>
                <a:gd name="connsiteX1266" fmla="*/ 2742876 w 6066869"/>
                <a:gd name="connsiteY1266" fmla="*/ 255725 h 1342090"/>
                <a:gd name="connsiteX1267" fmla="*/ 2725442 w 6066869"/>
                <a:gd name="connsiteY1267" fmla="*/ 273061 h 1342090"/>
                <a:gd name="connsiteX1268" fmla="*/ 2708007 w 6066869"/>
                <a:gd name="connsiteY1268" fmla="*/ 255725 h 1342090"/>
                <a:gd name="connsiteX1269" fmla="*/ 2725442 w 6066869"/>
                <a:gd name="connsiteY1269" fmla="*/ 238390 h 1342090"/>
                <a:gd name="connsiteX1270" fmla="*/ 2388394 w 6066869"/>
                <a:gd name="connsiteY1270" fmla="*/ 238390 h 1342090"/>
                <a:gd name="connsiteX1271" fmla="*/ 2405828 w 6066869"/>
                <a:gd name="connsiteY1271" fmla="*/ 255725 h 1342090"/>
                <a:gd name="connsiteX1272" fmla="*/ 2388394 w 6066869"/>
                <a:gd name="connsiteY1272" fmla="*/ 273061 h 1342090"/>
                <a:gd name="connsiteX1273" fmla="*/ 2370961 w 6066869"/>
                <a:gd name="connsiteY1273" fmla="*/ 255725 h 1342090"/>
                <a:gd name="connsiteX1274" fmla="*/ 2388394 w 6066869"/>
                <a:gd name="connsiteY1274" fmla="*/ 238390 h 1342090"/>
                <a:gd name="connsiteX1275" fmla="*/ 2092024 w 6066869"/>
                <a:gd name="connsiteY1275" fmla="*/ 238390 h 1342090"/>
                <a:gd name="connsiteX1276" fmla="*/ 2109458 w 6066869"/>
                <a:gd name="connsiteY1276" fmla="*/ 255725 h 1342090"/>
                <a:gd name="connsiteX1277" fmla="*/ 2092024 w 6066869"/>
                <a:gd name="connsiteY1277" fmla="*/ 273061 h 1342090"/>
                <a:gd name="connsiteX1278" fmla="*/ 2074591 w 6066869"/>
                <a:gd name="connsiteY1278" fmla="*/ 255725 h 1342090"/>
                <a:gd name="connsiteX1279" fmla="*/ 2092024 w 6066869"/>
                <a:gd name="connsiteY1279" fmla="*/ 238390 h 1342090"/>
                <a:gd name="connsiteX1280" fmla="*/ 1290081 w 6066869"/>
                <a:gd name="connsiteY1280" fmla="*/ 238390 h 1342090"/>
                <a:gd name="connsiteX1281" fmla="*/ 1307515 w 6066869"/>
                <a:gd name="connsiteY1281" fmla="*/ 255725 h 1342090"/>
                <a:gd name="connsiteX1282" fmla="*/ 1290081 w 6066869"/>
                <a:gd name="connsiteY1282" fmla="*/ 273061 h 1342090"/>
                <a:gd name="connsiteX1283" fmla="*/ 1272648 w 6066869"/>
                <a:gd name="connsiteY1283" fmla="*/ 255725 h 1342090"/>
                <a:gd name="connsiteX1284" fmla="*/ 1290081 w 6066869"/>
                <a:gd name="connsiteY1284" fmla="*/ 238390 h 1342090"/>
                <a:gd name="connsiteX1285" fmla="*/ 1051823 w 6066869"/>
                <a:gd name="connsiteY1285" fmla="*/ 238390 h 1342090"/>
                <a:gd name="connsiteX1286" fmla="*/ 1069257 w 6066869"/>
                <a:gd name="connsiteY1286" fmla="*/ 255725 h 1342090"/>
                <a:gd name="connsiteX1287" fmla="*/ 1051823 w 6066869"/>
                <a:gd name="connsiteY1287" fmla="*/ 273061 h 1342090"/>
                <a:gd name="connsiteX1288" fmla="*/ 1034390 w 6066869"/>
                <a:gd name="connsiteY1288" fmla="*/ 255725 h 1342090"/>
                <a:gd name="connsiteX1289" fmla="*/ 1051823 w 6066869"/>
                <a:gd name="connsiteY1289" fmla="*/ 238390 h 1342090"/>
                <a:gd name="connsiteX1290" fmla="*/ 87168 w 6066869"/>
                <a:gd name="connsiteY1290" fmla="*/ 238390 h 1342090"/>
                <a:gd name="connsiteX1291" fmla="*/ 104601 w 6066869"/>
                <a:gd name="connsiteY1291" fmla="*/ 255725 h 1342090"/>
                <a:gd name="connsiteX1292" fmla="*/ 87168 w 6066869"/>
                <a:gd name="connsiteY1292" fmla="*/ 273061 h 1342090"/>
                <a:gd name="connsiteX1293" fmla="*/ 69734 w 6066869"/>
                <a:gd name="connsiteY1293" fmla="*/ 255725 h 1342090"/>
                <a:gd name="connsiteX1294" fmla="*/ 87168 w 6066869"/>
                <a:gd name="connsiteY1294" fmla="*/ 238390 h 1342090"/>
                <a:gd name="connsiteX1295" fmla="*/ 1772409 w 6066869"/>
                <a:gd name="connsiteY1295" fmla="*/ 232612 h 1342090"/>
                <a:gd name="connsiteX1296" fmla="*/ 1789843 w 6066869"/>
                <a:gd name="connsiteY1296" fmla="*/ 249947 h 1342090"/>
                <a:gd name="connsiteX1297" fmla="*/ 1772409 w 6066869"/>
                <a:gd name="connsiteY1297" fmla="*/ 267283 h 1342090"/>
                <a:gd name="connsiteX1298" fmla="*/ 1754976 w 6066869"/>
                <a:gd name="connsiteY1298" fmla="*/ 249947 h 1342090"/>
                <a:gd name="connsiteX1299" fmla="*/ 1772409 w 6066869"/>
                <a:gd name="connsiteY1299" fmla="*/ 232612 h 1342090"/>
                <a:gd name="connsiteX1300" fmla="*/ 3631986 w 6066869"/>
                <a:gd name="connsiteY1300" fmla="*/ 226833 h 1342090"/>
                <a:gd name="connsiteX1301" fmla="*/ 3649420 w 6066869"/>
                <a:gd name="connsiteY1301" fmla="*/ 244168 h 1342090"/>
                <a:gd name="connsiteX1302" fmla="*/ 3631986 w 6066869"/>
                <a:gd name="connsiteY1302" fmla="*/ 261505 h 1342090"/>
                <a:gd name="connsiteX1303" fmla="*/ 3614553 w 6066869"/>
                <a:gd name="connsiteY1303" fmla="*/ 244168 h 1342090"/>
                <a:gd name="connsiteX1304" fmla="*/ 3631986 w 6066869"/>
                <a:gd name="connsiteY1304" fmla="*/ 226833 h 1342090"/>
                <a:gd name="connsiteX1305" fmla="*/ 2620841 w 6066869"/>
                <a:gd name="connsiteY1305" fmla="*/ 226833 h 1342090"/>
                <a:gd name="connsiteX1306" fmla="*/ 2638275 w 6066869"/>
                <a:gd name="connsiteY1306" fmla="*/ 244168 h 1342090"/>
                <a:gd name="connsiteX1307" fmla="*/ 2620841 w 6066869"/>
                <a:gd name="connsiteY1307" fmla="*/ 261505 h 1342090"/>
                <a:gd name="connsiteX1308" fmla="*/ 2603408 w 6066869"/>
                <a:gd name="connsiteY1308" fmla="*/ 244168 h 1342090"/>
                <a:gd name="connsiteX1309" fmla="*/ 2620841 w 6066869"/>
                <a:gd name="connsiteY1309" fmla="*/ 226833 h 1342090"/>
                <a:gd name="connsiteX1310" fmla="*/ 5474129 w 6066869"/>
                <a:gd name="connsiteY1310" fmla="*/ 215276 h 1342090"/>
                <a:gd name="connsiteX1311" fmla="*/ 5491563 w 6066869"/>
                <a:gd name="connsiteY1311" fmla="*/ 232613 h 1342090"/>
                <a:gd name="connsiteX1312" fmla="*/ 5474129 w 6066869"/>
                <a:gd name="connsiteY1312" fmla="*/ 249948 h 1342090"/>
                <a:gd name="connsiteX1313" fmla="*/ 5456695 w 6066869"/>
                <a:gd name="connsiteY1313" fmla="*/ 232613 h 1342090"/>
                <a:gd name="connsiteX1314" fmla="*/ 5474129 w 6066869"/>
                <a:gd name="connsiteY1314" fmla="*/ 215276 h 1342090"/>
                <a:gd name="connsiteX1315" fmla="*/ 679908 w 6066869"/>
                <a:gd name="connsiteY1315" fmla="*/ 215276 h 1342090"/>
                <a:gd name="connsiteX1316" fmla="*/ 697342 w 6066869"/>
                <a:gd name="connsiteY1316" fmla="*/ 232613 h 1342090"/>
                <a:gd name="connsiteX1317" fmla="*/ 679908 w 6066869"/>
                <a:gd name="connsiteY1317" fmla="*/ 249948 h 1342090"/>
                <a:gd name="connsiteX1318" fmla="*/ 662475 w 6066869"/>
                <a:gd name="connsiteY1318" fmla="*/ 232613 h 1342090"/>
                <a:gd name="connsiteX1319" fmla="*/ 679908 w 6066869"/>
                <a:gd name="connsiteY1319" fmla="*/ 215276 h 1342090"/>
                <a:gd name="connsiteX1320" fmla="*/ 191768 w 6066869"/>
                <a:gd name="connsiteY1320" fmla="*/ 215276 h 1342090"/>
                <a:gd name="connsiteX1321" fmla="*/ 209202 w 6066869"/>
                <a:gd name="connsiteY1321" fmla="*/ 232613 h 1342090"/>
                <a:gd name="connsiteX1322" fmla="*/ 191768 w 6066869"/>
                <a:gd name="connsiteY1322" fmla="*/ 249948 h 1342090"/>
                <a:gd name="connsiteX1323" fmla="*/ 174335 w 6066869"/>
                <a:gd name="connsiteY1323" fmla="*/ 232613 h 1342090"/>
                <a:gd name="connsiteX1324" fmla="*/ 191768 w 6066869"/>
                <a:gd name="connsiteY1324" fmla="*/ 215276 h 1342090"/>
                <a:gd name="connsiteX1325" fmla="*/ 1650374 w 6066869"/>
                <a:gd name="connsiteY1325" fmla="*/ 209498 h 1342090"/>
                <a:gd name="connsiteX1326" fmla="*/ 1667808 w 6066869"/>
                <a:gd name="connsiteY1326" fmla="*/ 226833 h 1342090"/>
                <a:gd name="connsiteX1327" fmla="*/ 1650374 w 6066869"/>
                <a:gd name="connsiteY1327" fmla="*/ 244169 h 1342090"/>
                <a:gd name="connsiteX1328" fmla="*/ 1632941 w 6066869"/>
                <a:gd name="connsiteY1328" fmla="*/ 226833 h 1342090"/>
                <a:gd name="connsiteX1329" fmla="*/ 1650374 w 6066869"/>
                <a:gd name="connsiteY1329" fmla="*/ 209498 h 1342090"/>
                <a:gd name="connsiteX1330" fmla="*/ 3515762 w 6066869"/>
                <a:gd name="connsiteY1330" fmla="*/ 203720 h 1342090"/>
                <a:gd name="connsiteX1331" fmla="*/ 3533196 w 6066869"/>
                <a:gd name="connsiteY1331" fmla="*/ 221055 h 1342090"/>
                <a:gd name="connsiteX1332" fmla="*/ 3515762 w 6066869"/>
                <a:gd name="connsiteY1332" fmla="*/ 238391 h 1342090"/>
                <a:gd name="connsiteX1333" fmla="*/ 3498329 w 6066869"/>
                <a:gd name="connsiteY1333" fmla="*/ 221055 h 1342090"/>
                <a:gd name="connsiteX1334" fmla="*/ 3515762 w 6066869"/>
                <a:gd name="connsiteY1334" fmla="*/ 203720 h 1342090"/>
                <a:gd name="connsiteX1335" fmla="*/ 3091546 w 6066869"/>
                <a:gd name="connsiteY1335" fmla="*/ 203720 h 1342090"/>
                <a:gd name="connsiteX1336" fmla="*/ 3108980 w 6066869"/>
                <a:gd name="connsiteY1336" fmla="*/ 221055 h 1342090"/>
                <a:gd name="connsiteX1337" fmla="*/ 3091546 w 6066869"/>
                <a:gd name="connsiteY1337" fmla="*/ 238391 h 1342090"/>
                <a:gd name="connsiteX1338" fmla="*/ 3074113 w 6066869"/>
                <a:gd name="connsiteY1338" fmla="*/ 221055 h 1342090"/>
                <a:gd name="connsiteX1339" fmla="*/ 3091546 w 6066869"/>
                <a:gd name="connsiteY1339" fmla="*/ 203720 h 1342090"/>
                <a:gd name="connsiteX1340" fmla="*/ 1173857 w 6066869"/>
                <a:gd name="connsiteY1340" fmla="*/ 203720 h 1342090"/>
                <a:gd name="connsiteX1341" fmla="*/ 1191291 w 6066869"/>
                <a:gd name="connsiteY1341" fmla="*/ 221055 h 1342090"/>
                <a:gd name="connsiteX1342" fmla="*/ 1173857 w 6066869"/>
                <a:gd name="connsiteY1342" fmla="*/ 238391 h 1342090"/>
                <a:gd name="connsiteX1343" fmla="*/ 1156424 w 6066869"/>
                <a:gd name="connsiteY1343" fmla="*/ 221055 h 1342090"/>
                <a:gd name="connsiteX1344" fmla="*/ 1173857 w 6066869"/>
                <a:gd name="connsiteY1344" fmla="*/ 203720 h 1342090"/>
                <a:gd name="connsiteX1345" fmla="*/ 540440 w 6066869"/>
                <a:gd name="connsiteY1345" fmla="*/ 203720 h 1342090"/>
                <a:gd name="connsiteX1346" fmla="*/ 557874 w 6066869"/>
                <a:gd name="connsiteY1346" fmla="*/ 221055 h 1342090"/>
                <a:gd name="connsiteX1347" fmla="*/ 540440 w 6066869"/>
                <a:gd name="connsiteY1347" fmla="*/ 238391 h 1342090"/>
                <a:gd name="connsiteX1348" fmla="*/ 523007 w 6066869"/>
                <a:gd name="connsiteY1348" fmla="*/ 221055 h 1342090"/>
                <a:gd name="connsiteX1349" fmla="*/ 540440 w 6066869"/>
                <a:gd name="connsiteY1349" fmla="*/ 203720 h 1342090"/>
                <a:gd name="connsiteX1350" fmla="*/ 2992756 w 6066869"/>
                <a:gd name="connsiteY1350" fmla="*/ 197940 h 1342090"/>
                <a:gd name="connsiteX1351" fmla="*/ 3010191 w 6066869"/>
                <a:gd name="connsiteY1351" fmla="*/ 215275 h 1342090"/>
                <a:gd name="connsiteX1352" fmla="*/ 2992756 w 6066869"/>
                <a:gd name="connsiteY1352" fmla="*/ 232612 h 1342090"/>
                <a:gd name="connsiteX1353" fmla="*/ 2975323 w 6066869"/>
                <a:gd name="connsiteY1353" fmla="*/ 215275 h 1342090"/>
                <a:gd name="connsiteX1354" fmla="*/ 2992756 w 6066869"/>
                <a:gd name="connsiteY1354" fmla="*/ 197940 h 1342090"/>
                <a:gd name="connsiteX1355" fmla="*/ 6032003 w 6066869"/>
                <a:gd name="connsiteY1355" fmla="*/ 186383 h 1342090"/>
                <a:gd name="connsiteX1356" fmla="*/ 6049435 w 6066869"/>
                <a:gd name="connsiteY1356" fmla="*/ 203720 h 1342090"/>
                <a:gd name="connsiteX1357" fmla="*/ 6032003 w 6066869"/>
                <a:gd name="connsiteY1357" fmla="*/ 221055 h 1342090"/>
                <a:gd name="connsiteX1358" fmla="*/ 6014569 w 6066869"/>
                <a:gd name="connsiteY1358" fmla="*/ 203720 h 1342090"/>
                <a:gd name="connsiteX1359" fmla="*/ 6032003 w 6066869"/>
                <a:gd name="connsiteY1359" fmla="*/ 186383 h 1342090"/>
                <a:gd name="connsiteX1360" fmla="*/ 2864911 w 6066869"/>
                <a:gd name="connsiteY1360" fmla="*/ 186383 h 1342090"/>
                <a:gd name="connsiteX1361" fmla="*/ 2882345 w 6066869"/>
                <a:gd name="connsiteY1361" fmla="*/ 203720 h 1342090"/>
                <a:gd name="connsiteX1362" fmla="*/ 2864911 w 6066869"/>
                <a:gd name="connsiteY1362" fmla="*/ 221055 h 1342090"/>
                <a:gd name="connsiteX1363" fmla="*/ 2847477 w 6066869"/>
                <a:gd name="connsiteY1363" fmla="*/ 203720 h 1342090"/>
                <a:gd name="connsiteX1364" fmla="*/ 2864911 w 6066869"/>
                <a:gd name="connsiteY1364" fmla="*/ 186383 h 1342090"/>
                <a:gd name="connsiteX1365" fmla="*/ 3817944 w 6066869"/>
                <a:gd name="connsiteY1365" fmla="*/ 180605 h 1342090"/>
                <a:gd name="connsiteX1366" fmla="*/ 3835378 w 6066869"/>
                <a:gd name="connsiteY1366" fmla="*/ 197940 h 1342090"/>
                <a:gd name="connsiteX1367" fmla="*/ 3817944 w 6066869"/>
                <a:gd name="connsiteY1367" fmla="*/ 215276 h 1342090"/>
                <a:gd name="connsiteX1368" fmla="*/ 3800510 w 6066869"/>
                <a:gd name="connsiteY1368" fmla="*/ 197940 h 1342090"/>
                <a:gd name="connsiteX1369" fmla="*/ 3817944 w 6066869"/>
                <a:gd name="connsiteY1369" fmla="*/ 180605 h 1342090"/>
                <a:gd name="connsiteX1370" fmla="*/ 5677520 w 6066869"/>
                <a:gd name="connsiteY1370" fmla="*/ 169048 h 1342090"/>
                <a:gd name="connsiteX1371" fmla="*/ 5694954 w 6066869"/>
                <a:gd name="connsiteY1371" fmla="*/ 186383 h 1342090"/>
                <a:gd name="connsiteX1372" fmla="*/ 5677520 w 6066869"/>
                <a:gd name="connsiteY1372" fmla="*/ 203720 h 1342090"/>
                <a:gd name="connsiteX1373" fmla="*/ 5660087 w 6066869"/>
                <a:gd name="connsiteY1373" fmla="*/ 186383 h 1342090"/>
                <a:gd name="connsiteX1374" fmla="*/ 5677520 w 6066869"/>
                <a:gd name="connsiteY1374" fmla="*/ 169048 h 1342090"/>
                <a:gd name="connsiteX1375" fmla="*/ 2510428 w 6066869"/>
                <a:gd name="connsiteY1375" fmla="*/ 169048 h 1342090"/>
                <a:gd name="connsiteX1376" fmla="*/ 2527862 w 6066869"/>
                <a:gd name="connsiteY1376" fmla="*/ 186383 h 1342090"/>
                <a:gd name="connsiteX1377" fmla="*/ 2510428 w 6066869"/>
                <a:gd name="connsiteY1377" fmla="*/ 203720 h 1342090"/>
                <a:gd name="connsiteX1378" fmla="*/ 2492995 w 6066869"/>
                <a:gd name="connsiteY1378" fmla="*/ 186383 h 1342090"/>
                <a:gd name="connsiteX1379" fmla="*/ 2510428 w 6066869"/>
                <a:gd name="connsiteY1379" fmla="*/ 169048 h 1342090"/>
                <a:gd name="connsiteX1380" fmla="*/ 2179192 w 6066869"/>
                <a:gd name="connsiteY1380" fmla="*/ 169048 h 1342090"/>
                <a:gd name="connsiteX1381" fmla="*/ 2196626 w 6066869"/>
                <a:gd name="connsiteY1381" fmla="*/ 186383 h 1342090"/>
                <a:gd name="connsiteX1382" fmla="*/ 2179192 w 6066869"/>
                <a:gd name="connsiteY1382" fmla="*/ 203720 h 1342090"/>
                <a:gd name="connsiteX1383" fmla="*/ 2161759 w 6066869"/>
                <a:gd name="connsiteY1383" fmla="*/ 186383 h 1342090"/>
                <a:gd name="connsiteX1384" fmla="*/ 2179192 w 6066869"/>
                <a:gd name="connsiteY1384" fmla="*/ 169048 h 1342090"/>
                <a:gd name="connsiteX1385" fmla="*/ 1388871 w 6066869"/>
                <a:gd name="connsiteY1385" fmla="*/ 169048 h 1342090"/>
                <a:gd name="connsiteX1386" fmla="*/ 1406306 w 6066869"/>
                <a:gd name="connsiteY1386" fmla="*/ 186383 h 1342090"/>
                <a:gd name="connsiteX1387" fmla="*/ 1388871 w 6066869"/>
                <a:gd name="connsiteY1387" fmla="*/ 203720 h 1342090"/>
                <a:gd name="connsiteX1388" fmla="*/ 1371438 w 6066869"/>
                <a:gd name="connsiteY1388" fmla="*/ 186383 h 1342090"/>
                <a:gd name="connsiteX1389" fmla="*/ 1388871 w 6066869"/>
                <a:gd name="connsiteY1389" fmla="*/ 169048 h 1342090"/>
                <a:gd name="connsiteX1390" fmla="*/ 796131 w 6066869"/>
                <a:gd name="connsiteY1390" fmla="*/ 169048 h 1342090"/>
                <a:gd name="connsiteX1391" fmla="*/ 813565 w 6066869"/>
                <a:gd name="connsiteY1391" fmla="*/ 186383 h 1342090"/>
                <a:gd name="connsiteX1392" fmla="*/ 796131 w 6066869"/>
                <a:gd name="connsiteY1392" fmla="*/ 203720 h 1342090"/>
                <a:gd name="connsiteX1393" fmla="*/ 778698 w 6066869"/>
                <a:gd name="connsiteY1393" fmla="*/ 186383 h 1342090"/>
                <a:gd name="connsiteX1394" fmla="*/ 796131 w 6066869"/>
                <a:gd name="connsiteY1394" fmla="*/ 169048 h 1342090"/>
                <a:gd name="connsiteX1395" fmla="*/ 5561297 w 6066869"/>
                <a:gd name="connsiteY1395" fmla="*/ 157490 h 1342090"/>
                <a:gd name="connsiteX1396" fmla="*/ 5578731 w 6066869"/>
                <a:gd name="connsiteY1396" fmla="*/ 174827 h 1342090"/>
                <a:gd name="connsiteX1397" fmla="*/ 5561297 w 6066869"/>
                <a:gd name="connsiteY1397" fmla="*/ 192162 h 1342090"/>
                <a:gd name="connsiteX1398" fmla="*/ 5543864 w 6066869"/>
                <a:gd name="connsiteY1398" fmla="*/ 174827 h 1342090"/>
                <a:gd name="connsiteX1399" fmla="*/ 5561297 w 6066869"/>
                <a:gd name="connsiteY1399" fmla="*/ 157490 h 1342090"/>
                <a:gd name="connsiteX1400" fmla="*/ 2312849 w 6066869"/>
                <a:gd name="connsiteY1400" fmla="*/ 157490 h 1342090"/>
                <a:gd name="connsiteX1401" fmla="*/ 2330283 w 6066869"/>
                <a:gd name="connsiteY1401" fmla="*/ 174827 h 1342090"/>
                <a:gd name="connsiteX1402" fmla="*/ 2312849 w 6066869"/>
                <a:gd name="connsiteY1402" fmla="*/ 192162 h 1342090"/>
                <a:gd name="connsiteX1403" fmla="*/ 2295415 w 6066869"/>
                <a:gd name="connsiteY1403" fmla="*/ 174827 h 1342090"/>
                <a:gd name="connsiteX1404" fmla="*/ 2312849 w 6066869"/>
                <a:gd name="connsiteY1404" fmla="*/ 157490 h 1342090"/>
                <a:gd name="connsiteX1405" fmla="*/ 5834422 w 6066869"/>
                <a:gd name="connsiteY1405" fmla="*/ 151712 h 1342090"/>
                <a:gd name="connsiteX1406" fmla="*/ 5851856 w 6066869"/>
                <a:gd name="connsiteY1406" fmla="*/ 169047 h 1342090"/>
                <a:gd name="connsiteX1407" fmla="*/ 5834422 w 6066869"/>
                <a:gd name="connsiteY1407" fmla="*/ 186383 h 1342090"/>
                <a:gd name="connsiteX1408" fmla="*/ 5816988 w 6066869"/>
                <a:gd name="connsiteY1408" fmla="*/ 169047 h 1342090"/>
                <a:gd name="connsiteX1409" fmla="*/ 5834422 w 6066869"/>
                <a:gd name="connsiteY1409" fmla="*/ 151712 h 1342090"/>
                <a:gd name="connsiteX1410" fmla="*/ 3405350 w 6066869"/>
                <a:gd name="connsiteY1410" fmla="*/ 151712 h 1342090"/>
                <a:gd name="connsiteX1411" fmla="*/ 3422784 w 6066869"/>
                <a:gd name="connsiteY1411" fmla="*/ 169047 h 1342090"/>
                <a:gd name="connsiteX1412" fmla="*/ 3405350 w 6066869"/>
                <a:gd name="connsiteY1412" fmla="*/ 186383 h 1342090"/>
                <a:gd name="connsiteX1413" fmla="*/ 3387916 w 6066869"/>
                <a:gd name="connsiteY1413" fmla="*/ 169047 h 1342090"/>
                <a:gd name="connsiteX1414" fmla="*/ 3405350 w 6066869"/>
                <a:gd name="connsiteY1414" fmla="*/ 151712 h 1342090"/>
                <a:gd name="connsiteX1415" fmla="*/ 2004856 w 6066869"/>
                <a:gd name="connsiteY1415" fmla="*/ 151712 h 1342090"/>
                <a:gd name="connsiteX1416" fmla="*/ 2022290 w 6066869"/>
                <a:gd name="connsiteY1416" fmla="*/ 169047 h 1342090"/>
                <a:gd name="connsiteX1417" fmla="*/ 2004856 w 6066869"/>
                <a:gd name="connsiteY1417" fmla="*/ 186383 h 1342090"/>
                <a:gd name="connsiteX1418" fmla="*/ 1987423 w 6066869"/>
                <a:gd name="connsiteY1418" fmla="*/ 169047 h 1342090"/>
                <a:gd name="connsiteX1419" fmla="*/ 2004856 w 6066869"/>
                <a:gd name="connsiteY1419" fmla="*/ 151712 h 1342090"/>
                <a:gd name="connsiteX1420" fmla="*/ 1894445 w 6066869"/>
                <a:gd name="connsiteY1420" fmla="*/ 145934 h 1342090"/>
                <a:gd name="connsiteX1421" fmla="*/ 1911878 w 6066869"/>
                <a:gd name="connsiteY1421" fmla="*/ 163269 h 1342090"/>
                <a:gd name="connsiteX1422" fmla="*/ 1894445 w 6066869"/>
                <a:gd name="connsiteY1422" fmla="*/ 180605 h 1342090"/>
                <a:gd name="connsiteX1423" fmla="*/ 1877011 w 6066869"/>
                <a:gd name="connsiteY1423" fmla="*/ 163269 h 1342090"/>
                <a:gd name="connsiteX1424" fmla="*/ 1894445 w 6066869"/>
                <a:gd name="connsiteY1424" fmla="*/ 145934 h 1342090"/>
                <a:gd name="connsiteX1425" fmla="*/ 1522528 w 6066869"/>
                <a:gd name="connsiteY1425" fmla="*/ 145934 h 1342090"/>
                <a:gd name="connsiteX1426" fmla="*/ 1539962 w 6066869"/>
                <a:gd name="connsiteY1426" fmla="*/ 163269 h 1342090"/>
                <a:gd name="connsiteX1427" fmla="*/ 1522528 w 6066869"/>
                <a:gd name="connsiteY1427" fmla="*/ 180605 h 1342090"/>
                <a:gd name="connsiteX1428" fmla="*/ 1505095 w 6066869"/>
                <a:gd name="connsiteY1428" fmla="*/ 163269 h 1342090"/>
                <a:gd name="connsiteX1429" fmla="*/ 1522528 w 6066869"/>
                <a:gd name="connsiteY1429" fmla="*/ 145934 h 1342090"/>
                <a:gd name="connsiteX1430" fmla="*/ 918165 w 6066869"/>
                <a:gd name="connsiteY1430" fmla="*/ 145934 h 1342090"/>
                <a:gd name="connsiteX1431" fmla="*/ 935600 w 6066869"/>
                <a:gd name="connsiteY1431" fmla="*/ 163269 h 1342090"/>
                <a:gd name="connsiteX1432" fmla="*/ 918165 w 6066869"/>
                <a:gd name="connsiteY1432" fmla="*/ 180605 h 1342090"/>
                <a:gd name="connsiteX1433" fmla="*/ 900732 w 6066869"/>
                <a:gd name="connsiteY1433" fmla="*/ 163269 h 1342090"/>
                <a:gd name="connsiteX1434" fmla="*/ 918165 w 6066869"/>
                <a:gd name="connsiteY1434" fmla="*/ 145934 h 1342090"/>
                <a:gd name="connsiteX1435" fmla="*/ 412595 w 6066869"/>
                <a:gd name="connsiteY1435" fmla="*/ 145934 h 1342090"/>
                <a:gd name="connsiteX1436" fmla="*/ 430028 w 6066869"/>
                <a:gd name="connsiteY1436" fmla="*/ 163269 h 1342090"/>
                <a:gd name="connsiteX1437" fmla="*/ 412595 w 6066869"/>
                <a:gd name="connsiteY1437" fmla="*/ 180605 h 1342090"/>
                <a:gd name="connsiteX1438" fmla="*/ 395161 w 6066869"/>
                <a:gd name="connsiteY1438" fmla="*/ 163269 h 1342090"/>
                <a:gd name="connsiteX1439" fmla="*/ 412595 w 6066869"/>
                <a:gd name="connsiteY1439" fmla="*/ 145934 h 1342090"/>
                <a:gd name="connsiteX1440" fmla="*/ 290559 w 6066869"/>
                <a:gd name="connsiteY1440" fmla="*/ 145934 h 1342090"/>
                <a:gd name="connsiteX1441" fmla="*/ 307993 w 6066869"/>
                <a:gd name="connsiteY1441" fmla="*/ 163269 h 1342090"/>
                <a:gd name="connsiteX1442" fmla="*/ 290559 w 6066869"/>
                <a:gd name="connsiteY1442" fmla="*/ 180605 h 1342090"/>
                <a:gd name="connsiteX1443" fmla="*/ 273126 w 6066869"/>
                <a:gd name="connsiteY1443" fmla="*/ 163269 h 1342090"/>
                <a:gd name="connsiteX1444" fmla="*/ 290559 w 6066869"/>
                <a:gd name="connsiteY1444" fmla="*/ 145934 h 1342090"/>
                <a:gd name="connsiteX1445" fmla="*/ 3172903 w 6066869"/>
                <a:gd name="connsiteY1445" fmla="*/ 140155 h 1342090"/>
                <a:gd name="connsiteX1446" fmla="*/ 3190337 w 6066869"/>
                <a:gd name="connsiteY1446" fmla="*/ 157490 h 1342090"/>
                <a:gd name="connsiteX1447" fmla="*/ 3172903 w 6066869"/>
                <a:gd name="connsiteY1447" fmla="*/ 174827 h 1342090"/>
                <a:gd name="connsiteX1448" fmla="*/ 3155470 w 6066869"/>
                <a:gd name="connsiteY1448" fmla="*/ 157490 h 1342090"/>
                <a:gd name="connsiteX1449" fmla="*/ 3172903 w 6066869"/>
                <a:gd name="connsiteY1449" fmla="*/ 140155 h 1342090"/>
                <a:gd name="connsiteX1450" fmla="*/ 3684287 w 6066869"/>
                <a:gd name="connsiteY1450" fmla="*/ 134377 h 1342090"/>
                <a:gd name="connsiteX1451" fmla="*/ 3701721 w 6066869"/>
                <a:gd name="connsiteY1451" fmla="*/ 151712 h 1342090"/>
                <a:gd name="connsiteX1452" fmla="*/ 3684287 w 6066869"/>
                <a:gd name="connsiteY1452" fmla="*/ 169048 h 1342090"/>
                <a:gd name="connsiteX1453" fmla="*/ 3666852 w 6066869"/>
                <a:gd name="connsiteY1453" fmla="*/ 151712 h 1342090"/>
                <a:gd name="connsiteX1454" fmla="*/ 3684287 w 6066869"/>
                <a:gd name="connsiteY1454" fmla="*/ 134377 h 1342090"/>
                <a:gd name="connsiteX1455" fmla="*/ 5363717 w 6066869"/>
                <a:gd name="connsiteY1455" fmla="*/ 128598 h 1342090"/>
                <a:gd name="connsiteX1456" fmla="*/ 5381151 w 6066869"/>
                <a:gd name="connsiteY1456" fmla="*/ 145935 h 1342090"/>
                <a:gd name="connsiteX1457" fmla="*/ 5363717 w 6066869"/>
                <a:gd name="connsiteY1457" fmla="*/ 163270 h 1342090"/>
                <a:gd name="connsiteX1458" fmla="*/ 5346283 w 6066869"/>
                <a:gd name="connsiteY1458" fmla="*/ 145935 h 1342090"/>
                <a:gd name="connsiteX1459" fmla="*/ 5363717 w 6066869"/>
                <a:gd name="connsiteY1459" fmla="*/ 128598 h 1342090"/>
                <a:gd name="connsiteX1460" fmla="*/ 3945789 w 6066869"/>
                <a:gd name="connsiteY1460" fmla="*/ 128598 h 1342090"/>
                <a:gd name="connsiteX1461" fmla="*/ 3963224 w 6066869"/>
                <a:gd name="connsiteY1461" fmla="*/ 145935 h 1342090"/>
                <a:gd name="connsiteX1462" fmla="*/ 3945789 w 6066869"/>
                <a:gd name="connsiteY1462" fmla="*/ 163270 h 1342090"/>
                <a:gd name="connsiteX1463" fmla="*/ 3928355 w 6066869"/>
                <a:gd name="connsiteY1463" fmla="*/ 145935 h 1342090"/>
                <a:gd name="connsiteX1464" fmla="*/ 3945789 w 6066869"/>
                <a:gd name="connsiteY1464" fmla="*/ 128598 h 1342090"/>
                <a:gd name="connsiteX1465" fmla="*/ 1749166 w 6066869"/>
                <a:gd name="connsiteY1465" fmla="*/ 128598 h 1342090"/>
                <a:gd name="connsiteX1466" fmla="*/ 1766599 w 6066869"/>
                <a:gd name="connsiteY1466" fmla="*/ 145935 h 1342090"/>
                <a:gd name="connsiteX1467" fmla="*/ 1749166 w 6066869"/>
                <a:gd name="connsiteY1467" fmla="*/ 163270 h 1342090"/>
                <a:gd name="connsiteX1468" fmla="*/ 1731731 w 6066869"/>
                <a:gd name="connsiteY1468" fmla="*/ 145935 h 1342090"/>
                <a:gd name="connsiteX1469" fmla="*/ 1749166 w 6066869"/>
                <a:gd name="connsiteY1469" fmla="*/ 128598 h 1342090"/>
                <a:gd name="connsiteX1470" fmla="*/ 1034390 w 6066869"/>
                <a:gd name="connsiteY1470" fmla="*/ 128598 h 1342090"/>
                <a:gd name="connsiteX1471" fmla="*/ 1051823 w 6066869"/>
                <a:gd name="connsiteY1471" fmla="*/ 145935 h 1342090"/>
                <a:gd name="connsiteX1472" fmla="*/ 1034390 w 6066869"/>
                <a:gd name="connsiteY1472" fmla="*/ 163270 h 1342090"/>
                <a:gd name="connsiteX1473" fmla="*/ 1016956 w 6066869"/>
                <a:gd name="connsiteY1473" fmla="*/ 145935 h 1342090"/>
                <a:gd name="connsiteX1474" fmla="*/ 1034390 w 6066869"/>
                <a:gd name="connsiteY1474" fmla="*/ 128598 h 1342090"/>
                <a:gd name="connsiteX1475" fmla="*/ 5933212 w 6066869"/>
                <a:gd name="connsiteY1475" fmla="*/ 122820 h 1342090"/>
                <a:gd name="connsiteX1476" fmla="*/ 5950646 w 6066869"/>
                <a:gd name="connsiteY1476" fmla="*/ 140155 h 1342090"/>
                <a:gd name="connsiteX1477" fmla="*/ 5933212 w 6066869"/>
                <a:gd name="connsiteY1477" fmla="*/ 157491 h 1342090"/>
                <a:gd name="connsiteX1478" fmla="*/ 5915779 w 6066869"/>
                <a:gd name="connsiteY1478" fmla="*/ 140155 h 1342090"/>
                <a:gd name="connsiteX1479" fmla="*/ 5933212 w 6066869"/>
                <a:gd name="connsiteY1479" fmla="*/ 122820 h 1342090"/>
                <a:gd name="connsiteX1480" fmla="*/ 3289127 w 6066869"/>
                <a:gd name="connsiteY1480" fmla="*/ 122820 h 1342090"/>
                <a:gd name="connsiteX1481" fmla="*/ 3306561 w 6066869"/>
                <a:gd name="connsiteY1481" fmla="*/ 140155 h 1342090"/>
                <a:gd name="connsiteX1482" fmla="*/ 3289127 w 6066869"/>
                <a:gd name="connsiteY1482" fmla="*/ 157491 h 1342090"/>
                <a:gd name="connsiteX1483" fmla="*/ 3271694 w 6066869"/>
                <a:gd name="connsiteY1483" fmla="*/ 140155 h 1342090"/>
                <a:gd name="connsiteX1484" fmla="*/ 3289127 w 6066869"/>
                <a:gd name="connsiteY1484" fmla="*/ 122820 h 1342090"/>
                <a:gd name="connsiteX1485" fmla="*/ 2713819 w 6066869"/>
                <a:gd name="connsiteY1485" fmla="*/ 122820 h 1342090"/>
                <a:gd name="connsiteX1486" fmla="*/ 2731254 w 6066869"/>
                <a:gd name="connsiteY1486" fmla="*/ 140155 h 1342090"/>
                <a:gd name="connsiteX1487" fmla="*/ 2713819 w 6066869"/>
                <a:gd name="connsiteY1487" fmla="*/ 157491 h 1342090"/>
                <a:gd name="connsiteX1488" fmla="*/ 2696386 w 6066869"/>
                <a:gd name="connsiteY1488" fmla="*/ 140155 h 1342090"/>
                <a:gd name="connsiteX1489" fmla="*/ 2713819 w 6066869"/>
                <a:gd name="connsiteY1489" fmla="*/ 122820 h 1342090"/>
                <a:gd name="connsiteX1490" fmla="*/ 4265404 w 6066869"/>
                <a:gd name="connsiteY1490" fmla="*/ 117042 h 1342090"/>
                <a:gd name="connsiteX1491" fmla="*/ 4282838 w 6066869"/>
                <a:gd name="connsiteY1491" fmla="*/ 134377 h 1342090"/>
                <a:gd name="connsiteX1492" fmla="*/ 4265404 w 6066869"/>
                <a:gd name="connsiteY1492" fmla="*/ 151713 h 1342090"/>
                <a:gd name="connsiteX1493" fmla="*/ 4247970 w 6066869"/>
                <a:gd name="connsiteY1493" fmla="*/ 134377 h 1342090"/>
                <a:gd name="connsiteX1494" fmla="*/ 4265404 w 6066869"/>
                <a:gd name="connsiteY1494" fmla="*/ 117042 h 1342090"/>
                <a:gd name="connsiteX1495" fmla="*/ 4096880 w 6066869"/>
                <a:gd name="connsiteY1495" fmla="*/ 117042 h 1342090"/>
                <a:gd name="connsiteX1496" fmla="*/ 4114314 w 6066869"/>
                <a:gd name="connsiteY1496" fmla="*/ 134377 h 1342090"/>
                <a:gd name="connsiteX1497" fmla="*/ 4096880 w 6066869"/>
                <a:gd name="connsiteY1497" fmla="*/ 151713 h 1342090"/>
                <a:gd name="connsiteX1498" fmla="*/ 4079446 w 6066869"/>
                <a:gd name="connsiteY1498" fmla="*/ 134377 h 1342090"/>
                <a:gd name="connsiteX1499" fmla="*/ 4096880 w 6066869"/>
                <a:gd name="connsiteY1499" fmla="*/ 117042 h 1342090"/>
                <a:gd name="connsiteX1500" fmla="*/ 1261025 w 6066869"/>
                <a:gd name="connsiteY1500" fmla="*/ 111262 h 1342090"/>
                <a:gd name="connsiteX1501" fmla="*/ 1278459 w 6066869"/>
                <a:gd name="connsiteY1501" fmla="*/ 128597 h 1342090"/>
                <a:gd name="connsiteX1502" fmla="*/ 1261025 w 6066869"/>
                <a:gd name="connsiteY1502" fmla="*/ 145934 h 1342090"/>
                <a:gd name="connsiteX1503" fmla="*/ 1243592 w 6066869"/>
                <a:gd name="connsiteY1503" fmla="*/ 128597 h 1342090"/>
                <a:gd name="connsiteX1504" fmla="*/ 1261025 w 6066869"/>
                <a:gd name="connsiteY1504" fmla="*/ 111262 h 1342090"/>
                <a:gd name="connsiteX1505" fmla="*/ 46489 w 6066869"/>
                <a:gd name="connsiteY1505" fmla="*/ 105484 h 1342090"/>
                <a:gd name="connsiteX1506" fmla="*/ 63923 w 6066869"/>
                <a:gd name="connsiteY1506" fmla="*/ 122819 h 1342090"/>
                <a:gd name="connsiteX1507" fmla="*/ 46489 w 6066869"/>
                <a:gd name="connsiteY1507" fmla="*/ 140155 h 1342090"/>
                <a:gd name="connsiteX1508" fmla="*/ 29056 w 6066869"/>
                <a:gd name="connsiteY1508" fmla="*/ 122819 h 1342090"/>
                <a:gd name="connsiteX1509" fmla="*/ 46489 w 6066869"/>
                <a:gd name="connsiteY1509" fmla="*/ 105484 h 1342090"/>
                <a:gd name="connsiteX1510" fmla="*/ 2423260 w 6066869"/>
                <a:gd name="connsiteY1510" fmla="*/ 99705 h 1342090"/>
                <a:gd name="connsiteX1511" fmla="*/ 2440694 w 6066869"/>
                <a:gd name="connsiteY1511" fmla="*/ 117042 h 1342090"/>
                <a:gd name="connsiteX1512" fmla="*/ 2423260 w 6066869"/>
                <a:gd name="connsiteY1512" fmla="*/ 134377 h 1342090"/>
                <a:gd name="connsiteX1513" fmla="*/ 2405828 w 6066869"/>
                <a:gd name="connsiteY1513" fmla="*/ 117042 h 1342090"/>
                <a:gd name="connsiteX1514" fmla="*/ 2423260 w 6066869"/>
                <a:gd name="connsiteY1514" fmla="*/ 99705 h 1342090"/>
                <a:gd name="connsiteX1515" fmla="*/ 162713 w 6066869"/>
                <a:gd name="connsiteY1515" fmla="*/ 99705 h 1342090"/>
                <a:gd name="connsiteX1516" fmla="*/ 180147 w 6066869"/>
                <a:gd name="connsiteY1516" fmla="*/ 117042 h 1342090"/>
                <a:gd name="connsiteX1517" fmla="*/ 162713 w 6066869"/>
                <a:gd name="connsiteY1517" fmla="*/ 134377 h 1342090"/>
                <a:gd name="connsiteX1518" fmla="*/ 145280 w 6066869"/>
                <a:gd name="connsiteY1518" fmla="*/ 117042 h 1342090"/>
                <a:gd name="connsiteX1519" fmla="*/ 162713 w 6066869"/>
                <a:gd name="connsiteY1519" fmla="*/ 99705 h 1342090"/>
                <a:gd name="connsiteX1520" fmla="*/ 1603885 w 6066869"/>
                <a:gd name="connsiteY1520" fmla="*/ 93927 h 1342090"/>
                <a:gd name="connsiteX1521" fmla="*/ 1621319 w 6066869"/>
                <a:gd name="connsiteY1521" fmla="*/ 111262 h 1342090"/>
                <a:gd name="connsiteX1522" fmla="*/ 1603885 w 6066869"/>
                <a:gd name="connsiteY1522" fmla="*/ 128598 h 1342090"/>
                <a:gd name="connsiteX1523" fmla="*/ 1586451 w 6066869"/>
                <a:gd name="connsiteY1523" fmla="*/ 111262 h 1342090"/>
                <a:gd name="connsiteX1524" fmla="*/ 1603885 w 6066869"/>
                <a:gd name="connsiteY1524" fmla="*/ 93927 h 1342090"/>
                <a:gd name="connsiteX1525" fmla="*/ 3533195 w 6066869"/>
                <a:gd name="connsiteY1525" fmla="*/ 88149 h 1342090"/>
                <a:gd name="connsiteX1526" fmla="*/ 3550630 w 6066869"/>
                <a:gd name="connsiteY1526" fmla="*/ 105484 h 1342090"/>
                <a:gd name="connsiteX1527" fmla="*/ 3533195 w 6066869"/>
                <a:gd name="connsiteY1527" fmla="*/ 122820 h 1342090"/>
                <a:gd name="connsiteX1528" fmla="*/ 3515762 w 6066869"/>
                <a:gd name="connsiteY1528" fmla="*/ 105484 h 1342090"/>
                <a:gd name="connsiteX1529" fmla="*/ 3533195 w 6066869"/>
                <a:gd name="connsiteY1529" fmla="*/ 88149 h 1342090"/>
                <a:gd name="connsiteX1530" fmla="*/ 2597596 w 6066869"/>
                <a:gd name="connsiteY1530" fmla="*/ 88149 h 1342090"/>
                <a:gd name="connsiteX1531" fmla="*/ 2615030 w 6066869"/>
                <a:gd name="connsiteY1531" fmla="*/ 105484 h 1342090"/>
                <a:gd name="connsiteX1532" fmla="*/ 2597596 w 6066869"/>
                <a:gd name="connsiteY1532" fmla="*/ 122820 h 1342090"/>
                <a:gd name="connsiteX1533" fmla="*/ 2580163 w 6066869"/>
                <a:gd name="connsiteY1533" fmla="*/ 105484 h 1342090"/>
                <a:gd name="connsiteX1534" fmla="*/ 2597596 w 6066869"/>
                <a:gd name="connsiteY1534" fmla="*/ 88149 h 1342090"/>
                <a:gd name="connsiteX1535" fmla="*/ 627607 w 6066869"/>
                <a:gd name="connsiteY1535" fmla="*/ 88149 h 1342090"/>
                <a:gd name="connsiteX1536" fmla="*/ 645041 w 6066869"/>
                <a:gd name="connsiteY1536" fmla="*/ 105484 h 1342090"/>
                <a:gd name="connsiteX1537" fmla="*/ 627607 w 6066869"/>
                <a:gd name="connsiteY1537" fmla="*/ 122820 h 1342090"/>
                <a:gd name="connsiteX1538" fmla="*/ 610174 w 6066869"/>
                <a:gd name="connsiteY1538" fmla="*/ 105484 h 1342090"/>
                <a:gd name="connsiteX1539" fmla="*/ 627607 w 6066869"/>
                <a:gd name="connsiteY1539" fmla="*/ 88149 h 1342090"/>
                <a:gd name="connsiteX1540" fmla="*/ 2957889 w 6066869"/>
                <a:gd name="connsiteY1540" fmla="*/ 82370 h 1342090"/>
                <a:gd name="connsiteX1541" fmla="*/ 2975323 w 6066869"/>
                <a:gd name="connsiteY1541" fmla="*/ 99705 h 1342090"/>
                <a:gd name="connsiteX1542" fmla="*/ 2957889 w 6066869"/>
                <a:gd name="connsiteY1542" fmla="*/ 117042 h 1342090"/>
                <a:gd name="connsiteX1543" fmla="*/ 2940455 w 6066869"/>
                <a:gd name="connsiteY1543" fmla="*/ 99705 h 1342090"/>
                <a:gd name="connsiteX1544" fmla="*/ 2957889 w 6066869"/>
                <a:gd name="connsiteY1544" fmla="*/ 82370 h 1342090"/>
                <a:gd name="connsiteX1545" fmla="*/ 2830043 w 6066869"/>
                <a:gd name="connsiteY1545" fmla="*/ 82370 h 1342090"/>
                <a:gd name="connsiteX1546" fmla="*/ 2847477 w 6066869"/>
                <a:gd name="connsiteY1546" fmla="*/ 99705 h 1342090"/>
                <a:gd name="connsiteX1547" fmla="*/ 2830043 w 6066869"/>
                <a:gd name="connsiteY1547" fmla="*/ 117042 h 1342090"/>
                <a:gd name="connsiteX1548" fmla="*/ 2812610 w 6066869"/>
                <a:gd name="connsiteY1548" fmla="*/ 99705 h 1342090"/>
                <a:gd name="connsiteX1549" fmla="*/ 2830043 w 6066869"/>
                <a:gd name="connsiteY1549" fmla="*/ 82370 h 1342090"/>
                <a:gd name="connsiteX1550" fmla="*/ 732208 w 6066869"/>
                <a:gd name="connsiteY1550" fmla="*/ 82370 h 1342090"/>
                <a:gd name="connsiteX1551" fmla="*/ 743830 w 6066869"/>
                <a:gd name="connsiteY1551" fmla="*/ 93927 h 1342090"/>
                <a:gd name="connsiteX1552" fmla="*/ 732208 w 6066869"/>
                <a:gd name="connsiteY1552" fmla="*/ 105484 h 1342090"/>
                <a:gd name="connsiteX1553" fmla="*/ 720586 w 6066869"/>
                <a:gd name="connsiteY1553" fmla="*/ 93927 h 1342090"/>
                <a:gd name="connsiteX1554" fmla="*/ 732208 w 6066869"/>
                <a:gd name="connsiteY1554" fmla="*/ 82370 h 1342090"/>
                <a:gd name="connsiteX1555" fmla="*/ 517195 w 6066869"/>
                <a:gd name="connsiteY1555" fmla="*/ 82370 h 1342090"/>
                <a:gd name="connsiteX1556" fmla="*/ 534629 w 6066869"/>
                <a:gd name="connsiteY1556" fmla="*/ 99705 h 1342090"/>
                <a:gd name="connsiteX1557" fmla="*/ 517195 w 6066869"/>
                <a:gd name="connsiteY1557" fmla="*/ 117042 h 1342090"/>
                <a:gd name="connsiteX1558" fmla="*/ 499762 w 6066869"/>
                <a:gd name="connsiteY1558" fmla="*/ 99705 h 1342090"/>
                <a:gd name="connsiteX1559" fmla="*/ 517195 w 6066869"/>
                <a:gd name="connsiteY1559" fmla="*/ 82370 h 1342090"/>
                <a:gd name="connsiteX1560" fmla="*/ 5741443 w 6066869"/>
                <a:gd name="connsiteY1560" fmla="*/ 76592 h 1342090"/>
                <a:gd name="connsiteX1561" fmla="*/ 5758877 w 6066869"/>
                <a:gd name="connsiteY1561" fmla="*/ 93927 h 1342090"/>
                <a:gd name="connsiteX1562" fmla="*/ 5741443 w 6066869"/>
                <a:gd name="connsiteY1562" fmla="*/ 111263 h 1342090"/>
                <a:gd name="connsiteX1563" fmla="*/ 5724011 w 6066869"/>
                <a:gd name="connsiteY1563" fmla="*/ 93927 h 1342090"/>
                <a:gd name="connsiteX1564" fmla="*/ 5741443 w 6066869"/>
                <a:gd name="connsiteY1564" fmla="*/ 76592 h 1342090"/>
                <a:gd name="connsiteX1565" fmla="*/ 5462507 w 6066869"/>
                <a:gd name="connsiteY1565" fmla="*/ 76592 h 1342090"/>
                <a:gd name="connsiteX1566" fmla="*/ 5479941 w 6066869"/>
                <a:gd name="connsiteY1566" fmla="*/ 93927 h 1342090"/>
                <a:gd name="connsiteX1567" fmla="*/ 5462507 w 6066869"/>
                <a:gd name="connsiteY1567" fmla="*/ 111263 h 1342090"/>
                <a:gd name="connsiteX1568" fmla="*/ 5445073 w 6066869"/>
                <a:gd name="connsiteY1568" fmla="*/ 93927 h 1342090"/>
                <a:gd name="connsiteX1569" fmla="*/ 5462507 w 6066869"/>
                <a:gd name="connsiteY1569" fmla="*/ 76592 h 1342090"/>
                <a:gd name="connsiteX1570" fmla="*/ 3806321 w 6066869"/>
                <a:gd name="connsiteY1570" fmla="*/ 76592 h 1342090"/>
                <a:gd name="connsiteX1571" fmla="*/ 3823756 w 6066869"/>
                <a:gd name="connsiteY1571" fmla="*/ 93927 h 1342090"/>
                <a:gd name="connsiteX1572" fmla="*/ 3806321 w 6066869"/>
                <a:gd name="connsiteY1572" fmla="*/ 111263 h 1342090"/>
                <a:gd name="connsiteX1573" fmla="*/ 3788888 w 6066869"/>
                <a:gd name="connsiteY1573" fmla="*/ 93927 h 1342090"/>
                <a:gd name="connsiteX1574" fmla="*/ 3806321 w 6066869"/>
                <a:gd name="connsiteY1574" fmla="*/ 76592 h 1342090"/>
                <a:gd name="connsiteX1575" fmla="*/ 2074590 w 6066869"/>
                <a:gd name="connsiteY1575" fmla="*/ 76592 h 1342090"/>
                <a:gd name="connsiteX1576" fmla="*/ 2092024 w 6066869"/>
                <a:gd name="connsiteY1576" fmla="*/ 93927 h 1342090"/>
                <a:gd name="connsiteX1577" fmla="*/ 2074590 w 6066869"/>
                <a:gd name="connsiteY1577" fmla="*/ 111263 h 1342090"/>
                <a:gd name="connsiteX1578" fmla="*/ 2057157 w 6066869"/>
                <a:gd name="connsiteY1578" fmla="*/ 93927 h 1342090"/>
                <a:gd name="connsiteX1579" fmla="*/ 2074590 w 6066869"/>
                <a:gd name="connsiteY1579" fmla="*/ 76592 h 1342090"/>
                <a:gd name="connsiteX1580" fmla="*/ 1133179 w 6066869"/>
                <a:gd name="connsiteY1580" fmla="*/ 76592 h 1342090"/>
                <a:gd name="connsiteX1581" fmla="*/ 1150614 w 6066869"/>
                <a:gd name="connsiteY1581" fmla="*/ 93927 h 1342090"/>
                <a:gd name="connsiteX1582" fmla="*/ 1133179 w 6066869"/>
                <a:gd name="connsiteY1582" fmla="*/ 111263 h 1342090"/>
                <a:gd name="connsiteX1583" fmla="*/ 1115746 w 6066869"/>
                <a:gd name="connsiteY1583" fmla="*/ 93927 h 1342090"/>
                <a:gd name="connsiteX1584" fmla="*/ 1133179 w 6066869"/>
                <a:gd name="connsiteY1584" fmla="*/ 76592 h 1342090"/>
                <a:gd name="connsiteX1585" fmla="*/ 2254736 w 6066869"/>
                <a:gd name="connsiteY1585" fmla="*/ 70812 h 1342090"/>
                <a:gd name="connsiteX1586" fmla="*/ 2272170 w 6066869"/>
                <a:gd name="connsiteY1586" fmla="*/ 88149 h 1342090"/>
                <a:gd name="connsiteX1587" fmla="*/ 2254736 w 6066869"/>
                <a:gd name="connsiteY1587" fmla="*/ 105484 h 1342090"/>
                <a:gd name="connsiteX1588" fmla="*/ 2237303 w 6066869"/>
                <a:gd name="connsiteY1588" fmla="*/ 88149 h 1342090"/>
                <a:gd name="connsiteX1589" fmla="*/ 2254736 w 6066869"/>
                <a:gd name="connsiteY1589" fmla="*/ 70812 h 1342090"/>
                <a:gd name="connsiteX1590" fmla="*/ 5270738 w 6066869"/>
                <a:gd name="connsiteY1590" fmla="*/ 65034 h 1342090"/>
                <a:gd name="connsiteX1591" fmla="*/ 5288172 w 6066869"/>
                <a:gd name="connsiteY1591" fmla="*/ 82369 h 1342090"/>
                <a:gd name="connsiteX1592" fmla="*/ 5270738 w 6066869"/>
                <a:gd name="connsiteY1592" fmla="*/ 99705 h 1342090"/>
                <a:gd name="connsiteX1593" fmla="*/ 5253305 w 6066869"/>
                <a:gd name="connsiteY1593" fmla="*/ 82369 h 1342090"/>
                <a:gd name="connsiteX1594" fmla="*/ 5270738 w 6066869"/>
                <a:gd name="connsiteY1594" fmla="*/ 65034 h 1342090"/>
                <a:gd name="connsiteX1595" fmla="*/ 4596641 w 6066869"/>
                <a:gd name="connsiteY1595" fmla="*/ 65034 h 1342090"/>
                <a:gd name="connsiteX1596" fmla="*/ 4614075 w 6066869"/>
                <a:gd name="connsiteY1596" fmla="*/ 82369 h 1342090"/>
                <a:gd name="connsiteX1597" fmla="*/ 4596641 w 6066869"/>
                <a:gd name="connsiteY1597" fmla="*/ 99705 h 1342090"/>
                <a:gd name="connsiteX1598" fmla="*/ 4579208 w 6066869"/>
                <a:gd name="connsiteY1598" fmla="*/ 82369 h 1342090"/>
                <a:gd name="connsiteX1599" fmla="*/ 4596641 w 6066869"/>
                <a:gd name="connsiteY1599" fmla="*/ 65034 h 1342090"/>
                <a:gd name="connsiteX1600" fmla="*/ 1388871 w 6066869"/>
                <a:gd name="connsiteY1600" fmla="*/ 65034 h 1342090"/>
                <a:gd name="connsiteX1601" fmla="*/ 1406306 w 6066869"/>
                <a:gd name="connsiteY1601" fmla="*/ 82369 h 1342090"/>
                <a:gd name="connsiteX1602" fmla="*/ 1388871 w 6066869"/>
                <a:gd name="connsiteY1602" fmla="*/ 99705 h 1342090"/>
                <a:gd name="connsiteX1603" fmla="*/ 1371438 w 6066869"/>
                <a:gd name="connsiteY1603" fmla="*/ 82369 h 1342090"/>
                <a:gd name="connsiteX1604" fmla="*/ 1388871 w 6066869"/>
                <a:gd name="connsiteY1604" fmla="*/ 65034 h 1342090"/>
                <a:gd name="connsiteX1605" fmla="*/ 6049435 w 6066869"/>
                <a:gd name="connsiteY1605" fmla="*/ 59256 h 1342090"/>
                <a:gd name="connsiteX1606" fmla="*/ 6066869 w 6066869"/>
                <a:gd name="connsiteY1606" fmla="*/ 76591 h 1342090"/>
                <a:gd name="connsiteX1607" fmla="*/ 6049435 w 6066869"/>
                <a:gd name="connsiteY1607" fmla="*/ 93927 h 1342090"/>
                <a:gd name="connsiteX1608" fmla="*/ 6032001 w 6066869"/>
                <a:gd name="connsiteY1608" fmla="*/ 76591 h 1342090"/>
                <a:gd name="connsiteX1609" fmla="*/ 6049435 w 6066869"/>
                <a:gd name="connsiteY1609" fmla="*/ 59256 h 1342090"/>
                <a:gd name="connsiteX1610" fmla="*/ 5625219 w 6066869"/>
                <a:gd name="connsiteY1610" fmla="*/ 53477 h 1342090"/>
                <a:gd name="connsiteX1611" fmla="*/ 5642653 w 6066869"/>
                <a:gd name="connsiteY1611" fmla="*/ 70812 h 1342090"/>
                <a:gd name="connsiteX1612" fmla="*/ 5625219 w 6066869"/>
                <a:gd name="connsiteY1612" fmla="*/ 88149 h 1342090"/>
                <a:gd name="connsiteX1613" fmla="*/ 5607787 w 6066869"/>
                <a:gd name="connsiteY1613" fmla="*/ 70812 h 1342090"/>
                <a:gd name="connsiteX1614" fmla="*/ 5625219 w 6066869"/>
                <a:gd name="connsiteY1614" fmla="*/ 53477 h 1342090"/>
                <a:gd name="connsiteX1615" fmla="*/ 3062490 w 6066869"/>
                <a:gd name="connsiteY1615" fmla="*/ 53477 h 1342090"/>
                <a:gd name="connsiteX1616" fmla="*/ 3079924 w 6066869"/>
                <a:gd name="connsiteY1616" fmla="*/ 70812 h 1342090"/>
                <a:gd name="connsiteX1617" fmla="*/ 3062490 w 6066869"/>
                <a:gd name="connsiteY1617" fmla="*/ 88149 h 1342090"/>
                <a:gd name="connsiteX1618" fmla="*/ 3045057 w 6066869"/>
                <a:gd name="connsiteY1618" fmla="*/ 70812 h 1342090"/>
                <a:gd name="connsiteX1619" fmla="*/ 3062490 w 6066869"/>
                <a:gd name="connsiteY1619" fmla="*/ 53477 h 1342090"/>
                <a:gd name="connsiteX1620" fmla="*/ 1842143 w 6066869"/>
                <a:gd name="connsiteY1620" fmla="*/ 53477 h 1342090"/>
                <a:gd name="connsiteX1621" fmla="*/ 1859577 w 6066869"/>
                <a:gd name="connsiteY1621" fmla="*/ 70812 h 1342090"/>
                <a:gd name="connsiteX1622" fmla="*/ 1842143 w 6066869"/>
                <a:gd name="connsiteY1622" fmla="*/ 88149 h 1342090"/>
                <a:gd name="connsiteX1623" fmla="*/ 1824710 w 6066869"/>
                <a:gd name="connsiteY1623" fmla="*/ 70812 h 1342090"/>
                <a:gd name="connsiteX1624" fmla="*/ 1842143 w 6066869"/>
                <a:gd name="connsiteY1624" fmla="*/ 53477 h 1342090"/>
                <a:gd name="connsiteX1625" fmla="*/ 4800033 w 6066869"/>
                <a:gd name="connsiteY1625" fmla="*/ 47699 h 1342090"/>
                <a:gd name="connsiteX1626" fmla="*/ 4817467 w 6066869"/>
                <a:gd name="connsiteY1626" fmla="*/ 65034 h 1342090"/>
                <a:gd name="connsiteX1627" fmla="*/ 4800033 w 6066869"/>
                <a:gd name="connsiteY1627" fmla="*/ 82370 h 1342090"/>
                <a:gd name="connsiteX1628" fmla="*/ 4782600 w 6066869"/>
                <a:gd name="connsiteY1628" fmla="*/ 65034 h 1342090"/>
                <a:gd name="connsiteX1629" fmla="*/ 4800033 w 6066869"/>
                <a:gd name="connsiteY1629" fmla="*/ 47699 h 1342090"/>
                <a:gd name="connsiteX1630" fmla="*/ 4689620 w 6066869"/>
                <a:gd name="connsiteY1630" fmla="*/ 47699 h 1342090"/>
                <a:gd name="connsiteX1631" fmla="*/ 4707054 w 6066869"/>
                <a:gd name="connsiteY1631" fmla="*/ 65034 h 1342090"/>
                <a:gd name="connsiteX1632" fmla="*/ 4689620 w 6066869"/>
                <a:gd name="connsiteY1632" fmla="*/ 82370 h 1342090"/>
                <a:gd name="connsiteX1633" fmla="*/ 4672187 w 6066869"/>
                <a:gd name="connsiteY1633" fmla="*/ 65034 h 1342090"/>
                <a:gd name="connsiteX1634" fmla="*/ 4689620 w 6066869"/>
                <a:gd name="connsiteY1634" fmla="*/ 47699 h 1342090"/>
                <a:gd name="connsiteX1635" fmla="*/ 5166136 w 6066869"/>
                <a:gd name="connsiteY1635" fmla="*/ 41920 h 1342090"/>
                <a:gd name="connsiteX1636" fmla="*/ 5183571 w 6066869"/>
                <a:gd name="connsiteY1636" fmla="*/ 59257 h 1342090"/>
                <a:gd name="connsiteX1637" fmla="*/ 5166136 w 6066869"/>
                <a:gd name="connsiteY1637" fmla="*/ 76592 h 1342090"/>
                <a:gd name="connsiteX1638" fmla="*/ 5148702 w 6066869"/>
                <a:gd name="connsiteY1638" fmla="*/ 59257 h 1342090"/>
                <a:gd name="connsiteX1639" fmla="*/ 5166136 w 6066869"/>
                <a:gd name="connsiteY1639" fmla="*/ 41920 h 1342090"/>
                <a:gd name="connsiteX1640" fmla="*/ 3416973 w 6066869"/>
                <a:gd name="connsiteY1640" fmla="*/ 41920 h 1342090"/>
                <a:gd name="connsiteX1641" fmla="*/ 3434407 w 6066869"/>
                <a:gd name="connsiteY1641" fmla="*/ 59257 h 1342090"/>
                <a:gd name="connsiteX1642" fmla="*/ 3416973 w 6066869"/>
                <a:gd name="connsiteY1642" fmla="*/ 76592 h 1342090"/>
                <a:gd name="connsiteX1643" fmla="*/ 3399539 w 6066869"/>
                <a:gd name="connsiteY1643" fmla="*/ 59257 h 1342090"/>
                <a:gd name="connsiteX1644" fmla="*/ 3416973 w 6066869"/>
                <a:gd name="connsiteY1644" fmla="*/ 41920 h 1342090"/>
                <a:gd name="connsiteX1645" fmla="*/ 860054 w 6066869"/>
                <a:gd name="connsiteY1645" fmla="*/ 41920 h 1342090"/>
                <a:gd name="connsiteX1646" fmla="*/ 877489 w 6066869"/>
                <a:gd name="connsiteY1646" fmla="*/ 59257 h 1342090"/>
                <a:gd name="connsiteX1647" fmla="*/ 860054 w 6066869"/>
                <a:gd name="connsiteY1647" fmla="*/ 76592 h 1342090"/>
                <a:gd name="connsiteX1648" fmla="*/ 842621 w 6066869"/>
                <a:gd name="connsiteY1648" fmla="*/ 59257 h 1342090"/>
                <a:gd name="connsiteX1649" fmla="*/ 860054 w 6066869"/>
                <a:gd name="connsiteY1649" fmla="*/ 41920 h 1342090"/>
                <a:gd name="connsiteX1650" fmla="*/ 360293 w 6066869"/>
                <a:gd name="connsiteY1650" fmla="*/ 41920 h 1342090"/>
                <a:gd name="connsiteX1651" fmla="*/ 377726 w 6066869"/>
                <a:gd name="connsiteY1651" fmla="*/ 59257 h 1342090"/>
                <a:gd name="connsiteX1652" fmla="*/ 360293 w 6066869"/>
                <a:gd name="connsiteY1652" fmla="*/ 76592 h 1342090"/>
                <a:gd name="connsiteX1653" fmla="*/ 342859 w 6066869"/>
                <a:gd name="connsiteY1653" fmla="*/ 59257 h 1342090"/>
                <a:gd name="connsiteX1654" fmla="*/ 360293 w 6066869"/>
                <a:gd name="connsiteY1654" fmla="*/ 41920 h 1342090"/>
                <a:gd name="connsiteX1655" fmla="*/ 4404873 w 6066869"/>
                <a:gd name="connsiteY1655" fmla="*/ 30364 h 1342090"/>
                <a:gd name="connsiteX1656" fmla="*/ 4422307 w 6066869"/>
                <a:gd name="connsiteY1656" fmla="*/ 47699 h 1342090"/>
                <a:gd name="connsiteX1657" fmla="*/ 4404873 w 6066869"/>
                <a:gd name="connsiteY1657" fmla="*/ 65035 h 1342090"/>
                <a:gd name="connsiteX1658" fmla="*/ 4387440 w 6066869"/>
                <a:gd name="connsiteY1658" fmla="*/ 47699 h 1342090"/>
                <a:gd name="connsiteX1659" fmla="*/ 4404873 w 6066869"/>
                <a:gd name="connsiteY1659" fmla="*/ 30364 h 1342090"/>
                <a:gd name="connsiteX1660" fmla="*/ 4160803 w 6066869"/>
                <a:gd name="connsiteY1660" fmla="*/ 30364 h 1342090"/>
                <a:gd name="connsiteX1661" fmla="*/ 4178237 w 6066869"/>
                <a:gd name="connsiteY1661" fmla="*/ 47699 h 1342090"/>
                <a:gd name="connsiteX1662" fmla="*/ 4160803 w 6066869"/>
                <a:gd name="connsiteY1662" fmla="*/ 65035 h 1342090"/>
                <a:gd name="connsiteX1663" fmla="*/ 4143370 w 6066869"/>
                <a:gd name="connsiteY1663" fmla="*/ 47699 h 1342090"/>
                <a:gd name="connsiteX1664" fmla="*/ 4160803 w 6066869"/>
                <a:gd name="connsiteY1664" fmla="*/ 30364 h 1342090"/>
                <a:gd name="connsiteX1665" fmla="*/ 4916255 w 6066869"/>
                <a:gd name="connsiteY1665" fmla="*/ 24584 h 1342090"/>
                <a:gd name="connsiteX1666" fmla="*/ 4933689 w 6066869"/>
                <a:gd name="connsiteY1666" fmla="*/ 41919 h 1342090"/>
                <a:gd name="connsiteX1667" fmla="*/ 4916255 w 6066869"/>
                <a:gd name="connsiteY1667" fmla="*/ 59256 h 1342090"/>
                <a:gd name="connsiteX1668" fmla="*/ 4898823 w 6066869"/>
                <a:gd name="connsiteY1668" fmla="*/ 41919 h 1342090"/>
                <a:gd name="connsiteX1669" fmla="*/ 4916255 w 6066869"/>
                <a:gd name="connsiteY1669" fmla="*/ 24584 h 1342090"/>
                <a:gd name="connsiteX1670" fmla="*/ 4027146 w 6066869"/>
                <a:gd name="connsiteY1670" fmla="*/ 24584 h 1342090"/>
                <a:gd name="connsiteX1671" fmla="*/ 4044580 w 6066869"/>
                <a:gd name="connsiteY1671" fmla="*/ 41919 h 1342090"/>
                <a:gd name="connsiteX1672" fmla="*/ 4027146 w 6066869"/>
                <a:gd name="connsiteY1672" fmla="*/ 59256 h 1342090"/>
                <a:gd name="connsiteX1673" fmla="*/ 4009713 w 6066869"/>
                <a:gd name="connsiteY1673" fmla="*/ 41919 h 1342090"/>
                <a:gd name="connsiteX1674" fmla="*/ 4027146 w 6066869"/>
                <a:gd name="connsiteY1674" fmla="*/ 24584 h 1342090"/>
                <a:gd name="connsiteX1675" fmla="*/ 3620363 w 6066869"/>
                <a:gd name="connsiteY1675" fmla="*/ 24584 h 1342090"/>
                <a:gd name="connsiteX1676" fmla="*/ 3637797 w 6066869"/>
                <a:gd name="connsiteY1676" fmla="*/ 41919 h 1342090"/>
                <a:gd name="connsiteX1677" fmla="*/ 3620363 w 6066869"/>
                <a:gd name="connsiteY1677" fmla="*/ 59256 h 1342090"/>
                <a:gd name="connsiteX1678" fmla="*/ 3602930 w 6066869"/>
                <a:gd name="connsiteY1678" fmla="*/ 41919 h 1342090"/>
                <a:gd name="connsiteX1679" fmla="*/ 3620363 w 6066869"/>
                <a:gd name="connsiteY1679" fmla="*/ 24584 h 1342090"/>
                <a:gd name="connsiteX1680" fmla="*/ 3178714 w 6066869"/>
                <a:gd name="connsiteY1680" fmla="*/ 24584 h 1342090"/>
                <a:gd name="connsiteX1681" fmla="*/ 3196148 w 6066869"/>
                <a:gd name="connsiteY1681" fmla="*/ 41919 h 1342090"/>
                <a:gd name="connsiteX1682" fmla="*/ 3178714 w 6066869"/>
                <a:gd name="connsiteY1682" fmla="*/ 59256 h 1342090"/>
                <a:gd name="connsiteX1683" fmla="*/ 3161281 w 6066869"/>
                <a:gd name="connsiteY1683" fmla="*/ 41919 h 1342090"/>
                <a:gd name="connsiteX1684" fmla="*/ 3178714 w 6066869"/>
                <a:gd name="connsiteY1684" fmla="*/ 24584 h 1342090"/>
                <a:gd name="connsiteX1685" fmla="*/ 982089 w 6066869"/>
                <a:gd name="connsiteY1685" fmla="*/ 24584 h 1342090"/>
                <a:gd name="connsiteX1686" fmla="*/ 999523 w 6066869"/>
                <a:gd name="connsiteY1686" fmla="*/ 41919 h 1342090"/>
                <a:gd name="connsiteX1687" fmla="*/ 982089 w 6066869"/>
                <a:gd name="connsiteY1687" fmla="*/ 59256 h 1342090"/>
                <a:gd name="connsiteX1688" fmla="*/ 964656 w 6066869"/>
                <a:gd name="connsiteY1688" fmla="*/ 41919 h 1342090"/>
                <a:gd name="connsiteX1689" fmla="*/ 982089 w 6066869"/>
                <a:gd name="connsiteY1689" fmla="*/ 24584 h 1342090"/>
                <a:gd name="connsiteX1690" fmla="*/ 5049913 w 6066869"/>
                <a:gd name="connsiteY1690" fmla="*/ 18806 h 1342090"/>
                <a:gd name="connsiteX1691" fmla="*/ 5067347 w 6066869"/>
                <a:gd name="connsiteY1691" fmla="*/ 36141 h 1342090"/>
                <a:gd name="connsiteX1692" fmla="*/ 5049913 w 6066869"/>
                <a:gd name="connsiteY1692" fmla="*/ 53477 h 1342090"/>
                <a:gd name="connsiteX1693" fmla="*/ 5032479 w 6066869"/>
                <a:gd name="connsiteY1693" fmla="*/ 36141 h 1342090"/>
                <a:gd name="connsiteX1694" fmla="*/ 5049913 w 6066869"/>
                <a:gd name="connsiteY1694" fmla="*/ 18806 h 1342090"/>
                <a:gd name="connsiteX1695" fmla="*/ 4282838 w 6066869"/>
                <a:gd name="connsiteY1695" fmla="*/ 18806 h 1342090"/>
                <a:gd name="connsiteX1696" fmla="*/ 4300272 w 6066869"/>
                <a:gd name="connsiteY1696" fmla="*/ 36141 h 1342090"/>
                <a:gd name="connsiteX1697" fmla="*/ 4282838 w 6066869"/>
                <a:gd name="connsiteY1697" fmla="*/ 53477 h 1342090"/>
                <a:gd name="connsiteX1698" fmla="*/ 4265405 w 6066869"/>
                <a:gd name="connsiteY1698" fmla="*/ 36141 h 1342090"/>
                <a:gd name="connsiteX1699" fmla="*/ 4282838 w 6066869"/>
                <a:gd name="connsiteY1699" fmla="*/ 18806 h 1342090"/>
                <a:gd name="connsiteX1700" fmla="*/ 3905111 w 6066869"/>
                <a:gd name="connsiteY1700" fmla="*/ 18806 h 1342090"/>
                <a:gd name="connsiteX1701" fmla="*/ 3922545 w 6066869"/>
                <a:gd name="connsiteY1701" fmla="*/ 36141 h 1342090"/>
                <a:gd name="connsiteX1702" fmla="*/ 3905111 w 6066869"/>
                <a:gd name="connsiteY1702" fmla="*/ 53477 h 1342090"/>
                <a:gd name="connsiteX1703" fmla="*/ 3887678 w 6066869"/>
                <a:gd name="connsiteY1703" fmla="*/ 36141 h 1342090"/>
                <a:gd name="connsiteX1704" fmla="*/ 3905111 w 6066869"/>
                <a:gd name="connsiteY1704" fmla="*/ 18806 h 1342090"/>
                <a:gd name="connsiteX1705" fmla="*/ 2144324 w 6066869"/>
                <a:gd name="connsiteY1705" fmla="*/ 18806 h 1342090"/>
                <a:gd name="connsiteX1706" fmla="*/ 2161759 w 6066869"/>
                <a:gd name="connsiteY1706" fmla="*/ 36141 h 1342090"/>
                <a:gd name="connsiteX1707" fmla="*/ 2144324 w 6066869"/>
                <a:gd name="connsiteY1707" fmla="*/ 53477 h 1342090"/>
                <a:gd name="connsiteX1708" fmla="*/ 2126891 w 6066869"/>
                <a:gd name="connsiteY1708" fmla="*/ 36141 h 1342090"/>
                <a:gd name="connsiteX1709" fmla="*/ 2144324 w 6066869"/>
                <a:gd name="connsiteY1709" fmla="*/ 18806 h 1342090"/>
                <a:gd name="connsiteX1710" fmla="*/ 1702675 w 6066869"/>
                <a:gd name="connsiteY1710" fmla="*/ 18806 h 1342090"/>
                <a:gd name="connsiteX1711" fmla="*/ 1720110 w 6066869"/>
                <a:gd name="connsiteY1711" fmla="*/ 36141 h 1342090"/>
                <a:gd name="connsiteX1712" fmla="*/ 1702675 w 6066869"/>
                <a:gd name="connsiteY1712" fmla="*/ 53477 h 1342090"/>
                <a:gd name="connsiteX1713" fmla="*/ 1685242 w 6066869"/>
                <a:gd name="connsiteY1713" fmla="*/ 36141 h 1342090"/>
                <a:gd name="connsiteX1714" fmla="*/ 1702675 w 6066869"/>
                <a:gd name="connsiteY1714" fmla="*/ 18806 h 1342090"/>
                <a:gd name="connsiteX1715" fmla="*/ 2719631 w 6066869"/>
                <a:gd name="connsiteY1715" fmla="*/ 13027 h 1342090"/>
                <a:gd name="connsiteX1716" fmla="*/ 2737065 w 6066869"/>
                <a:gd name="connsiteY1716" fmla="*/ 30364 h 1342090"/>
                <a:gd name="connsiteX1717" fmla="*/ 2719631 w 6066869"/>
                <a:gd name="connsiteY1717" fmla="*/ 47699 h 1342090"/>
                <a:gd name="connsiteX1718" fmla="*/ 2702197 w 6066869"/>
                <a:gd name="connsiteY1718" fmla="*/ 30364 h 1342090"/>
                <a:gd name="connsiteX1719" fmla="*/ 2719631 w 6066869"/>
                <a:gd name="connsiteY1719" fmla="*/ 13027 h 1342090"/>
                <a:gd name="connsiteX1720" fmla="*/ 1964179 w 6066869"/>
                <a:gd name="connsiteY1720" fmla="*/ 13027 h 1342090"/>
                <a:gd name="connsiteX1721" fmla="*/ 1981612 w 6066869"/>
                <a:gd name="connsiteY1721" fmla="*/ 30364 h 1342090"/>
                <a:gd name="connsiteX1722" fmla="*/ 1964179 w 6066869"/>
                <a:gd name="connsiteY1722" fmla="*/ 47699 h 1342090"/>
                <a:gd name="connsiteX1723" fmla="*/ 1946745 w 6066869"/>
                <a:gd name="connsiteY1723" fmla="*/ 30364 h 1342090"/>
                <a:gd name="connsiteX1724" fmla="*/ 1964179 w 6066869"/>
                <a:gd name="connsiteY1724" fmla="*/ 13027 h 1342090"/>
                <a:gd name="connsiteX1725" fmla="*/ 1487663 w 6066869"/>
                <a:gd name="connsiteY1725" fmla="*/ 13027 h 1342090"/>
                <a:gd name="connsiteX1726" fmla="*/ 1505096 w 6066869"/>
                <a:gd name="connsiteY1726" fmla="*/ 30364 h 1342090"/>
                <a:gd name="connsiteX1727" fmla="*/ 1487663 w 6066869"/>
                <a:gd name="connsiteY1727" fmla="*/ 47699 h 1342090"/>
                <a:gd name="connsiteX1728" fmla="*/ 1470228 w 6066869"/>
                <a:gd name="connsiteY1728" fmla="*/ 30364 h 1342090"/>
                <a:gd name="connsiteX1729" fmla="*/ 1487663 w 6066869"/>
                <a:gd name="connsiteY1729" fmla="*/ 13027 h 1342090"/>
                <a:gd name="connsiteX1730" fmla="*/ 244070 w 6066869"/>
                <a:gd name="connsiteY1730" fmla="*/ 13027 h 1342090"/>
                <a:gd name="connsiteX1731" fmla="*/ 261504 w 6066869"/>
                <a:gd name="connsiteY1731" fmla="*/ 30364 h 1342090"/>
                <a:gd name="connsiteX1732" fmla="*/ 244070 w 6066869"/>
                <a:gd name="connsiteY1732" fmla="*/ 47699 h 1342090"/>
                <a:gd name="connsiteX1733" fmla="*/ 226637 w 6066869"/>
                <a:gd name="connsiteY1733" fmla="*/ 30364 h 1342090"/>
                <a:gd name="connsiteX1734" fmla="*/ 244070 w 6066869"/>
                <a:gd name="connsiteY1734" fmla="*/ 13027 h 1342090"/>
                <a:gd name="connsiteX1735" fmla="*/ 3730776 w 6066869"/>
                <a:gd name="connsiteY1735" fmla="*/ 7249 h 1342090"/>
                <a:gd name="connsiteX1736" fmla="*/ 3748210 w 6066869"/>
                <a:gd name="connsiteY1736" fmla="*/ 24584 h 1342090"/>
                <a:gd name="connsiteX1737" fmla="*/ 3730776 w 6066869"/>
                <a:gd name="connsiteY1737" fmla="*/ 41920 h 1342090"/>
                <a:gd name="connsiteX1738" fmla="*/ 3713343 w 6066869"/>
                <a:gd name="connsiteY1738" fmla="*/ 24584 h 1342090"/>
                <a:gd name="connsiteX1739" fmla="*/ 3730776 w 6066869"/>
                <a:gd name="connsiteY1739" fmla="*/ 7249 h 1342090"/>
                <a:gd name="connsiteX1740" fmla="*/ 5944834 w 6066869"/>
                <a:gd name="connsiteY1740" fmla="*/ 1471 h 1342090"/>
                <a:gd name="connsiteX1741" fmla="*/ 5962268 w 6066869"/>
                <a:gd name="connsiteY1741" fmla="*/ 18806 h 1342090"/>
                <a:gd name="connsiteX1742" fmla="*/ 5944834 w 6066869"/>
                <a:gd name="connsiteY1742" fmla="*/ 36142 h 1342090"/>
                <a:gd name="connsiteX1743" fmla="*/ 5927401 w 6066869"/>
                <a:gd name="connsiteY1743" fmla="*/ 18806 h 1342090"/>
                <a:gd name="connsiteX1744" fmla="*/ 5944834 w 6066869"/>
                <a:gd name="connsiteY1744" fmla="*/ 1471 h 1342090"/>
                <a:gd name="connsiteX1745" fmla="*/ 5834422 w 6066869"/>
                <a:gd name="connsiteY1745" fmla="*/ 1471 h 1342090"/>
                <a:gd name="connsiteX1746" fmla="*/ 5851856 w 6066869"/>
                <a:gd name="connsiteY1746" fmla="*/ 18806 h 1342090"/>
                <a:gd name="connsiteX1747" fmla="*/ 5834422 w 6066869"/>
                <a:gd name="connsiteY1747" fmla="*/ 36142 h 1342090"/>
                <a:gd name="connsiteX1748" fmla="*/ 5816988 w 6066869"/>
                <a:gd name="connsiteY1748" fmla="*/ 18806 h 1342090"/>
                <a:gd name="connsiteX1749" fmla="*/ 5834422 w 6066869"/>
                <a:gd name="connsiteY1749" fmla="*/ 1471 h 1342090"/>
                <a:gd name="connsiteX1750" fmla="*/ 3306560 w 6066869"/>
                <a:gd name="connsiteY1750" fmla="*/ 1471 h 1342090"/>
                <a:gd name="connsiteX1751" fmla="*/ 3323994 w 6066869"/>
                <a:gd name="connsiteY1751" fmla="*/ 18806 h 1342090"/>
                <a:gd name="connsiteX1752" fmla="*/ 3306560 w 6066869"/>
                <a:gd name="connsiteY1752" fmla="*/ 36142 h 1342090"/>
                <a:gd name="connsiteX1753" fmla="*/ 3289126 w 6066869"/>
                <a:gd name="connsiteY1753" fmla="*/ 18806 h 1342090"/>
                <a:gd name="connsiteX1754" fmla="*/ 3306560 w 6066869"/>
                <a:gd name="connsiteY1754" fmla="*/ 1471 h 1342090"/>
                <a:gd name="connsiteX1755" fmla="*/ 1214536 w 6066869"/>
                <a:gd name="connsiteY1755" fmla="*/ 1471 h 1342090"/>
                <a:gd name="connsiteX1756" fmla="*/ 1231970 w 6066869"/>
                <a:gd name="connsiteY1756" fmla="*/ 18806 h 1342090"/>
                <a:gd name="connsiteX1757" fmla="*/ 1214536 w 6066869"/>
                <a:gd name="connsiteY1757" fmla="*/ 36142 h 1342090"/>
                <a:gd name="connsiteX1758" fmla="*/ 1197102 w 6066869"/>
                <a:gd name="connsiteY1758" fmla="*/ 18806 h 1342090"/>
                <a:gd name="connsiteX1759" fmla="*/ 1214536 w 6066869"/>
                <a:gd name="connsiteY1759" fmla="*/ 1471 h 1342090"/>
                <a:gd name="connsiteX1760" fmla="*/ 5517827 w 6066869"/>
                <a:gd name="connsiteY1760" fmla="*/ 0 h 1342090"/>
                <a:gd name="connsiteX1761" fmla="*/ 5546655 w 6066869"/>
                <a:gd name="connsiteY1761" fmla="*/ 0 h 1342090"/>
                <a:gd name="connsiteX1762" fmla="*/ 5549675 w 6066869"/>
                <a:gd name="connsiteY1762" fmla="*/ 7249 h 1342090"/>
                <a:gd name="connsiteX1763" fmla="*/ 5532241 w 6066869"/>
                <a:gd name="connsiteY1763" fmla="*/ 24585 h 1342090"/>
                <a:gd name="connsiteX1764" fmla="*/ 5514807 w 6066869"/>
                <a:gd name="connsiteY1764" fmla="*/ 7249 h 1342090"/>
                <a:gd name="connsiteX1765" fmla="*/ 5378359 w 6066869"/>
                <a:gd name="connsiteY1765" fmla="*/ 0 h 1342090"/>
                <a:gd name="connsiteX1766" fmla="*/ 5407187 w 6066869"/>
                <a:gd name="connsiteY1766" fmla="*/ 0 h 1342090"/>
                <a:gd name="connsiteX1767" fmla="*/ 5410207 w 6066869"/>
                <a:gd name="connsiteY1767" fmla="*/ 7249 h 1342090"/>
                <a:gd name="connsiteX1768" fmla="*/ 5392773 w 6066869"/>
                <a:gd name="connsiteY1768" fmla="*/ 24585 h 1342090"/>
                <a:gd name="connsiteX1769" fmla="*/ 5375339 w 6066869"/>
                <a:gd name="connsiteY1769" fmla="*/ 7249 h 1342090"/>
                <a:gd name="connsiteX1770" fmla="*/ 4513675 w 6066869"/>
                <a:gd name="connsiteY1770" fmla="*/ 0 h 1342090"/>
                <a:gd name="connsiteX1771" fmla="*/ 4540139 w 6066869"/>
                <a:gd name="connsiteY1771" fmla="*/ 0 h 1342090"/>
                <a:gd name="connsiteX1772" fmla="*/ 4539234 w 6066869"/>
                <a:gd name="connsiteY1772" fmla="*/ 2171 h 1342090"/>
                <a:gd name="connsiteX1773" fmla="*/ 4526907 w 6066869"/>
                <a:gd name="connsiteY1773" fmla="*/ 7249 h 1342090"/>
                <a:gd name="connsiteX1774" fmla="*/ 4514579 w 6066869"/>
                <a:gd name="connsiteY1774" fmla="*/ 2171 h 1342090"/>
                <a:gd name="connsiteX1775" fmla="*/ 2866706 w 6066869"/>
                <a:gd name="connsiteY1775" fmla="*/ 0 h 1342090"/>
                <a:gd name="connsiteX1776" fmla="*/ 2897983 w 6066869"/>
                <a:gd name="connsiteY1776" fmla="*/ 0 h 1342090"/>
                <a:gd name="connsiteX1777" fmla="*/ 2894672 w 6066869"/>
                <a:gd name="connsiteY1777" fmla="*/ 7950 h 1342090"/>
                <a:gd name="connsiteX1778" fmla="*/ 2882344 w 6066869"/>
                <a:gd name="connsiteY1778" fmla="*/ 13027 h 1342090"/>
                <a:gd name="connsiteX1779" fmla="*/ 2870017 w 6066869"/>
                <a:gd name="connsiteY1779" fmla="*/ 7950 h 1342090"/>
                <a:gd name="connsiteX1780" fmla="*/ 2552271 w 6066869"/>
                <a:gd name="connsiteY1780" fmla="*/ 0 h 1342090"/>
                <a:gd name="connsiteX1781" fmla="*/ 2573189 w 6066869"/>
                <a:gd name="connsiteY1781" fmla="*/ 0 h 1342090"/>
                <a:gd name="connsiteX1782" fmla="*/ 2575057 w 6066869"/>
                <a:gd name="connsiteY1782" fmla="*/ 770 h 1342090"/>
                <a:gd name="connsiteX1783" fmla="*/ 2580163 w 6066869"/>
                <a:gd name="connsiteY1783" fmla="*/ 13027 h 1342090"/>
                <a:gd name="connsiteX1784" fmla="*/ 2562729 w 6066869"/>
                <a:gd name="connsiteY1784" fmla="*/ 30364 h 1342090"/>
                <a:gd name="connsiteX1785" fmla="*/ 2545296 w 6066869"/>
                <a:gd name="connsiteY1785" fmla="*/ 13027 h 1342090"/>
                <a:gd name="connsiteX1786" fmla="*/ 2550402 w 6066869"/>
                <a:gd name="connsiteY1786" fmla="*/ 770 h 1342090"/>
                <a:gd name="connsiteX1787" fmla="*/ 2436047 w 6066869"/>
                <a:gd name="connsiteY1787" fmla="*/ 0 h 1342090"/>
                <a:gd name="connsiteX1788" fmla="*/ 2456965 w 6066869"/>
                <a:gd name="connsiteY1788" fmla="*/ 0 h 1342090"/>
                <a:gd name="connsiteX1789" fmla="*/ 2458834 w 6066869"/>
                <a:gd name="connsiteY1789" fmla="*/ 770 h 1342090"/>
                <a:gd name="connsiteX1790" fmla="*/ 2463940 w 6066869"/>
                <a:gd name="connsiteY1790" fmla="*/ 13027 h 1342090"/>
                <a:gd name="connsiteX1791" fmla="*/ 2446506 w 6066869"/>
                <a:gd name="connsiteY1791" fmla="*/ 30364 h 1342090"/>
                <a:gd name="connsiteX1792" fmla="*/ 2429072 w 6066869"/>
                <a:gd name="connsiteY1792" fmla="*/ 13027 h 1342090"/>
                <a:gd name="connsiteX1793" fmla="*/ 2434179 w 6066869"/>
                <a:gd name="connsiteY1793" fmla="*/ 770 h 1342090"/>
                <a:gd name="connsiteX1794" fmla="*/ 2320455 w 6066869"/>
                <a:gd name="connsiteY1794" fmla="*/ 0 h 1342090"/>
                <a:gd name="connsiteX1795" fmla="*/ 2351733 w 6066869"/>
                <a:gd name="connsiteY1795" fmla="*/ 0 h 1342090"/>
                <a:gd name="connsiteX1796" fmla="*/ 2348421 w 6066869"/>
                <a:gd name="connsiteY1796" fmla="*/ 7950 h 1342090"/>
                <a:gd name="connsiteX1797" fmla="*/ 2336093 w 6066869"/>
                <a:gd name="connsiteY1797" fmla="*/ 13027 h 1342090"/>
                <a:gd name="connsiteX1798" fmla="*/ 2323766 w 6066869"/>
                <a:gd name="connsiteY1798" fmla="*/ 7950 h 1342090"/>
                <a:gd name="connsiteX1799" fmla="*/ 1606126 w 6066869"/>
                <a:gd name="connsiteY1799" fmla="*/ 0 h 1342090"/>
                <a:gd name="connsiteX1800" fmla="*/ 1613266 w 6066869"/>
                <a:gd name="connsiteY1800" fmla="*/ 0 h 1342090"/>
                <a:gd name="connsiteX1801" fmla="*/ 1609696 w 6066869"/>
                <a:gd name="connsiteY1801" fmla="*/ 1471 h 1342090"/>
                <a:gd name="connsiteX1802" fmla="*/ 1317528 w 6066869"/>
                <a:gd name="connsiteY1802" fmla="*/ 0 h 1342090"/>
                <a:gd name="connsiteX1803" fmla="*/ 1343992 w 6066869"/>
                <a:gd name="connsiteY1803" fmla="*/ 0 h 1342090"/>
                <a:gd name="connsiteX1804" fmla="*/ 1343088 w 6066869"/>
                <a:gd name="connsiteY1804" fmla="*/ 2171 h 1342090"/>
                <a:gd name="connsiteX1805" fmla="*/ 1330759 w 6066869"/>
                <a:gd name="connsiteY1805" fmla="*/ 7249 h 1342090"/>
                <a:gd name="connsiteX1806" fmla="*/ 1318433 w 6066869"/>
                <a:gd name="connsiteY1806" fmla="*/ 2171 h 1342090"/>
                <a:gd name="connsiteX1807" fmla="*/ 445852 w 6066869"/>
                <a:gd name="connsiteY1807" fmla="*/ 0 h 1342090"/>
                <a:gd name="connsiteX1808" fmla="*/ 472315 w 6066869"/>
                <a:gd name="connsiteY1808" fmla="*/ 0 h 1342090"/>
                <a:gd name="connsiteX1809" fmla="*/ 471411 w 6066869"/>
                <a:gd name="connsiteY1809" fmla="*/ 2171 h 1342090"/>
                <a:gd name="connsiteX1810" fmla="*/ 459083 w 6066869"/>
                <a:gd name="connsiteY1810" fmla="*/ 7249 h 1342090"/>
                <a:gd name="connsiteX1811" fmla="*/ 446756 w 6066869"/>
                <a:gd name="connsiteY1811" fmla="*/ 2171 h 1342090"/>
                <a:gd name="connsiteX1812" fmla="*/ 118019 w 6066869"/>
                <a:gd name="connsiteY1812" fmla="*/ 0 h 1342090"/>
                <a:gd name="connsiteX1813" fmla="*/ 149296 w 6066869"/>
                <a:gd name="connsiteY1813" fmla="*/ 0 h 1342090"/>
                <a:gd name="connsiteX1814" fmla="*/ 145985 w 6066869"/>
                <a:gd name="connsiteY1814" fmla="*/ 7950 h 1342090"/>
                <a:gd name="connsiteX1815" fmla="*/ 133657 w 6066869"/>
                <a:gd name="connsiteY1815" fmla="*/ 13027 h 1342090"/>
                <a:gd name="connsiteX1816" fmla="*/ 121330 w 6066869"/>
                <a:gd name="connsiteY1816" fmla="*/ 7950 h 1342090"/>
                <a:gd name="connsiteX1817" fmla="*/ 612 w 6066869"/>
                <a:gd name="connsiteY1817" fmla="*/ 0 h 1342090"/>
                <a:gd name="connsiteX1818" fmla="*/ 34255 w 6066869"/>
                <a:gd name="connsiteY1818" fmla="*/ 0 h 1342090"/>
                <a:gd name="connsiteX1819" fmla="*/ 34867 w 6066869"/>
                <a:gd name="connsiteY1819" fmla="*/ 1471 h 1342090"/>
                <a:gd name="connsiteX1820" fmla="*/ 17433 w 6066869"/>
                <a:gd name="connsiteY1820" fmla="*/ 18806 h 1342090"/>
                <a:gd name="connsiteX1821" fmla="*/ 0 w 6066869"/>
                <a:gd name="connsiteY1821" fmla="*/ 1471 h 134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</a:cxnLst>
              <a:rect l="l" t="t" r="r" b="b"/>
              <a:pathLst>
                <a:path w="6066869" h="1342090">
                  <a:moveTo>
                    <a:pt x="4201481" y="1307419"/>
                  </a:moveTo>
                  <a:cubicBezTo>
                    <a:pt x="4211110" y="1307419"/>
                    <a:pt x="4218916" y="1315179"/>
                    <a:pt x="4218916" y="1324754"/>
                  </a:cubicBezTo>
                  <a:cubicBezTo>
                    <a:pt x="4218916" y="1334329"/>
                    <a:pt x="4211110" y="1342090"/>
                    <a:pt x="4201481" y="1342090"/>
                  </a:cubicBezTo>
                  <a:cubicBezTo>
                    <a:pt x="4191853" y="1342090"/>
                    <a:pt x="4184048" y="1334329"/>
                    <a:pt x="4184048" y="1324754"/>
                  </a:cubicBezTo>
                  <a:cubicBezTo>
                    <a:pt x="4184048" y="1315179"/>
                    <a:pt x="4191853" y="1307419"/>
                    <a:pt x="4201481" y="1307419"/>
                  </a:cubicBezTo>
                  <a:close/>
                  <a:moveTo>
                    <a:pt x="4021335" y="1301640"/>
                  </a:moveTo>
                  <a:cubicBezTo>
                    <a:pt x="4030964" y="1301640"/>
                    <a:pt x="4038769" y="1309402"/>
                    <a:pt x="4038769" y="1318976"/>
                  </a:cubicBezTo>
                  <a:cubicBezTo>
                    <a:pt x="4038769" y="1328550"/>
                    <a:pt x="4030964" y="1336312"/>
                    <a:pt x="4021335" y="1336312"/>
                  </a:cubicBezTo>
                  <a:cubicBezTo>
                    <a:pt x="4011706" y="1336312"/>
                    <a:pt x="4003902" y="1328550"/>
                    <a:pt x="4003902" y="1318976"/>
                  </a:cubicBezTo>
                  <a:cubicBezTo>
                    <a:pt x="4003902" y="1309402"/>
                    <a:pt x="4011706" y="1301640"/>
                    <a:pt x="4021335" y="1301640"/>
                  </a:cubicBezTo>
                  <a:close/>
                  <a:moveTo>
                    <a:pt x="4340949" y="1290084"/>
                  </a:moveTo>
                  <a:cubicBezTo>
                    <a:pt x="4350578" y="1290084"/>
                    <a:pt x="4358384" y="1297845"/>
                    <a:pt x="4358384" y="1307419"/>
                  </a:cubicBezTo>
                  <a:cubicBezTo>
                    <a:pt x="4358384" y="1316993"/>
                    <a:pt x="4350578" y="1324755"/>
                    <a:pt x="4340949" y="1324755"/>
                  </a:cubicBezTo>
                  <a:cubicBezTo>
                    <a:pt x="4331321" y="1324755"/>
                    <a:pt x="4323516" y="1316993"/>
                    <a:pt x="4323516" y="1307419"/>
                  </a:cubicBezTo>
                  <a:cubicBezTo>
                    <a:pt x="4323516" y="1297845"/>
                    <a:pt x="4331321" y="1290084"/>
                    <a:pt x="4340949" y="1290084"/>
                  </a:cubicBezTo>
                  <a:close/>
                  <a:moveTo>
                    <a:pt x="4468795" y="1272748"/>
                  </a:moveTo>
                  <a:cubicBezTo>
                    <a:pt x="4478424" y="1272748"/>
                    <a:pt x="4486229" y="1280510"/>
                    <a:pt x="4486229" y="1290084"/>
                  </a:cubicBezTo>
                  <a:cubicBezTo>
                    <a:pt x="4486229" y="1299658"/>
                    <a:pt x="4478424" y="1307420"/>
                    <a:pt x="4468795" y="1307420"/>
                  </a:cubicBezTo>
                  <a:cubicBezTo>
                    <a:pt x="4459167" y="1307420"/>
                    <a:pt x="4451361" y="1299658"/>
                    <a:pt x="4451361" y="1290084"/>
                  </a:cubicBezTo>
                  <a:cubicBezTo>
                    <a:pt x="4451361" y="1280510"/>
                    <a:pt x="4459167" y="1272748"/>
                    <a:pt x="4468795" y="1272748"/>
                  </a:cubicBezTo>
                  <a:close/>
                  <a:moveTo>
                    <a:pt x="3876055" y="1255412"/>
                  </a:moveTo>
                  <a:cubicBezTo>
                    <a:pt x="3885684" y="1255412"/>
                    <a:pt x="3893489" y="1263174"/>
                    <a:pt x="3893489" y="1272748"/>
                  </a:cubicBezTo>
                  <a:cubicBezTo>
                    <a:pt x="3893489" y="1282322"/>
                    <a:pt x="3885684" y="1290084"/>
                    <a:pt x="3876055" y="1290084"/>
                  </a:cubicBezTo>
                  <a:cubicBezTo>
                    <a:pt x="3866426" y="1290084"/>
                    <a:pt x="3858622" y="1282322"/>
                    <a:pt x="3858622" y="1272748"/>
                  </a:cubicBezTo>
                  <a:cubicBezTo>
                    <a:pt x="3858622" y="1263174"/>
                    <a:pt x="3866426" y="1255412"/>
                    <a:pt x="3876055" y="1255412"/>
                  </a:cubicBezTo>
                  <a:close/>
                  <a:moveTo>
                    <a:pt x="4085257" y="1220741"/>
                  </a:moveTo>
                  <a:cubicBezTo>
                    <a:pt x="4094886" y="1220741"/>
                    <a:pt x="4102692" y="1228501"/>
                    <a:pt x="4102692" y="1238076"/>
                  </a:cubicBezTo>
                  <a:cubicBezTo>
                    <a:pt x="4102692" y="1247651"/>
                    <a:pt x="4094886" y="1255412"/>
                    <a:pt x="4085257" y="1255412"/>
                  </a:cubicBezTo>
                  <a:cubicBezTo>
                    <a:pt x="4075629" y="1255412"/>
                    <a:pt x="4067824" y="1247651"/>
                    <a:pt x="4067824" y="1238076"/>
                  </a:cubicBezTo>
                  <a:cubicBezTo>
                    <a:pt x="4067824" y="1228501"/>
                    <a:pt x="4075629" y="1220741"/>
                    <a:pt x="4085257" y="1220741"/>
                  </a:cubicBezTo>
                  <a:close/>
                  <a:moveTo>
                    <a:pt x="4218915" y="1214962"/>
                  </a:moveTo>
                  <a:cubicBezTo>
                    <a:pt x="4228543" y="1214962"/>
                    <a:pt x="4236349" y="1222724"/>
                    <a:pt x="4236349" y="1232298"/>
                  </a:cubicBezTo>
                  <a:cubicBezTo>
                    <a:pt x="4236349" y="1241872"/>
                    <a:pt x="4228543" y="1249634"/>
                    <a:pt x="4218915" y="1249634"/>
                  </a:cubicBezTo>
                  <a:cubicBezTo>
                    <a:pt x="4209287" y="1249634"/>
                    <a:pt x="4201481" y="1241872"/>
                    <a:pt x="4201481" y="1232298"/>
                  </a:cubicBezTo>
                  <a:cubicBezTo>
                    <a:pt x="4201481" y="1222724"/>
                    <a:pt x="4209287" y="1214962"/>
                    <a:pt x="4218915" y="1214962"/>
                  </a:cubicBezTo>
                  <a:close/>
                  <a:moveTo>
                    <a:pt x="3759832" y="1209184"/>
                  </a:moveTo>
                  <a:cubicBezTo>
                    <a:pt x="3769461" y="1209184"/>
                    <a:pt x="3777266" y="1216945"/>
                    <a:pt x="3777266" y="1226519"/>
                  </a:cubicBezTo>
                  <a:cubicBezTo>
                    <a:pt x="3777266" y="1236094"/>
                    <a:pt x="3769461" y="1243855"/>
                    <a:pt x="3759832" y="1243855"/>
                  </a:cubicBezTo>
                  <a:cubicBezTo>
                    <a:pt x="3750203" y="1243855"/>
                    <a:pt x="3742399" y="1236094"/>
                    <a:pt x="3742399" y="1226519"/>
                  </a:cubicBezTo>
                  <a:cubicBezTo>
                    <a:pt x="3742399" y="1216945"/>
                    <a:pt x="3750203" y="1209184"/>
                    <a:pt x="3759832" y="1209184"/>
                  </a:cubicBezTo>
                  <a:close/>
                  <a:moveTo>
                    <a:pt x="4602452" y="1203406"/>
                  </a:moveTo>
                  <a:cubicBezTo>
                    <a:pt x="4612081" y="1203406"/>
                    <a:pt x="4619886" y="1211167"/>
                    <a:pt x="4619886" y="1220741"/>
                  </a:cubicBezTo>
                  <a:cubicBezTo>
                    <a:pt x="4619886" y="1230315"/>
                    <a:pt x="4612081" y="1238077"/>
                    <a:pt x="4602452" y="1238077"/>
                  </a:cubicBezTo>
                  <a:cubicBezTo>
                    <a:pt x="4592824" y="1238077"/>
                    <a:pt x="4585019" y="1230315"/>
                    <a:pt x="4585019" y="1220741"/>
                  </a:cubicBezTo>
                  <a:cubicBezTo>
                    <a:pt x="4585019" y="1211167"/>
                    <a:pt x="4592824" y="1203406"/>
                    <a:pt x="4602452" y="1203406"/>
                  </a:cubicBezTo>
                  <a:close/>
                  <a:moveTo>
                    <a:pt x="3963223" y="1180291"/>
                  </a:moveTo>
                  <a:cubicBezTo>
                    <a:pt x="3972851" y="1180291"/>
                    <a:pt x="3980657" y="1188053"/>
                    <a:pt x="3980657" y="1197626"/>
                  </a:cubicBezTo>
                  <a:cubicBezTo>
                    <a:pt x="3980657" y="1207201"/>
                    <a:pt x="3972851" y="1214962"/>
                    <a:pt x="3963223" y="1214962"/>
                  </a:cubicBezTo>
                  <a:cubicBezTo>
                    <a:pt x="3953594" y="1214962"/>
                    <a:pt x="3945789" y="1207201"/>
                    <a:pt x="3945789" y="1197626"/>
                  </a:cubicBezTo>
                  <a:cubicBezTo>
                    <a:pt x="3945789" y="1188053"/>
                    <a:pt x="3953594" y="1180291"/>
                    <a:pt x="3963223" y="1180291"/>
                  </a:cubicBezTo>
                  <a:close/>
                  <a:moveTo>
                    <a:pt x="4375817" y="1174513"/>
                  </a:moveTo>
                  <a:cubicBezTo>
                    <a:pt x="4385445" y="1174513"/>
                    <a:pt x="4393251" y="1182274"/>
                    <a:pt x="4393251" y="1191848"/>
                  </a:cubicBezTo>
                  <a:cubicBezTo>
                    <a:pt x="4393251" y="1201422"/>
                    <a:pt x="4385445" y="1209184"/>
                    <a:pt x="4375817" y="1209184"/>
                  </a:cubicBezTo>
                  <a:cubicBezTo>
                    <a:pt x="4366188" y="1209184"/>
                    <a:pt x="4358384" y="1201422"/>
                    <a:pt x="4358384" y="1191848"/>
                  </a:cubicBezTo>
                  <a:cubicBezTo>
                    <a:pt x="4358384" y="1182274"/>
                    <a:pt x="4366188" y="1174513"/>
                    <a:pt x="4375817" y="1174513"/>
                  </a:cubicBezTo>
                  <a:close/>
                  <a:moveTo>
                    <a:pt x="4503663" y="1162956"/>
                  </a:moveTo>
                  <a:cubicBezTo>
                    <a:pt x="4513291" y="1162956"/>
                    <a:pt x="4521097" y="1170716"/>
                    <a:pt x="4521097" y="1180291"/>
                  </a:cubicBezTo>
                  <a:cubicBezTo>
                    <a:pt x="4521097" y="1189866"/>
                    <a:pt x="4513291" y="1197627"/>
                    <a:pt x="4503663" y="1197627"/>
                  </a:cubicBezTo>
                  <a:cubicBezTo>
                    <a:pt x="4494035" y="1197627"/>
                    <a:pt x="4486229" y="1189866"/>
                    <a:pt x="4486229" y="1180291"/>
                  </a:cubicBezTo>
                  <a:cubicBezTo>
                    <a:pt x="4486229" y="1170716"/>
                    <a:pt x="4494035" y="1162956"/>
                    <a:pt x="4503663" y="1162956"/>
                  </a:cubicBezTo>
                  <a:close/>
                  <a:moveTo>
                    <a:pt x="3649419" y="1162956"/>
                  </a:moveTo>
                  <a:cubicBezTo>
                    <a:pt x="3659048" y="1162956"/>
                    <a:pt x="3666853" y="1170716"/>
                    <a:pt x="3666853" y="1180291"/>
                  </a:cubicBezTo>
                  <a:cubicBezTo>
                    <a:pt x="3666853" y="1189866"/>
                    <a:pt x="3659048" y="1197627"/>
                    <a:pt x="3649419" y="1197627"/>
                  </a:cubicBezTo>
                  <a:cubicBezTo>
                    <a:pt x="3639791" y="1197627"/>
                    <a:pt x="3631986" y="1189866"/>
                    <a:pt x="3631986" y="1180291"/>
                  </a:cubicBezTo>
                  <a:cubicBezTo>
                    <a:pt x="3631986" y="1170716"/>
                    <a:pt x="3639791" y="1162956"/>
                    <a:pt x="3649419" y="1162956"/>
                  </a:cubicBezTo>
                  <a:close/>
                  <a:moveTo>
                    <a:pt x="3852811" y="1128284"/>
                  </a:moveTo>
                  <a:cubicBezTo>
                    <a:pt x="3862439" y="1128284"/>
                    <a:pt x="3870245" y="1136046"/>
                    <a:pt x="3870245" y="1145620"/>
                  </a:cubicBezTo>
                  <a:cubicBezTo>
                    <a:pt x="3870245" y="1155194"/>
                    <a:pt x="3862439" y="1162956"/>
                    <a:pt x="3852811" y="1162956"/>
                  </a:cubicBezTo>
                  <a:cubicBezTo>
                    <a:pt x="3843182" y="1162956"/>
                    <a:pt x="3835378" y="1155194"/>
                    <a:pt x="3835378" y="1145620"/>
                  </a:cubicBezTo>
                  <a:cubicBezTo>
                    <a:pt x="3835378" y="1136046"/>
                    <a:pt x="3843182" y="1128284"/>
                    <a:pt x="3852811" y="1128284"/>
                  </a:cubicBezTo>
                  <a:close/>
                  <a:moveTo>
                    <a:pt x="4259593" y="1122506"/>
                  </a:moveTo>
                  <a:cubicBezTo>
                    <a:pt x="4269222" y="1122506"/>
                    <a:pt x="4277027" y="1130268"/>
                    <a:pt x="4277027" y="1139841"/>
                  </a:cubicBezTo>
                  <a:cubicBezTo>
                    <a:pt x="4277027" y="1149416"/>
                    <a:pt x="4269222" y="1157177"/>
                    <a:pt x="4259593" y="1157177"/>
                  </a:cubicBezTo>
                  <a:cubicBezTo>
                    <a:pt x="4249964" y="1157177"/>
                    <a:pt x="4242160" y="1149416"/>
                    <a:pt x="4242160" y="1139841"/>
                  </a:cubicBezTo>
                  <a:cubicBezTo>
                    <a:pt x="4242160" y="1130268"/>
                    <a:pt x="4249964" y="1122506"/>
                    <a:pt x="4259593" y="1122506"/>
                  </a:cubicBezTo>
                  <a:close/>
                  <a:moveTo>
                    <a:pt x="4689620" y="1116728"/>
                  </a:moveTo>
                  <a:cubicBezTo>
                    <a:pt x="4699249" y="1116728"/>
                    <a:pt x="4707054" y="1124489"/>
                    <a:pt x="4707054" y="1134063"/>
                  </a:cubicBezTo>
                  <a:cubicBezTo>
                    <a:pt x="4707054" y="1143637"/>
                    <a:pt x="4699249" y="1151399"/>
                    <a:pt x="4689620" y="1151399"/>
                  </a:cubicBezTo>
                  <a:cubicBezTo>
                    <a:pt x="4679991" y="1151399"/>
                    <a:pt x="4672187" y="1143637"/>
                    <a:pt x="4672187" y="1134063"/>
                  </a:cubicBezTo>
                  <a:cubicBezTo>
                    <a:pt x="4672187" y="1124489"/>
                    <a:pt x="4679991" y="1116728"/>
                    <a:pt x="4689620" y="1116728"/>
                  </a:cubicBezTo>
                  <a:close/>
                  <a:moveTo>
                    <a:pt x="3521573" y="1116728"/>
                  </a:moveTo>
                  <a:cubicBezTo>
                    <a:pt x="3531202" y="1116728"/>
                    <a:pt x="3539007" y="1124489"/>
                    <a:pt x="3539007" y="1134063"/>
                  </a:cubicBezTo>
                  <a:cubicBezTo>
                    <a:pt x="3539007" y="1143637"/>
                    <a:pt x="3531202" y="1151399"/>
                    <a:pt x="3521573" y="1151399"/>
                  </a:cubicBezTo>
                  <a:cubicBezTo>
                    <a:pt x="3511946" y="1151399"/>
                    <a:pt x="3504140" y="1143637"/>
                    <a:pt x="3504140" y="1134063"/>
                  </a:cubicBezTo>
                  <a:cubicBezTo>
                    <a:pt x="3504140" y="1124489"/>
                    <a:pt x="3511946" y="1116728"/>
                    <a:pt x="3521573" y="1116728"/>
                  </a:cubicBezTo>
                  <a:close/>
                  <a:moveTo>
                    <a:pt x="4125936" y="1105171"/>
                  </a:moveTo>
                  <a:cubicBezTo>
                    <a:pt x="4135565" y="1105171"/>
                    <a:pt x="4143370" y="1112931"/>
                    <a:pt x="4143370" y="1122506"/>
                  </a:cubicBezTo>
                  <a:cubicBezTo>
                    <a:pt x="4143370" y="1132081"/>
                    <a:pt x="4135565" y="1139842"/>
                    <a:pt x="4125936" y="1139842"/>
                  </a:cubicBezTo>
                  <a:cubicBezTo>
                    <a:pt x="4116308" y="1139842"/>
                    <a:pt x="4108503" y="1132081"/>
                    <a:pt x="4108503" y="1122506"/>
                  </a:cubicBezTo>
                  <a:cubicBezTo>
                    <a:pt x="4108503" y="1112931"/>
                    <a:pt x="4116308" y="1105171"/>
                    <a:pt x="4125936" y="1105171"/>
                  </a:cubicBezTo>
                  <a:close/>
                  <a:moveTo>
                    <a:pt x="4021335" y="1082056"/>
                  </a:moveTo>
                  <a:cubicBezTo>
                    <a:pt x="4030964" y="1082056"/>
                    <a:pt x="4038769" y="1089818"/>
                    <a:pt x="4038769" y="1099392"/>
                  </a:cubicBezTo>
                  <a:cubicBezTo>
                    <a:pt x="4038769" y="1108966"/>
                    <a:pt x="4030964" y="1116728"/>
                    <a:pt x="4021335" y="1116728"/>
                  </a:cubicBezTo>
                  <a:cubicBezTo>
                    <a:pt x="4011706" y="1116728"/>
                    <a:pt x="4003902" y="1108966"/>
                    <a:pt x="4003902" y="1099392"/>
                  </a:cubicBezTo>
                  <a:cubicBezTo>
                    <a:pt x="4003902" y="1089818"/>
                    <a:pt x="4011706" y="1082056"/>
                    <a:pt x="4021335" y="1082056"/>
                  </a:cubicBezTo>
                  <a:close/>
                  <a:moveTo>
                    <a:pt x="3736587" y="1076278"/>
                  </a:moveTo>
                  <a:cubicBezTo>
                    <a:pt x="3746216" y="1076278"/>
                    <a:pt x="3754021" y="1084038"/>
                    <a:pt x="3754021" y="1093613"/>
                  </a:cubicBezTo>
                  <a:cubicBezTo>
                    <a:pt x="3754021" y="1103188"/>
                    <a:pt x="3746216" y="1110949"/>
                    <a:pt x="3736587" y="1110949"/>
                  </a:cubicBezTo>
                  <a:cubicBezTo>
                    <a:pt x="3726958" y="1110949"/>
                    <a:pt x="3719154" y="1103188"/>
                    <a:pt x="3719154" y="1093613"/>
                  </a:cubicBezTo>
                  <a:cubicBezTo>
                    <a:pt x="3719154" y="1084038"/>
                    <a:pt x="3726958" y="1076278"/>
                    <a:pt x="3736587" y="1076278"/>
                  </a:cubicBezTo>
                  <a:close/>
                  <a:moveTo>
                    <a:pt x="947222" y="1070499"/>
                  </a:moveTo>
                  <a:cubicBezTo>
                    <a:pt x="956850" y="1070499"/>
                    <a:pt x="964656" y="1078261"/>
                    <a:pt x="964656" y="1087835"/>
                  </a:cubicBezTo>
                  <a:cubicBezTo>
                    <a:pt x="964656" y="1097409"/>
                    <a:pt x="956850" y="1105171"/>
                    <a:pt x="947222" y="1105171"/>
                  </a:cubicBezTo>
                  <a:cubicBezTo>
                    <a:pt x="937594" y="1105171"/>
                    <a:pt x="929789" y="1097409"/>
                    <a:pt x="929789" y="1087835"/>
                  </a:cubicBezTo>
                  <a:cubicBezTo>
                    <a:pt x="929789" y="1078261"/>
                    <a:pt x="937594" y="1070499"/>
                    <a:pt x="947222" y="1070499"/>
                  </a:cubicBezTo>
                  <a:close/>
                  <a:moveTo>
                    <a:pt x="1086690" y="1064721"/>
                  </a:moveTo>
                  <a:cubicBezTo>
                    <a:pt x="1096318" y="1064721"/>
                    <a:pt x="1104124" y="1072483"/>
                    <a:pt x="1104124" y="1082056"/>
                  </a:cubicBezTo>
                  <a:cubicBezTo>
                    <a:pt x="1104124" y="1091631"/>
                    <a:pt x="1096318" y="1099392"/>
                    <a:pt x="1086690" y="1099392"/>
                  </a:cubicBezTo>
                  <a:cubicBezTo>
                    <a:pt x="1077062" y="1099392"/>
                    <a:pt x="1069257" y="1091631"/>
                    <a:pt x="1069257" y="1082056"/>
                  </a:cubicBezTo>
                  <a:cubicBezTo>
                    <a:pt x="1069257" y="1072483"/>
                    <a:pt x="1077062" y="1064721"/>
                    <a:pt x="1086690" y="1064721"/>
                  </a:cubicBezTo>
                  <a:close/>
                  <a:moveTo>
                    <a:pt x="4486229" y="1058943"/>
                  </a:moveTo>
                  <a:cubicBezTo>
                    <a:pt x="4495857" y="1058943"/>
                    <a:pt x="4503663" y="1066704"/>
                    <a:pt x="4503663" y="1076278"/>
                  </a:cubicBezTo>
                  <a:cubicBezTo>
                    <a:pt x="4503663" y="1085852"/>
                    <a:pt x="4495857" y="1093614"/>
                    <a:pt x="4486229" y="1093614"/>
                  </a:cubicBezTo>
                  <a:cubicBezTo>
                    <a:pt x="4476600" y="1093614"/>
                    <a:pt x="4468795" y="1085852"/>
                    <a:pt x="4468795" y="1076278"/>
                  </a:cubicBezTo>
                  <a:cubicBezTo>
                    <a:pt x="4468795" y="1066704"/>
                    <a:pt x="4476600" y="1058943"/>
                    <a:pt x="4486229" y="1058943"/>
                  </a:cubicBezTo>
                  <a:close/>
                  <a:moveTo>
                    <a:pt x="4352572" y="1058943"/>
                  </a:moveTo>
                  <a:cubicBezTo>
                    <a:pt x="4362200" y="1058943"/>
                    <a:pt x="4370006" y="1066704"/>
                    <a:pt x="4370006" y="1076278"/>
                  </a:cubicBezTo>
                  <a:cubicBezTo>
                    <a:pt x="4370006" y="1085852"/>
                    <a:pt x="4362200" y="1093614"/>
                    <a:pt x="4352572" y="1093614"/>
                  </a:cubicBezTo>
                  <a:cubicBezTo>
                    <a:pt x="4342943" y="1093614"/>
                    <a:pt x="4335137" y="1085852"/>
                    <a:pt x="4335137" y="1076278"/>
                  </a:cubicBezTo>
                  <a:cubicBezTo>
                    <a:pt x="4335137" y="1066704"/>
                    <a:pt x="4342943" y="1058943"/>
                    <a:pt x="4352572" y="1058943"/>
                  </a:cubicBezTo>
                  <a:close/>
                  <a:moveTo>
                    <a:pt x="1214536" y="1058943"/>
                  </a:moveTo>
                  <a:cubicBezTo>
                    <a:pt x="1224164" y="1058943"/>
                    <a:pt x="1231970" y="1066704"/>
                    <a:pt x="1231970" y="1076278"/>
                  </a:cubicBezTo>
                  <a:cubicBezTo>
                    <a:pt x="1231970" y="1085852"/>
                    <a:pt x="1224164" y="1093614"/>
                    <a:pt x="1214536" y="1093614"/>
                  </a:cubicBezTo>
                  <a:cubicBezTo>
                    <a:pt x="1204908" y="1093614"/>
                    <a:pt x="1197102" y="1085852"/>
                    <a:pt x="1197102" y="1076278"/>
                  </a:cubicBezTo>
                  <a:cubicBezTo>
                    <a:pt x="1197102" y="1066704"/>
                    <a:pt x="1204908" y="1058943"/>
                    <a:pt x="1214536" y="1058943"/>
                  </a:cubicBezTo>
                  <a:close/>
                  <a:moveTo>
                    <a:pt x="4608263" y="1047385"/>
                  </a:moveTo>
                  <a:cubicBezTo>
                    <a:pt x="4617892" y="1047385"/>
                    <a:pt x="4625698" y="1055146"/>
                    <a:pt x="4625698" y="1064720"/>
                  </a:cubicBezTo>
                  <a:cubicBezTo>
                    <a:pt x="4625698" y="1074295"/>
                    <a:pt x="4617892" y="1082056"/>
                    <a:pt x="4608263" y="1082056"/>
                  </a:cubicBezTo>
                  <a:cubicBezTo>
                    <a:pt x="4598635" y="1082056"/>
                    <a:pt x="4590830" y="1074295"/>
                    <a:pt x="4590830" y="1064720"/>
                  </a:cubicBezTo>
                  <a:cubicBezTo>
                    <a:pt x="4590830" y="1055146"/>
                    <a:pt x="4598635" y="1047385"/>
                    <a:pt x="4608263" y="1047385"/>
                  </a:cubicBezTo>
                  <a:close/>
                  <a:moveTo>
                    <a:pt x="3602930" y="1041606"/>
                  </a:moveTo>
                  <a:cubicBezTo>
                    <a:pt x="3612559" y="1041606"/>
                    <a:pt x="3620364" y="1049368"/>
                    <a:pt x="3620364" y="1058942"/>
                  </a:cubicBezTo>
                  <a:cubicBezTo>
                    <a:pt x="3620364" y="1068516"/>
                    <a:pt x="3612559" y="1076278"/>
                    <a:pt x="3602930" y="1076278"/>
                  </a:cubicBezTo>
                  <a:cubicBezTo>
                    <a:pt x="3593302" y="1076278"/>
                    <a:pt x="3585497" y="1068516"/>
                    <a:pt x="3585497" y="1058942"/>
                  </a:cubicBezTo>
                  <a:cubicBezTo>
                    <a:pt x="3585497" y="1049368"/>
                    <a:pt x="3593302" y="1041606"/>
                    <a:pt x="3602930" y="1041606"/>
                  </a:cubicBezTo>
                  <a:close/>
                  <a:moveTo>
                    <a:pt x="3916733" y="1035828"/>
                  </a:moveTo>
                  <a:cubicBezTo>
                    <a:pt x="3926362" y="1035828"/>
                    <a:pt x="3934167" y="1043590"/>
                    <a:pt x="3934167" y="1053163"/>
                  </a:cubicBezTo>
                  <a:cubicBezTo>
                    <a:pt x="3934167" y="1062738"/>
                    <a:pt x="3926362" y="1070499"/>
                    <a:pt x="3916733" y="1070499"/>
                  </a:cubicBezTo>
                  <a:cubicBezTo>
                    <a:pt x="3907105" y="1070499"/>
                    <a:pt x="3899299" y="1062738"/>
                    <a:pt x="3899299" y="1053163"/>
                  </a:cubicBezTo>
                  <a:cubicBezTo>
                    <a:pt x="3899299" y="1043590"/>
                    <a:pt x="3907105" y="1035828"/>
                    <a:pt x="3916733" y="1035828"/>
                  </a:cubicBezTo>
                  <a:close/>
                  <a:moveTo>
                    <a:pt x="3440217" y="1035828"/>
                  </a:moveTo>
                  <a:cubicBezTo>
                    <a:pt x="3449845" y="1035828"/>
                    <a:pt x="3457651" y="1043590"/>
                    <a:pt x="3457651" y="1053163"/>
                  </a:cubicBezTo>
                  <a:cubicBezTo>
                    <a:pt x="3457651" y="1062738"/>
                    <a:pt x="3449845" y="1070499"/>
                    <a:pt x="3440217" y="1070499"/>
                  </a:cubicBezTo>
                  <a:cubicBezTo>
                    <a:pt x="3430588" y="1070499"/>
                    <a:pt x="3422784" y="1062738"/>
                    <a:pt x="3422784" y="1053163"/>
                  </a:cubicBezTo>
                  <a:cubicBezTo>
                    <a:pt x="3422784" y="1043590"/>
                    <a:pt x="3430588" y="1035828"/>
                    <a:pt x="3440217" y="1035828"/>
                  </a:cubicBezTo>
                  <a:close/>
                  <a:moveTo>
                    <a:pt x="3341427" y="1035828"/>
                  </a:moveTo>
                  <a:cubicBezTo>
                    <a:pt x="3351056" y="1035828"/>
                    <a:pt x="3358861" y="1043590"/>
                    <a:pt x="3358861" y="1053163"/>
                  </a:cubicBezTo>
                  <a:cubicBezTo>
                    <a:pt x="3358861" y="1062738"/>
                    <a:pt x="3351056" y="1070499"/>
                    <a:pt x="3341427" y="1070499"/>
                  </a:cubicBezTo>
                  <a:cubicBezTo>
                    <a:pt x="3331799" y="1070499"/>
                    <a:pt x="3323994" y="1062738"/>
                    <a:pt x="3323994" y="1053163"/>
                  </a:cubicBezTo>
                  <a:cubicBezTo>
                    <a:pt x="3323994" y="1043590"/>
                    <a:pt x="3331799" y="1035828"/>
                    <a:pt x="3341427" y="1035828"/>
                  </a:cubicBezTo>
                  <a:close/>
                  <a:moveTo>
                    <a:pt x="1354004" y="1035828"/>
                  </a:moveTo>
                  <a:cubicBezTo>
                    <a:pt x="1363632" y="1035828"/>
                    <a:pt x="1371438" y="1043590"/>
                    <a:pt x="1371438" y="1053163"/>
                  </a:cubicBezTo>
                  <a:cubicBezTo>
                    <a:pt x="1371438" y="1062738"/>
                    <a:pt x="1363632" y="1070499"/>
                    <a:pt x="1354004" y="1070499"/>
                  </a:cubicBezTo>
                  <a:cubicBezTo>
                    <a:pt x="1344376" y="1070499"/>
                    <a:pt x="1336571" y="1062738"/>
                    <a:pt x="1336571" y="1053163"/>
                  </a:cubicBezTo>
                  <a:cubicBezTo>
                    <a:pt x="1336571" y="1043590"/>
                    <a:pt x="1344376" y="1035828"/>
                    <a:pt x="1354004" y="1035828"/>
                  </a:cubicBezTo>
                  <a:close/>
                  <a:moveTo>
                    <a:pt x="4207292" y="1024271"/>
                  </a:moveTo>
                  <a:cubicBezTo>
                    <a:pt x="4216921" y="1024271"/>
                    <a:pt x="4224727" y="1032033"/>
                    <a:pt x="4224727" y="1041607"/>
                  </a:cubicBezTo>
                  <a:cubicBezTo>
                    <a:pt x="4224727" y="1051181"/>
                    <a:pt x="4216921" y="1058943"/>
                    <a:pt x="4207292" y="1058943"/>
                  </a:cubicBezTo>
                  <a:cubicBezTo>
                    <a:pt x="4197664" y="1058943"/>
                    <a:pt x="4189858" y="1051181"/>
                    <a:pt x="4189858" y="1041607"/>
                  </a:cubicBezTo>
                  <a:cubicBezTo>
                    <a:pt x="4189858" y="1032033"/>
                    <a:pt x="4197664" y="1024271"/>
                    <a:pt x="4207292" y="1024271"/>
                  </a:cubicBezTo>
                  <a:close/>
                  <a:moveTo>
                    <a:pt x="4741920" y="1012713"/>
                  </a:moveTo>
                  <a:cubicBezTo>
                    <a:pt x="4751549" y="1012713"/>
                    <a:pt x="4759354" y="1020475"/>
                    <a:pt x="4759354" y="1030049"/>
                  </a:cubicBezTo>
                  <a:cubicBezTo>
                    <a:pt x="4759354" y="1039623"/>
                    <a:pt x="4751549" y="1047385"/>
                    <a:pt x="4741920" y="1047385"/>
                  </a:cubicBezTo>
                  <a:cubicBezTo>
                    <a:pt x="4732293" y="1047385"/>
                    <a:pt x="4724487" y="1039623"/>
                    <a:pt x="4724487" y="1030049"/>
                  </a:cubicBezTo>
                  <a:cubicBezTo>
                    <a:pt x="4724487" y="1020475"/>
                    <a:pt x="4732293" y="1012713"/>
                    <a:pt x="4741920" y="1012713"/>
                  </a:cubicBezTo>
                  <a:close/>
                  <a:moveTo>
                    <a:pt x="854243" y="1012713"/>
                  </a:moveTo>
                  <a:cubicBezTo>
                    <a:pt x="863872" y="1012713"/>
                    <a:pt x="871677" y="1020475"/>
                    <a:pt x="871677" y="1030049"/>
                  </a:cubicBezTo>
                  <a:cubicBezTo>
                    <a:pt x="871677" y="1039623"/>
                    <a:pt x="863872" y="1047385"/>
                    <a:pt x="854243" y="1047385"/>
                  </a:cubicBezTo>
                  <a:cubicBezTo>
                    <a:pt x="844615" y="1047385"/>
                    <a:pt x="836810" y="1039623"/>
                    <a:pt x="836810" y="1030049"/>
                  </a:cubicBezTo>
                  <a:cubicBezTo>
                    <a:pt x="836810" y="1020475"/>
                    <a:pt x="844615" y="1012713"/>
                    <a:pt x="854243" y="1012713"/>
                  </a:cubicBezTo>
                  <a:close/>
                  <a:moveTo>
                    <a:pt x="755453" y="1006935"/>
                  </a:moveTo>
                  <a:cubicBezTo>
                    <a:pt x="765082" y="1006935"/>
                    <a:pt x="772887" y="1014697"/>
                    <a:pt x="772887" y="1024270"/>
                  </a:cubicBezTo>
                  <a:cubicBezTo>
                    <a:pt x="772887" y="1033845"/>
                    <a:pt x="765082" y="1041606"/>
                    <a:pt x="755453" y="1041606"/>
                  </a:cubicBezTo>
                  <a:cubicBezTo>
                    <a:pt x="745826" y="1041606"/>
                    <a:pt x="738020" y="1033845"/>
                    <a:pt x="738020" y="1024270"/>
                  </a:cubicBezTo>
                  <a:cubicBezTo>
                    <a:pt x="738020" y="1014697"/>
                    <a:pt x="745826" y="1006935"/>
                    <a:pt x="755453" y="1006935"/>
                  </a:cubicBezTo>
                  <a:close/>
                  <a:moveTo>
                    <a:pt x="3806321" y="989600"/>
                  </a:moveTo>
                  <a:cubicBezTo>
                    <a:pt x="3815950" y="989600"/>
                    <a:pt x="3823756" y="997361"/>
                    <a:pt x="3823756" y="1006935"/>
                  </a:cubicBezTo>
                  <a:cubicBezTo>
                    <a:pt x="3823756" y="1016510"/>
                    <a:pt x="3815950" y="1024271"/>
                    <a:pt x="3806321" y="1024271"/>
                  </a:cubicBezTo>
                  <a:cubicBezTo>
                    <a:pt x="3796694" y="1024271"/>
                    <a:pt x="3788888" y="1016510"/>
                    <a:pt x="3788888" y="1006935"/>
                  </a:cubicBezTo>
                  <a:cubicBezTo>
                    <a:pt x="3788888" y="997361"/>
                    <a:pt x="3796694" y="989600"/>
                    <a:pt x="3806321" y="989600"/>
                  </a:cubicBezTo>
                  <a:close/>
                  <a:moveTo>
                    <a:pt x="3225203" y="989600"/>
                  </a:moveTo>
                  <a:cubicBezTo>
                    <a:pt x="3234832" y="989600"/>
                    <a:pt x="3242637" y="997361"/>
                    <a:pt x="3242637" y="1006935"/>
                  </a:cubicBezTo>
                  <a:cubicBezTo>
                    <a:pt x="3242637" y="1016510"/>
                    <a:pt x="3234832" y="1024271"/>
                    <a:pt x="3225203" y="1024271"/>
                  </a:cubicBezTo>
                  <a:cubicBezTo>
                    <a:pt x="3215576" y="1024271"/>
                    <a:pt x="3207770" y="1016510"/>
                    <a:pt x="3207770" y="1006935"/>
                  </a:cubicBezTo>
                  <a:cubicBezTo>
                    <a:pt x="3207770" y="997361"/>
                    <a:pt x="3215576" y="989600"/>
                    <a:pt x="3225203" y="989600"/>
                  </a:cubicBezTo>
                  <a:close/>
                  <a:moveTo>
                    <a:pt x="1458606" y="983821"/>
                  </a:moveTo>
                  <a:cubicBezTo>
                    <a:pt x="1468234" y="983821"/>
                    <a:pt x="1476039" y="991583"/>
                    <a:pt x="1476039" y="1001157"/>
                  </a:cubicBezTo>
                  <a:cubicBezTo>
                    <a:pt x="1476039" y="1010731"/>
                    <a:pt x="1468234" y="1018493"/>
                    <a:pt x="1458606" y="1018493"/>
                  </a:cubicBezTo>
                  <a:cubicBezTo>
                    <a:pt x="1448978" y="1018493"/>
                    <a:pt x="1441172" y="1010731"/>
                    <a:pt x="1441172" y="1001157"/>
                  </a:cubicBezTo>
                  <a:cubicBezTo>
                    <a:pt x="1441172" y="991583"/>
                    <a:pt x="1448978" y="983821"/>
                    <a:pt x="1458606" y="983821"/>
                  </a:cubicBezTo>
                  <a:close/>
                  <a:moveTo>
                    <a:pt x="4056201" y="972265"/>
                  </a:moveTo>
                  <a:cubicBezTo>
                    <a:pt x="4065830" y="972265"/>
                    <a:pt x="4073635" y="980026"/>
                    <a:pt x="4073635" y="989600"/>
                  </a:cubicBezTo>
                  <a:cubicBezTo>
                    <a:pt x="4073635" y="999174"/>
                    <a:pt x="4065830" y="1006936"/>
                    <a:pt x="4056201" y="1006936"/>
                  </a:cubicBezTo>
                  <a:cubicBezTo>
                    <a:pt x="4046573" y="1006936"/>
                    <a:pt x="4038768" y="999174"/>
                    <a:pt x="4038768" y="989600"/>
                  </a:cubicBezTo>
                  <a:cubicBezTo>
                    <a:pt x="4038768" y="980026"/>
                    <a:pt x="4046573" y="972265"/>
                    <a:pt x="4056201" y="972265"/>
                  </a:cubicBezTo>
                  <a:close/>
                  <a:moveTo>
                    <a:pt x="993713" y="972265"/>
                  </a:moveTo>
                  <a:cubicBezTo>
                    <a:pt x="1003340" y="972265"/>
                    <a:pt x="1011145" y="980026"/>
                    <a:pt x="1011145" y="989600"/>
                  </a:cubicBezTo>
                  <a:cubicBezTo>
                    <a:pt x="1011145" y="999174"/>
                    <a:pt x="1003340" y="1006936"/>
                    <a:pt x="993713" y="1006936"/>
                  </a:cubicBezTo>
                  <a:cubicBezTo>
                    <a:pt x="984083" y="1006936"/>
                    <a:pt x="976278" y="999174"/>
                    <a:pt x="976278" y="989600"/>
                  </a:cubicBezTo>
                  <a:cubicBezTo>
                    <a:pt x="976278" y="980026"/>
                    <a:pt x="984083" y="972265"/>
                    <a:pt x="993713" y="972265"/>
                  </a:cubicBezTo>
                  <a:close/>
                  <a:moveTo>
                    <a:pt x="4375817" y="960707"/>
                  </a:moveTo>
                  <a:cubicBezTo>
                    <a:pt x="4385445" y="960707"/>
                    <a:pt x="4393251" y="968467"/>
                    <a:pt x="4393251" y="978042"/>
                  </a:cubicBezTo>
                  <a:cubicBezTo>
                    <a:pt x="4393251" y="987617"/>
                    <a:pt x="4385445" y="995378"/>
                    <a:pt x="4375817" y="995378"/>
                  </a:cubicBezTo>
                  <a:cubicBezTo>
                    <a:pt x="4366188" y="995378"/>
                    <a:pt x="4358384" y="987617"/>
                    <a:pt x="4358384" y="978042"/>
                  </a:cubicBezTo>
                  <a:cubicBezTo>
                    <a:pt x="4358384" y="968467"/>
                    <a:pt x="4366188" y="960707"/>
                    <a:pt x="4375817" y="960707"/>
                  </a:cubicBezTo>
                  <a:close/>
                  <a:moveTo>
                    <a:pt x="3672664" y="960707"/>
                  </a:moveTo>
                  <a:cubicBezTo>
                    <a:pt x="3682293" y="960707"/>
                    <a:pt x="3690099" y="968467"/>
                    <a:pt x="3690099" y="978042"/>
                  </a:cubicBezTo>
                  <a:cubicBezTo>
                    <a:pt x="3690099" y="987617"/>
                    <a:pt x="3682293" y="995378"/>
                    <a:pt x="3672664" y="995378"/>
                  </a:cubicBezTo>
                  <a:cubicBezTo>
                    <a:pt x="3663036" y="995378"/>
                    <a:pt x="3655231" y="987617"/>
                    <a:pt x="3655231" y="978042"/>
                  </a:cubicBezTo>
                  <a:cubicBezTo>
                    <a:pt x="3655231" y="968467"/>
                    <a:pt x="3663036" y="960707"/>
                    <a:pt x="3672664" y="960707"/>
                  </a:cubicBezTo>
                  <a:close/>
                  <a:moveTo>
                    <a:pt x="1574830" y="960707"/>
                  </a:moveTo>
                  <a:cubicBezTo>
                    <a:pt x="1584458" y="960707"/>
                    <a:pt x="1592263" y="968467"/>
                    <a:pt x="1592263" y="978042"/>
                  </a:cubicBezTo>
                  <a:cubicBezTo>
                    <a:pt x="1592263" y="987617"/>
                    <a:pt x="1584458" y="995378"/>
                    <a:pt x="1574830" y="995378"/>
                  </a:cubicBezTo>
                  <a:cubicBezTo>
                    <a:pt x="1565202" y="995378"/>
                    <a:pt x="1557396" y="987617"/>
                    <a:pt x="1557396" y="978042"/>
                  </a:cubicBezTo>
                  <a:cubicBezTo>
                    <a:pt x="1557396" y="968467"/>
                    <a:pt x="1565202" y="960707"/>
                    <a:pt x="1574830" y="960707"/>
                  </a:cubicBezTo>
                  <a:close/>
                  <a:moveTo>
                    <a:pt x="1290081" y="960707"/>
                  </a:moveTo>
                  <a:cubicBezTo>
                    <a:pt x="1299710" y="960707"/>
                    <a:pt x="1307515" y="968467"/>
                    <a:pt x="1307515" y="978042"/>
                  </a:cubicBezTo>
                  <a:cubicBezTo>
                    <a:pt x="1307515" y="987617"/>
                    <a:pt x="1299710" y="995378"/>
                    <a:pt x="1290081" y="995378"/>
                  </a:cubicBezTo>
                  <a:cubicBezTo>
                    <a:pt x="1280453" y="995378"/>
                    <a:pt x="1272648" y="987617"/>
                    <a:pt x="1272648" y="978042"/>
                  </a:cubicBezTo>
                  <a:cubicBezTo>
                    <a:pt x="1272648" y="968467"/>
                    <a:pt x="1280453" y="960707"/>
                    <a:pt x="1290081" y="960707"/>
                  </a:cubicBezTo>
                  <a:close/>
                  <a:moveTo>
                    <a:pt x="1133179" y="960707"/>
                  </a:moveTo>
                  <a:cubicBezTo>
                    <a:pt x="1142808" y="960707"/>
                    <a:pt x="1150614" y="968467"/>
                    <a:pt x="1150614" y="978042"/>
                  </a:cubicBezTo>
                  <a:cubicBezTo>
                    <a:pt x="1150614" y="987617"/>
                    <a:pt x="1142808" y="995378"/>
                    <a:pt x="1133179" y="995378"/>
                  </a:cubicBezTo>
                  <a:cubicBezTo>
                    <a:pt x="1123551" y="995378"/>
                    <a:pt x="1115746" y="987617"/>
                    <a:pt x="1115746" y="978042"/>
                  </a:cubicBezTo>
                  <a:cubicBezTo>
                    <a:pt x="1115746" y="968467"/>
                    <a:pt x="1123551" y="960707"/>
                    <a:pt x="1133179" y="960707"/>
                  </a:cubicBezTo>
                  <a:close/>
                  <a:moveTo>
                    <a:pt x="4532719" y="954928"/>
                  </a:moveTo>
                  <a:cubicBezTo>
                    <a:pt x="4542347" y="954928"/>
                    <a:pt x="4550153" y="962690"/>
                    <a:pt x="4550153" y="972264"/>
                  </a:cubicBezTo>
                  <a:cubicBezTo>
                    <a:pt x="4550153" y="981838"/>
                    <a:pt x="4542347" y="989600"/>
                    <a:pt x="4532719" y="989600"/>
                  </a:cubicBezTo>
                  <a:cubicBezTo>
                    <a:pt x="4523091" y="989600"/>
                    <a:pt x="4515286" y="981838"/>
                    <a:pt x="4515286" y="972264"/>
                  </a:cubicBezTo>
                  <a:cubicBezTo>
                    <a:pt x="4515286" y="962690"/>
                    <a:pt x="4523091" y="954928"/>
                    <a:pt x="4532719" y="954928"/>
                  </a:cubicBezTo>
                  <a:close/>
                  <a:moveTo>
                    <a:pt x="662474" y="954928"/>
                  </a:moveTo>
                  <a:cubicBezTo>
                    <a:pt x="672102" y="954928"/>
                    <a:pt x="679908" y="962690"/>
                    <a:pt x="679908" y="972264"/>
                  </a:cubicBezTo>
                  <a:cubicBezTo>
                    <a:pt x="679908" y="981838"/>
                    <a:pt x="672102" y="989600"/>
                    <a:pt x="662474" y="989600"/>
                  </a:cubicBezTo>
                  <a:cubicBezTo>
                    <a:pt x="652846" y="989600"/>
                    <a:pt x="645040" y="981838"/>
                    <a:pt x="645040" y="972264"/>
                  </a:cubicBezTo>
                  <a:cubicBezTo>
                    <a:pt x="645040" y="962690"/>
                    <a:pt x="652846" y="954928"/>
                    <a:pt x="662474" y="954928"/>
                  </a:cubicBezTo>
                  <a:close/>
                  <a:moveTo>
                    <a:pt x="3533195" y="943372"/>
                  </a:moveTo>
                  <a:cubicBezTo>
                    <a:pt x="3542824" y="943372"/>
                    <a:pt x="3550630" y="951133"/>
                    <a:pt x="3550630" y="960707"/>
                  </a:cubicBezTo>
                  <a:cubicBezTo>
                    <a:pt x="3550630" y="970281"/>
                    <a:pt x="3542824" y="978043"/>
                    <a:pt x="3533195" y="978043"/>
                  </a:cubicBezTo>
                  <a:cubicBezTo>
                    <a:pt x="3523567" y="978043"/>
                    <a:pt x="3515762" y="970281"/>
                    <a:pt x="3515762" y="960707"/>
                  </a:cubicBezTo>
                  <a:cubicBezTo>
                    <a:pt x="3515762" y="951133"/>
                    <a:pt x="3523567" y="943372"/>
                    <a:pt x="3533195" y="943372"/>
                  </a:cubicBezTo>
                  <a:close/>
                  <a:moveTo>
                    <a:pt x="3120602" y="931815"/>
                  </a:moveTo>
                  <a:cubicBezTo>
                    <a:pt x="3130231" y="931815"/>
                    <a:pt x="3138037" y="939576"/>
                    <a:pt x="3138037" y="949150"/>
                  </a:cubicBezTo>
                  <a:cubicBezTo>
                    <a:pt x="3138037" y="958725"/>
                    <a:pt x="3130231" y="966486"/>
                    <a:pt x="3120602" y="966486"/>
                  </a:cubicBezTo>
                  <a:cubicBezTo>
                    <a:pt x="3110974" y="966486"/>
                    <a:pt x="3103169" y="958725"/>
                    <a:pt x="3103169" y="949150"/>
                  </a:cubicBezTo>
                  <a:cubicBezTo>
                    <a:pt x="3103169" y="939576"/>
                    <a:pt x="3110974" y="931815"/>
                    <a:pt x="3120602" y="931815"/>
                  </a:cubicBezTo>
                  <a:close/>
                  <a:moveTo>
                    <a:pt x="4654753" y="926036"/>
                  </a:moveTo>
                  <a:cubicBezTo>
                    <a:pt x="4664381" y="926036"/>
                    <a:pt x="4672187" y="933797"/>
                    <a:pt x="4672187" y="943371"/>
                  </a:cubicBezTo>
                  <a:cubicBezTo>
                    <a:pt x="4672187" y="952945"/>
                    <a:pt x="4664381" y="960707"/>
                    <a:pt x="4654753" y="960707"/>
                  </a:cubicBezTo>
                  <a:cubicBezTo>
                    <a:pt x="4645125" y="960707"/>
                    <a:pt x="4637320" y="952945"/>
                    <a:pt x="4637320" y="943371"/>
                  </a:cubicBezTo>
                  <a:cubicBezTo>
                    <a:pt x="4637320" y="933797"/>
                    <a:pt x="4645125" y="926036"/>
                    <a:pt x="4654753" y="926036"/>
                  </a:cubicBezTo>
                  <a:close/>
                  <a:moveTo>
                    <a:pt x="3353049" y="920257"/>
                  </a:moveTo>
                  <a:cubicBezTo>
                    <a:pt x="3362678" y="920257"/>
                    <a:pt x="3370483" y="928019"/>
                    <a:pt x="3370483" y="937592"/>
                  </a:cubicBezTo>
                  <a:cubicBezTo>
                    <a:pt x="3370483" y="947167"/>
                    <a:pt x="3362678" y="954928"/>
                    <a:pt x="3353049" y="954928"/>
                  </a:cubicBezTo>
                  <a:cubicBezTo>
                    <a:pt x="3343420" y="954928"/>
                    <a:pt x="3335616" y="947167"/>
                    <a:pt x="3335616" y="937592"/>
                  </a:cubicBezTo>
                  <a:cubicBezTo>
                    <a:pt x="3335616" y="928019"/>
                    <a:pt x="3343420" y="920257"/>
                    <a:pt x="3353049" y="920257"/>
                  </a:cubicBezTo>
                  <a:close/>
                  <a:moveTo>
                    <a:pt x="4265404" y="914479"/>
                  </a:moveTo>
                  <a:cubicBezTo>
                    <a:pt x="4275033" y="914479"/>
                    <a:pt x="4282838" y="922240"/>
                    <a:pt x="4282838" y="931814"/>
                  </a:cubicBezTo>
                  <a:cubicBezTo>
                    <a:pt x="4282838" y="941388"/>
                    <a:pt x="4275033" y="949150"/>
                    <a:pt x="4265404" y="949150"/>
                  </a:cubicBezTo>
                  <a:cubicBezTo>
                    <a:pt x="4255775" y="949150"/>
                    <a:pt x="4247970" y="941388"/>
                    <a:pt x="4247970" y="931814"/>
                  </a:cubicBezTo>
                  <a:cubicBezTo>
                    <a:pt x="4247970" y="922240"/>
                    <a:pt x="4255775" y="914479"/>
                    <a:pt x="4265404" y="914479"/>
                  </a:cubicBezTo>
                  <a:close/>
                  <a:moveTo>
                    <a:pt x="4788410" y="908700"/>
                  </a:moveTo>
                  <a:cubicBezTo>
                    <a:pt x="4798038" y="908700"/>
                    <a:pt x="4805844" y="916462"/>
                    <a:pt x="4805844" y="926036"/>
                  </a:cubicBezTo>
                  <a:cubicBezTo>
                    <a:pt x="4805844" y="935610"/>
                    <a:pt x="4798038" y="943372"/>
                    <a:pt x="4788410" y="943372"/>
                  </a:cubicBezTo>
                  <a:cubicBezTo>
                    <a:pt x="4778781" y="943372"/>
                    <a:pt x="4770976" y="935610"/>
                    <a:pt x="4770976" y="926036"/>
                  </a:cubicBezTo>
                  <a:cubicBezTo>
                    <a:pt x="4770976" y="916462"/>
                    <a:pt x="4778781" y="908700"/>
                    <a:pt x="4788410" y="908700"/>
                  </a:cubicBezTo>
                  <a:close/>
                  <a:moveTo>
                    <a:pt x="4149181" y="908700"/>
                  </a:moveTo>
                  <a:cubicBezTo>
                    <a:pt x="4158810" y="908700"/>
                    <a:pt x="4166615" y="916462"/>
                    <a:pt x="4166615" y="926036"/>
                  </a:cubicBezTo>
                  <a:cubicBezTo>
                    <a:pt x="4166615" y="935610"/>
                    <a:pt x="4158810" y="943372"/>
                    <a:pt x="4149181" y="943372"/>
                  </a:cubicBezTo>
                  <a:cubicBezTo>
                    <a:pt x="4139552" y="943372"/>
                    <a:pt x="4131747" y="935610"/>
                    <a:pt x="4131747" y="926036"/>
                  </a:cubicBezTo>
                  <a:cubicBezTo>
                    <a:pt x="4131747" y="916462"/>
                    <a:pt x="4139552" y="908700"/>
                    <a:pt x="4149181" y="908700"/>
                  </a:cubicBezTo>
                  <a:close/>
                  <a:moveTo>
                    <a:pt x="3951600" y="908700"/>
                  </a:moveTo>
                  <a:cubicBezTo>
                    <a:pt x="3961229" y="908700"/>
                    <a:pt x="3969035" y="916462"/>
                    <a:pt x="3969035" y="926036"/>
                  </a:cubicBezTo>
                  <a:cubicBezTo>
                    <a:pt x="3969035" y="935610"/>
                    <a:pt x="3961229" y="943372"/>
                    <a:pt x="3951600" y="943372"/>
                  </a:cubicBezTo>
                  <a:cubicBezTo>
                    <a:pt x="3941973" y="943372"/>
                    <a:pt x="3934167" y="935610"/>
                    <a:pt x="3934167" y="926036"/>
                  </a:cubicBezTo>
                  <a:cubicBezTo>
                    <a:pt x="3934167" y="916462"/>
                    <a:pt x="3941973" y="908700"/>
                    <a:pt x="3951600" y="908700"/>
                  </a:cubicBezTo>
                  <a:close/>
                  <a:moveTo>
                    <a:pt x="575306" y="908700"/>
                  </a:moveTo>
                  <a:cubicBezTo>
                    <a:pt x="584935" y="908700"/>
                    <a:pt x="592740" y="916462"/>
                    <a:pt x="592740" y="926036"/>
                  </a:cubicBezTo>
                  <a:cubicBezTo>
                    <a:pt x="592740" y="935610"/>
                    <a:pt x="584935" y="943372"/>
                    <a:pt x="575306" y="943372"/>
                  </a:cubicBezTo>
                  <a:cubicBezTo>
                    <a:pt x="565678" y="943372"/>
                    <a:pt x="557873" y="935610"/>
                    <a:pt x="557873" y="926036"/>
                  </a:cubicBezTo>
                  <a:cubicBezTo>
                    <a:pt x="557873" y="916462"/>
                    <a:pt x="565678" y="908700"/>
                    <a:pt x="575306" y="908700"/>
                  </a:cubicBezTo>
                  <a:close/>
                  <a:moveTo>
                    <a:pt x="3010190" y="902922"/>
                  </a:moveTo>
                  <a:cubicBezTo>
                    <a:pt x="3019818" y="902922"/>
                    <a:pt x="3027624" y="910682"/>
                    <a:pt x="3027624" y="920257"/>
                  </a:cubicBezTo>
                  <a:cubicBezTo>
                    <a:pt x="3027624" y="929832"/>
                    <a:pt x="3019818" y="937593"/>
                    <a:pt x="3010190" y="937593"/>
                  </a:cubicBezTo>
                  <a:cubicBezTo>
                    <a:pt x="3000561" y="937593"/>
                    <a:pt x="2992756" y="929832"/>
                    <a:pt x="2992756" y="920257"/>
                  </a:cubicBezTo>
                  <a:cubicBezTo>
                    <a:pt x="2992756" y="910682"/>
                    <a:pt x="3000561" y="902922"/>
                    <a:pt x="3010190" y="902922"/>
                  </a:cubicBezTo>
                  <a:close/>
                  <a:moveTo>
                    <a:pt x="1679430" y="902922"/>
                  </a:moveTo>
                  <a:cubicBezTo>
                    <a:pt x="1689059" y="902922"/>
                    <a:pt x="1696864" y="910682"/>
                    <a:pt x="1696864" y="920257"/>
                  </a:cubicBezTo>
                  <a:cubicBezTo>
                    <a:pt x="1696864" y="929832"/>
                    <a:pt x="1689059" y="937593"/>
                    <a:pt x="1679430" y="937593"/>
                  </a:cubicBezTo>
                  <a:cubicBezTo>
                    <a:pt x="1669803" y="937593"/>
                    <a:pt x="1661997" y="929832"/>
                    <a:pt x="1661997" y="920257"/>
                  </a:cubicBezTo>
                  <a:cubicBezTo>
                    <a:pt x="1661997" y="910682"/>
                    <a:pt x="1669803" y="902922"/>
                    <a:pt x="1679430" y="902922"/>
                  </a:cubicBezTo>
                  <a:close/>
                  <a:moveTo>
                    <a:pt x="860054" y="897143"/>
                  </a:moveTo>
                  <a:cubicBezTo>
                    <a:pt x="869683" y="897143"/>
                    <a:pt x="877489" y="904905"/>
                    <a:pt x="877489" y="914479"/>
                  </a:cubicBezTo>
                  <a:cubicBezTo>
                    <a:pt x="877489" y="924053"/>
                    <a:pt x="869683" y="931815"/>
                    <a:pt x="860054" y="931815"/>
                  </a:cubicBezTo>
                  <a:cubicBezTo>
                    <a:pt x="850426" y="931815"/>
                    <a:pt x="842621" y="924053"/>
                    <a:pt x="842621" y="914479"/>
                  </a:cubicBezTo>
                  <a:cubicBezTo>
                    <a:pt x="842621" y="904905"/>
                    <a:pt x="850426" y="897143"/>
                    <a:pt x="860054" y="897143"/>
                  </a:cubicBezTo>
                  <a:close/>
                  <a:moveTo>
                    <a:pt x="3841188" y="885587"/>
                  </a:moveTo>
                  <a:cubicBezTo>
                    <a:pt x="3850816" y="885587"/>
                    <a:pt x="3858622" y="893348"/>
                    <a:pt x="3858622" y="902922"/>
                  </a:cubicBezTo>
                  <a:cubicBezTo>
                    <a:pt x="3858622" y="912496"/>
                    <a:pt x="3850816" y="920258"/>
                    <a:pt x="3841188" y="920258"/>
                  </a:cubicBezTo>
                  <a:cubicBezTo>
                    <a:pt x="3831560" y="920258"/>
                    <a:pt x="3823755" y="912496"/>
                    <a:pt x="3823755" y="902922"/>
                  </a:cubicBezTo>
                  <a:cubicBezTo>
                    <a:pt x="3823755" y="893348"/>
                    <a:pt x="3831560" y="885587"/>
                    <a:pt x="3841188" y="885587"/>
                  </a:cubicBezTo>
                  <a:close/>
                  <a:moveTo>
                    <a:pt x="4445551" y="879807"/>
                  </a:moveTo>
                  <a:cubicBezTo>
                    <a:pt x="4455180" y="879807"/>
                    <a:pt x="4462985" y="887569"/>
                    <a:pt x="4462985" y="897143"/>
                  </a:cubicBezTo>
                  <a:cubicBezTo>
                    <a:pt x="4462985" y="906717"/>
                    <a:pt x="4455180" y="914479"/>
                    <a:pt x="4445551" y="914479"/>
                  </a:cubicBezTo>
                  <a:cubicBezTo>
                    <a:pt x="4435924" y="914479"/>
                    <a:pt x="4428118" y="906717"/>
                    <a:pt x="4428118" y="897143"/>
                  </a:cubicBezTo>
                  <a:cubicBezTo>
                    <a:pt x="4428118" y="887569"/>
                    <a:pt x="4435924" y="879807"/>
                    <a:pt x="4445551" y="879807"/>
                  </a:cubicBezTo>
                  <a:close/>
                  <a:moveTo>
                    <a:pt x="1400495" y="879807"/>
                  </a:moveTo>
                  <a:cubicBezTo>
                    <a:pt x="1410123" y="879807"/>
                    <a:pt x="1417928" y="887569"/>
                    <a:pt x="1417928" y="897143"/>
                  </a:cubicBezTo>
                  <a:cubicBezTo>
                    <a:pt x="1417928" y="906717"/>
                    <a:pt x="1410123" y="914479"/>
                    <a:pt x="1400495" y="914479"/>
                  </a:cubicBezTo>
                  <a:cubicBezTo>
                    <a:pt x="1390866" y="914479"/>
                    <a:pt x="1383061" y="906717"/>
                    <a:pt x="1383061" y="897143"/>
                  </a:cubicBezTo>
                  <a:cubicBezTo>
                    <a:pt x="1383061" y="887569"/>
                    <a:pt x="1390866" y="879807"/>
                    <a:pt x="1400495" y="879807"/>
                  </a:cubicBezTo>
                  <a:close/>
                  <a:moveTo>
                    <a:pt x="1249403" y="879807"/>
                  </a:moveTo>
                  <a:cubicBezTo>
                    <a:pt x="1259032" y="879807"/>
                    <a:pt x="1266837" y="887569"/>
                    <a:pt x="1266837" y="897143"/>
                  </a:cubicBezTo>
                  <a:cubicBezTo>
                    <a:pt x="1266837" y="906717"/>
                    <a:pt x="1259032" y="914479"/>
                    <a:pt x="1249403" y="914479"/>
                  </a:cubicBezTo>
                  <a:cubicBezTo>
                    <a:pt x="1239775" y="914479"/>
                    <a:pt x="1231970" y="906717"/>
                    <a:pt x="1231970" y="897143"/>
                  </a:cubicBezTo>
                  <a:cubicBezTo>
                    <a:pt x="1231970" y="887569"/>
                    <a:pt x="1239775" y="879807"/>
                    <a:pt x="1249403" y="879807"/>
                  </a:cubicBezTo>
                  <a:close/>
                  <a:moveTo>
                    <a:pt x="3231014" y="874029"/>
                  </a:moveTo>
                  <a:cubicBezTo>
                    <a:pt x="3240643" y="874029"/>
                    <a:pt x="3248448" y="881790"/>
                    <a:pt x="3248448" y="891364"/>
                  </a:cubicBezTo>
                  <a:cubicBezTo>
                    <a:pt x="3248448" y="900939"/>
                    <a:pt x="3240643" y="908700"/>
                    <a:pt x="3231014" y="908700"/>
                  </a:cubicBezTo>
                  <a:cubicBezTo>
                    <a:pt x="3221387" y="908700"/>
                    <a:pt x="3213581" y="900939"/>
                    <a:pt x="3213581" y="891364"/>
                  </a:cubicBezTo>
                  <a:cubicBezTo>
                    <a:pt x="3213581" y="881790"/>
                    <a:pt x="3221387" y="874029"/>
                    <a:pt x="3231014" y="874029"/>
                  </a:cubicBezTo>
                  <a:close/>
                  <a:moveTo>
                    <a:pt x="1034390" y="874029"/>
                  </a:moveTo>
                  <a:cubicBezTo>
                    <a:pt x="1044018" y="874029"/>
                    <a:pt x="1051823" y="881790"/>
                    <a:pt x="1051823" y="891364"/>
                  </a:cubicBezTo>
                  <a:cubicBezTo>
                    <a:pt x="1051823" y="900939"/>
                    <a:pt x="1044018" y="908700"/>
                    <a:pt x="1034390" y="908700"/>
                  </a:cubicBezTo>
                  <a:cubicBezTo>
                    <a:pt x="1024762" y="908700"/>
                    <a:pt x="1016956" y="900939"/>
                    <a:pt x="1016956" y="891364"/>
                  </a:cubicBezTo>
                  <a:cubicBezTo>
                    <a:pt x="1016956" y="881790"/>
                    <a:pt x="1024762" y="874029"/>
                    <a:pt x="1034390" y="874029"/>
                  </a:cubicBezTo>
                  <a:close/>
                  <a:moveTo>
                    <a:pt x="3451839" y="868250"/>
                  </a:moveTo>
                  <a:cubicBezTo>
                    <a:pt x="3461468" y="868250"/>
                    <a:pt x="3469273" y="876012"/>
                    <a:pt x="3469273" y="885586"/>
                  </a:cubicBezTo>
                  <a:cubicBezTo>
                    <a:pt x="3469273" y="895160"/>
                    <a:pt x="3461468" y="902922"/>
                    <a:pt x="3451839" y="902922"/>
                  </a:cubicBezTo>
                  <a:cubicBezTo>
                    <a:pt x="3442210" y="902922"/>
                    <a:pt x="3434405" y="895160"/>
                    <a:pt x="3434405" y="885586"/>
                  </a:cubicBezTo>
                  <a:cubicBezTo>
                    <a:pt x="3434405" y="876012"/>
                    <a:pt x="3442210" y="868250"/>
                    <a:pt x="3451839" y="868250"/>
                  </a:cubicBezTo>
                  <a:close/>
                  <a:moveTo>
                    <a:pt x="1807278" y="868250"/>
                  </a:moveTo>
                  <a:cubicBezTo>
                    <a:pt x="1816905" y="868250"/>
                    <a:pt x="1824710" y="876012"/>
                    <a:pt x="1824710" y="885586"/>
                  </a:cubicBezTo>
                  <a:cubicBezTo>
                    <a:pt x="1824710" y="895160"/>
                    <a:pt x="1816905" y="902922"/>
                    <a:pt x="1807278" y="902922"/>
                  </a:cubicBezTo>
                  <a:cubicBezTo>
                    <a:pt x="1797648" y="902922"/>
                    <a:pt x="1789843" y="895160"/>
                    <a:pt x="1789843" y="885586"/>
                  </a:cubicBezTo>
                  <a:cubicBezTo>
                    <a:pt x="1789843" y="876012"/>
                    <a:pt x="1797648" y="868250"/>
                    <a:pt x="1807278" y="868250"/>
                  </a:cubicBezTo>
                  <a:close/>
                  <a:moveTo>
                    <a:pt x="1528340" y="862472"/>
                  </a:moveTo>
                  <a:cubicBezTo>
                    <a:pt x="1537969" y="862472"/>
                    <a:pt x="1545774" y="870234"/>
                    <a:pt x="1545774" y="879807"/>
                  </a:cubicBezTo>
                  <a:cubicBezTo>
                    <a:pt x="1545774" y="889382"/>
                    <a:pt x="1537969" y="897143"/>
                    <a:pt x="1528340" y="897143"/>
                  </a:cubicBezTo>
                  <a:cubicBezTo>
                    <a:pt x="1518712" y="897143"/>
                    <a:pt x="1510907" y="889382"/>
                    <a:pt x="1510907" y="879807"/>
                  </a:cubicBezTo>
                  <a:cubicBezTo>
                    <a:pt x="1510907" y="870234"/>
                    <a:pt x="1518712" y="862472"/>
                    <a:pt x="1528340" y="862472"/>
                  </a:cubicBezTo>
                  <a:close/>
                  <a:moveTo>
                    <a:pt x="3724965" y="856694"/>
                  </a:moveTo>
                  <a:cubicBezTo>
                    <a:pt x="3734593" y="856694"/>
                    <a:pt x="3742399" y="864455"/>
                    <a:pt x="3742399" y="874029"/>
                  </a:cubicBezTo>
                  <a:cubicBezTo>
                    <a:pt x="3742399" y="883603"/>
                    <a:pt x="3734593" y="891365"/>
                    <a:pt x="3724965" y="891365"/>
                  </a:cubicBezTo>
                  <a:cubicBezTo>
                    <a:pt x="3715337" y="891365"/>
                    <a:pt x="3707532" y="883603"/>
                    <a:pt x="3707532" y="874029"/>
                  </a:cubicBezTo>
                  <a:cubicBezTo>
                    <a:pt x="3707532" y="864455"/>
                    <a:pt x="3715337" y="856694"/>
                    <a:pt x="3724965" y="856694"/>
                  </a:cubicBezTo>
                  <a:close/>
                  <a:moveTo>
                    <a:pt x="2911400" y="856694"/>
                  </a:moveTo>
                  <a:cubicBezTo>
                    <a:pt x="2921029" y="856694"/>
                    <a:pt x="2928834" y="864455"/>
                    <a:pt x="2928834" y="874029"/>
                  </a:cubicBezTo>
                  <a:cubicBezTo>
                    <a:pt x="2928834" y="883603"/>
                    <a:pt x="2921029" y="891365"/>
                    <a:pt x="2911400" y="891365"/>
                  </a:cubicBezTo>
                  <a:cubicBezTo>
                    <a:pt x="2901772" y="891365"/>
                    <a:pt x="2893967" y="883603"/>
                    <a:pt x="2893967" y="874029"/>
                  </a:cubicBezTo>
                  <a:cubicBezTo>
                    <a:pt x="2893967" y="864455"/>
                    <a:pt x="2901772" y="856694"/>
                    <a:pt x="2911400" y="856694"/>
                  </a:cubicBezTo>
                  <a:close/>
                  <a:moveTo>
                    <a:pt x="749642" y="856694"/>
                  </a:moveTo>
                  <a:cubicBezTo>
                    <a:pt x="759270" y="856694"/>
                    <a:pt x="767075" y="864455"/>
                    <a:pt x="767075" y="874029"/>
                  </a:cubicBezTo>
                  <a:cubicBezTo>
                    <a:pt x="767075" y="883603"/>
                    <a:pt x="759270" y="891365"/>
                    <a:pt x="749642" y="891365"/>
                  </a:cubicBezTo>
                  <a:cubicBezTo>
                    <a:pt x="740014" y="891365"/>
                    <a:pt x="732208" y="883603"/>
                    <a:pt x="732208" y="874029"/>
                  </a:cubicBezTo>
                  <a:cubicBezTo>
                    <a:pt x="732208" y="864455"/>
                    <a:pt x="740014" y="856694"/>
                    <a:pt x="749642" y="856694"/>
                  </a:cubicBezTo>
                  <a:close/>
                  <a:moveTo>
                    <a:pt x="4067824" y="839358"/>
                  </a:moveTo>
                  <a:cubicBezTo>
                    <a:pt x="4077453" y="839358"/>
                    <a:pt x="4085258" y="847119"/>
                    <a:pt x="4085258" y="856693"/>
                  </a:cubicBezTo>
                  <a:cubicBezTo>
                    <a:pt x="4085258" y="866267"/>
                    <a:pt x="4077453" y="874029"/>
                    <a:pt x="4067824" y="874029"/>
                  </a:cubicBezTo>
                  <a:cubicBezTo>
                    <a:pt x="4058197" y="874029"/>
                    <a:pt x="4050391" y="866267"/>
                    <a:pt x="4050391" y="856693"/>
                  </a:cubicBezTo>
                  <a:cubicBezTo>
                    <a:pt x="4050391" y="847119"/>
                    <a:pt x="4058197" y="839358"/>
                    <a:pt x="4067824" y="839358"/>
                  </a:cubicBezTo>
                  <a:close/>
                  <a:moveTo>
                    <a:pt x="3614552" y="839358"/>
                  </a:moveTo>
                  <a:cubicBezTo>
                    <a:pt x="3624181" y="839358"/>
                    <a:pt x="3631986" y="847119"/>
                    <a:pt x="3631986" y="856693"/>
                  </a:cubicBezTo>
                  <a:cubicBezTo>
                    <a:pt x="3631986" y="866267"/>
                    <a:pt x="3624181" y="874029"/>
                    <a:pt x="3614552" y="874029"/>
                  </a:cubicBezTo>
                  <a:cubicBezTo>
                    <a:pt x="3604923" y="874029"/>
                    <a:pt x="3597119" y="866267"/>
                    <a:pt x="3597119" y="856693"/>
                  </a:cubicBezTo>
                  <a:cubicBezTo>
                    <a:pt x="3597119" y="847119"/>
                    <a:pt x="3604923" y="839358"/>
                    <a:pt x="3614552" y="839358"/>
                  </a:cubicBezTo>
                  <a:close/>
                  <a:moveTo>
                    <a:pt x="2806798" y="839358"/>
                  </a:moveTo>
                  <a:cubicBezTo>
                    <a:pt x="2816427" y="839358"/>
                    <a:pt x="2824232" y="847119"/>
                    <a:pt x="2824232" y="856693"/>
                  </a:cubicBezTo>
                  <a:cubicBezTo>
                    <a:pt x="2824232" y="866267"/>
                    <a:pt x="2816427" y="874029"/>
                    <a:pt x="2806798" y="874029"/>
                  </a:cubicBezTo>
                  <a:cubicBezTo>
                    <a:pt x="2797170" y="874029"/>
                    <a:pt x="2789365" y="866267"/>
                    <a:pt x="2789365" y="856693"/>
                  </a:cubicBezTo>
                  <a:cubicBezTo>
                    <a:pt x="2789365" y="847119"/>
                    <a:pt x="2797170" y="839358"/>
                    <a:pt x="2806798" y="839358"/>
                  </a:cubicBezTo>
                  <a:close/>
                  <a:moveTo>
                    <a:pt x="499763" y="839358"/>
                  </a:moveTo>
                  <a:cubicBezTo>
                    <a:pt x="509390" y="839358"/>
                    <a:pt x="517196" y="847119"/>
                    <a:pt x="517196" y="856693"/>
                  </a:cubicBezTo>
                  <a:cubicBezTo>
                    <a:pt x="517196" y="866267"/>
                    <a:pt x="509390" y="874029"/>
                    <a:pt x="499763" y="874029"/>
                  </a:cubicBezTo>
                  <a:cubicBezTo>
                    <a:pt x="490134" y="874029"/>
                    <a:pt x="482328" y="866267"/>
                    <a:pt x="482328" y="856693"/>
                  </a:cubicBezTo>
                  <a:cubicBezTo>
                    <a:pt x="482328" y="847119"/>
                    <a:pt x="490134" y="839358"/>
                    <a:pt x="499763" y="839358"/>
                  </a:cubicBezTo>
                  <a:close/>
                  <a:moveTo>
                    <a:pt x="4602452" y="827801"/>
                  </a:moveTo>
                  <a:cubicBezTo>
                    <a:pt x="4612081" y="827801"/>
                    <a:pt x="4619886" y="835562"/>
                    <a:pt x="4619886" y="845136"/>
                  </a:cubicBezTo>
                  <a:cubicBezTo>
                    <a:pt x="4619886" y="854710"/>
                    <a:pt x="4612081" y="862472"/>
                    <a:pt x="4602452" y="862472"/>
                  </a:cubicBezTo>
                  <a:cubicBezTo>
                    <a:pt x="4592824" y="862472"/>
                    <a:pt x="4585019" y="854710"/>
                    <a:pt x="4585019" y="845136"/>
                  </a:cubicBezTo>
                  <a:cubicBezTo>
                    <a:pt x="4585019" y="835562"/>
                    <a:pt x="4592824" y="827801"/>
                    <a:pt x="4602452" y="827801"/>
                  </a:cubicBezTo>
                  <a:close/>
                  <a:moveTo>
                    <a:pt x="4741920" y="822022"/>
                  </a:moveTo>
                  <a:cubicBezTo>
                    <a:pt x="4751549" y="822022"/>
                    <a:pt x="4759354" y="829784"/>
                    <a:pt x="4759354" y="839358"/>
                  </a:cubicBezTo>
                  <a:cubicBezTo>
                    <a:pt x="4759354" y="848932"/>
                    <a:pt x="4751549" y="856694"/>
                    <a:pt x="4741920" y="856694"/>
                  </a:cubicBezTo>
                  <a:cubicBezTo>
                    <a:pt x="4732293" y="856694"/>
                    <a:pt x="4724487" y="848932"/>
                    <a:pt x="4724487" y="839358"/>
                  </a:cubicBezTo>
                  <a:cubicBezTo>
                    <a:pt x="4724487" y="829784"/>
                    <a:pt x="4732293" y="822022"/>
                    <a:pt x="4741920" y="822022"/>
                  </a:cubicBezTo>
                  <a:close/>
                  <a:moveTo>
                    <a:pt x="2702197" y="816244"/>
                  </a:moveTo>
                  <a:cubicBezTo>
                    <a:pt x="2711826" y="816244"/>
                    <a:pt x="2719631" y="824004"/>
                    <a:pt x="2719631" y="833579"/>
                  </a:cubicBezTo>
                  <a:cubicBezTo>
                    <a:pt x="2719631" y="843154"/>
                    <a:pt x="2711826" y="850915"/>
                    <a:pt x="2702197" y="850915"/>
                  </a:cubicBezTo>
                  <a:cubicBezTo>
                    <a:pt x="2692570" y="850915"/>
                    <a:pt x="2684764" y="843154"/>
                    <a:pt x="2684764" y="833579"/>
                  </a:cubicBezTo>
                  <a:cubicBezTo>
                    <a:pt x="2684764" y="824004"/>
                    <a:pt x="2692570" y="816244"/>
                    <a:pt x="2702197" y="816244"/>
                  </a:cubicBezTo>
                  <a:close/>
                  <a:moveTo>
                    <a:pt x="1958367" y="816244"/>
                  </a:moveTo>
                  <a:cubicBezTo>
                    <a:pt x="1967996" y="816244"/>
                    <a:pt x="1975802" y="824004"/>
                    <a:pt x="1975802" y="833579"/>
                  </a:cubicBezTo>
                  <a:cubicBezTo>
                    <a:pt x="1975802" y="843154"/>
                    <a:pt x="1967996" y="850915"/>
                    <a:pt x="1958367" y="850915"/>
                  </a:cubicBezTo>
                  <a:cubicBezTo>
                    <a:pt x="1948739" y="850915"/>
                    <a:pt x="1940934" y="843154"/>
                    <a:pt x="1940934" y="833579"/>
                  </a:cubicBezTo>
                  <a:cubicBezTo>
                    <a:pt x="1940934" y="824004"/>
                    <a:pt x="1948739" y="816244"/>
                    <a:pt x="1958367" y="816244"/>
                  </a:cubicBezTo>
                  <a:close/>
                  <a:moveTo>
                    <a:pt x="1156424" y="816244"/>
                  </a:moveTo>
                  <a:cubicBezTo>
                    <a:pt x="1166053" y="816244"/>
                    <a:pt x="1173858" y="824004"/>
                    <a:pt x="1173858" y="833579"/>
                  </a:cubicBezTo>
                  <a:cubicBezTo>
                    <a:pt x="1173858" y="843154"/>
                    <a:pt x="1166053" y="850915"/>
                    <a:pt x="1156424" y="850915"/>
                  </a:cubicBezTo>
                  <a:cubicBezTo>
                    <a:pt x="1146796" y="850915"/>
                    <a:pt x="1138991" y="843154"/>
                    <a:pt x="1138991" y="833579"/>
                  </a:cubicBezTo>
                  <a:cubicBezTo>
                    <a:pt x="1138991" y="824004"/>
                    <a:pt x="1146796" y="816244"/>
                    <a:pt x="1156424" y="816244"/>
                  </a:cubicBezTo>
                  <a:close/>
                  <a:moveTo>
                    <a:pt x="923977" y="816244"/>
                  </a:moveTo>
                  <a:cubicBezTo>
                    <a:pt x="933605" y="816244"/>
                    <a:pt x="941411" y="824004"/>
                    <a:pt x="941411" y="833579"/>
                  </a:cubicBezTo>
                  <a:cubicBezTo>
                    <a:pt x="941411" y="843154"/>
                    <a:pt x="933605" y="850915"/>
                    <a:pt x="923977" y="850915"/>
                  </a:cubicBezTo>
                  <a:cubicBezTo>
                    <a:pt x="914349" y="850915"/>
                    <a:pt x="906543" y="843154"/>
                    <a:pt x="906543" y="833579"/>
                  </a:cubicBezTo>
                  <a:cubicBezTo>
                    <a:pt x="906543" y="824004"/>
                    <a:pt x="914349" y="816244"/>
                    <a:pt x="923977" y="816244"/>
                  </a:cubicBezTo>
                  <a:close/>
                  <a:moveTo>
                    <a:pt x="4323516" y="810465"/>
                  </a:moveTo>
                  <a:cubicBezTo>
                    <a:pt x="4333145" y="810465"/>
                    <a:pt x="4340950" y="818227"/>
                    <a:pt x="4340950" y="827801"/>
                  </a:cubicBezTo>
                  <a:cubicBezTo>
                    <a:pt x="4340950" y="837375"/>
                    <a:pt x="4333145" y="845137"/>
                    <a:pt x="4323516" y="845137"/>
                  </a:cubicBezTo>
                  <a:cubicBezTo>
                    <a:pt x="4313888" y="845137"/>
                    <a:pt x="4306082" y="837375"/>
                    <a:pt x="4306082" y="827801"/>
                  </a:cubicBezTo>
                  <a:cubicBezTo>
                    <a:pt x="4306082" y="818227"/>
                    <a:pt x="4313888" y="810465"/>
                    <a:pt x="4323516" y="810465"/>
                  </a:cubicBezTo>
                  <a:close/>
                  <a:moveTo>
                    <a:pt x="3329805" y="804687"/>
                  </a:moveTo>
                  <a:cubicBezTo>
                    <a:pt x="3339434" y="804687"/>
                    <a:pt x="3347239" y="812449"/>
                    <a:pt x="3347239" y="822022"/>
                  </a:cubicBezTo>
                  <a:cubicBezTo>
                    <a:pt x="3347239" y="831597"/>
                    <a:pt x="3339434" y="839358"/>
                    <a:pt x="3329805" y="839358"/>
                  </a:cubicBezTo>
                  <a:cubicBezTo>
                    <a:pt x="3320176" y="839358"/>
                    <a:pt x="3312372" y="831597"/>
                    <a:pt x="3312372" y="822022"/>
                  </a:cubicBezTo>
                  <a:cubicBezTo>
                    <a:pt x="3312372" y="812449"/>
                    <a:pt x="3320176" y="804687"/>
                    <a:pt x="3329805" y="804687"/>
                  </a:cubicBezTo>
                  <a:close/>
                  <a:moveTo>
                    <a:pt x="3062490" y="804687"/>
                  </a:moveTo>
                  <a:cubicBezTo>
                    <a:pt x="3072119" y="804687"/>
                    <a:pt x="3079924" y="812449"/>
                    <a:pt x="3079924" y="822022"/>
                  </a:cubicBezTo>
                  <a:cubicBezTo>
                    <a:pt x="3079924" y="831597"/>
                    <a:pt x="3072119" y="839358"/>
                    <a:pt x="3062490" y="839358"/>
                  </a:cubicBezTo>
                  <a:cubicBezTo>
                    <a:pt x="3052861" y="839358"/>
                    <a:pt x="3045057" y="831597"/>
                    <a:pt x="3045057" y="822022"/>
                  </a:cubicBezTo>
                  <a:cubicBezTo>
                    <a:pt x="3045057" y="812449"/>
                    <a:pt x="3052861" y="804687"/>
                    <a:pt x="3062490" y="804687"/>
                  </a:cubicBezTo>
                  <a:close/>
                  <a:moveTo>
                    <a:pt x="656663" y="804687"/>
                  </a:moveTo>
                  <a:cubicBezTo>
                    <a:pt x="666291" y="804687"/>
                    <a:pt x="674097" y="812449"/>
                    <a:pt x="674097" y="822022"/>
                  </a:cubicBezTo>
                  <a:cubicBezTo>
                    <a:pt x="674097" y="831597"/>
                    <a:pt x="666291" y="839358"/>
                    <a:pt x="656663" y="839358"/>
                  </a:cubicBezTo>
                  <a:cubicBezTo>
                    <a:pt x="647035" y="839358"/>
                    <a:pt x="639230" y="831597"/>
                    <a:pt x="639230" y="822022"/>
                  </a:cubicBezTo>
                  <a:cubicBezTo>
                    <a:pt x="639230" y="812449"/>
                    <a:pt x="647035" y="804687"/>
                    <a:pt x="656663" y="804687"/>
                  </a:cubicBezTo>
                  <a:close/>
                  <a:moveTo>
                    <a:pt x="4207292" y="798908"/>
                  </a:moveTo>
                  <a:cubicBezTo>
                    <a:pt x="4216921" y="798908"/>
                    <a:pt x="4224727" y="806669"/>
                    <a:pt x="4224727" y="816243"/>
                  </a:cubicBezTo>
                  <a:cubicBezTo>
                    <a:pt x="4224727" y="825818"/>
                    <a:pt x="4216921" y="833579"/>
                    <a:pt x="4207292" y="833579"/>
                  </a:cubicBezTo>
                  <a:cubicBezTo>
                    <a:pt x="4197664" y="833579"/>
                    <a:pt x="4189858" y="825818"/>
                    <a:pt x="4189858" y="816243"/>
                  </a:cubicBezTo>
                  <a:cubicBezTo>
                    <a:pt x="4189858" y="806669"/>
                    <a:pt x="4197664" y="798908"/>
                    <a:pt x="4207292" y="798908"/>
                  </a:cubicBezTo>
                  <a:close/>
                  <a:moveTo>
                    <a:pt x="2597596" y="793129"/>
                  </a:moveTo>
                  <a:cubicBezTo>
                    <a:pt x="2607224" y="793129"/>
                    <a:pt x="2615030" y="800891"/>
                    <a:pt x="2615030" y="810465"/>
                  </a:cubicBezTo>
                  <a:cubicBezTo>
                    <a:pt x="2615030" y="820039"/>
                    <a:pt x="2607224" y="827801"/>
                    <a:pt x="2597596" y="827801"/>
                  </a:cubicBezTo>
                  <a:cubicBezTo>
                    <a:pt x="2587967" y="827801"/>
                    <a:pt x="2580163" y="820039"/>
                    <a:pt x="2580163" y="810465"/>
                  </a:cubicBezTo>
                  <a:cubicBezTo>
                    <a:pt x="2580163" y="800891"/>
                    <a:pt x="2587967" y="793129"/>
                    <a:pt x="2597596" y="793129"/>
                  </a:cubicBezTo>
                  <a:close/>
                  <a:moveTo>
                    <a:pt x="2068780" y="787351"/>
                  </a:moveTo>
                  <a:cubicBezTo>
                    <a:pt x="2078407" y="787351"/>
                    <a:pt x="2086213" y="795112"/>
                    <a:pt x="2086213" y="804686"/>
                  </a:cubicBezTo>
                  <a:cubicBezTo>
                    <a:pt x="2086213" y="814261"/>
                    <a:pt x="2078407" y="822022"/>
                    <a:pt x="2068780" y="822022"/>
                  </a:cubicBezTo>
                  <a:cubicBezTo>
                    <a:pt x="2059151" y="822022"/>
                    <a:pt x="2051346" y="814261"/>
                    <a:pt x="2051346" y="804686"/>
                  </a:cubicBezTo>
                  <a:cubicBezTo>
                    <a:pt x="2051346" y="795112"/>
                    <a:pt x="2059151" y="787351"/>
                    <a:pt x="2068780" y="787351"/>
                  </a:cubicBezTo>
                  <a:close/>
                  <a:moveTo>
                    <a:pt x="1737541" y="787351"/>
                  </a:moveTo>
                  <a:cubicBezTo>
                    <a:pt x="1747170" y="787351"/>
                    <a:pt x="1754976" y="795112"/>
                    <a:pt x="1754976" y="804686"/>
                  </a:cubicBezTo>
                  <a:cubicBezTo>
                    <a:pt x="1754976" y="814261"/>
                    <a:pt x="1747170" y="822022"/>
                    <a:pt x="1737541" y="822022"/>
                  </a:cubicBezTo>
                  <a:cubicBezTo>
                    <a:pt x="1727914" y="822022"/>
                    <a:pt x="1720108" y="814261"/>
                    <a:pt x="1720108" y="804686"/>
                  </a:cubicBezTo>
                  <a:cubicBezTo>
                    <a:pt x="1720108" y="795112"/>
                    <a:pt x="1727914" y="787351"/>
                    <a:pt x="1737541" y="787351"/>
                  </a:cubicBezTo>
                  <a:close/>
                  <a:moveTo>
                    <a:pt x="3190336" y="781573"/>
                  </a:moveTo>
                  <a:cubicBezTo>
                    <a:pt x="3199965" y="781573"/>
                    <a:pt x="3207770" y="789334"/>
                    <a:pt x="3207770" y="798908"/>
                  </a:cubicBezTo>
                  <a:cubicBezTo>
                    <a:pt x="3207770" y="808482"/>
                    <a:pt x="3199965" y="816244"/>
                    <a:pt x="3190336" y="816244"/>
                  </a:cubicBezTo>
                  <a:cubicBezTo>
                    <a:pt x="3180707" y="816244"/>
                    <a:pt x="3172902" y="808482"/>
                    <a:pt x="3172902" y="798908"/>
                  </a:cubicBezTo>
                  <a:cubicBezTo>
                    <a:pt x="3172902" y="789334"/>
                    <a:pt x="3180707" y="781573"/>
                    <a:pt x="3190336" y="781573"/>
                  </a:cubicBezTo>
                  <a:close/>
                  <a:moveTo>
                    <a:pt x="2481373" y="781573"/>
                  </a:moveTo>
                  <a:cubicBezTo>
                    <a:pt x="2491001" y="781573"/>
                    <a:pt x="2498807" y="789334"/>
                    <a:pt x="2498807" y="798908"/>
                  </a:cubicBezTo>
                  <a:cubicBezTo>
                    <a:pt x="2498807" y="808482"/>
                    <a:pt x="2491001" y="816244"/>
                    <a:pt x="2481373" y="816244"/>
                  </a:cubicBezTo>
                  <a:cubicBezTo>
                    <a:pt x="2471744" y="816244"/>
                    <a:pt x="2463940" y="808482"/>
                    <a:pt x="2463940" y="798908"/>
                  </a:cubicBezTo>
                  <a:cubicBezTo>
                    <a:pt x="2463940" y="789334"/>
                    <a:pt x="2471744" y="781573"/>
                    <a:pt x="2481373" y="781573"/>
                  </a:cubicBezTo>
                  <a:close/>
                  <a:moveTo>
                    <a:pt x="1621319" y="781573"/>
                  </a:moveTo>
                  <a:cubicBezTo>
                    <a:pt x="1630947" y="781573"/>
                    <a:pt x="1638753" y="789334"/>
                    <a:pt x="1638753" y="798908"/>
                  </a:cubicBezTo>
                  <a:cubicBezTo>
                    <a:pt x="1638753" y="808482"/>
                    <a:pt x="1630947" y="816244"/>
                    <a:pt x="1621319" y="816244"/>
                  </a:cubicBezTo>
                  <a:cubicBezTo>
                    <a:pt x="1611691" y="816244"/>
                    <a:pt x="1603885" y="808482"/>
                    <a:pt x="1603885" y="798908"/>
                  </a:cubicBezTo>
                  <a:cubicBezTo>
                    <a:pt x="1603885" y="789334"/>
                    <a:pt x="1611691" y="781573"/>
                    <a:pt x="1621319" y="781573"/>
                  </a:cubicBezTo>
                  <a:close/>
                  <a:moveTo>
                    <a:pt x="4509474" y="775794"/>
                  </a:moveTo>
                  <a:cubicBezTo>
                    <a:pt x="4519102" y="775794"/>
                    <a:pt x="4526908" y="783556"/>
                    <a:pt x="4526908" y="793129"/>
                  </a:cubicBezTo>
                  <a:cubicBezTo>
                    <a:pt x="4526908" y="802704"/>
                    <a:pt x="4519102" y="810465"/>
                    <a:pt x="4509474" y="810465"/>
                  </a:cubicBezTo>
                  <a:cubicBezTo>
                    <a:pt x="4499846" y="810465"/>
                    <a:pt x="4492041" y="802704"/>
                    <a:pt x="4492041" y="793129"/>
                  </a:cubicBezTo>
                  <a:cubicBezTo>
                    <a:pt x="4492041" y="783556"/>
                    <a:pt x="4499846" y="775794"/>
                    <a:pt x="4509474" y="775794"/>
                  </a:cubicBezTo>
                  <a:close/>
                  <a:moveTo>
                    <a:pt x="3893489" y="775794"/>
                  </a:moveTo>
                  <a:cubicBezTo>
                    <a:pt x="3903118" y="775794"/>
                    <a:pt x="3910923" y="783556"/>
                    <a:pt x="3910923" y="793129"/>
                  </a:cubicBezTo>
                  <a:cubicBezTo>
                    <a:pt x="3910923" y="802704"/>
                    <a:pt x="3903118" y="810465"/>
                    <a:pt x="3893489" y="810465"/>
                  </a:cubicBezTo>
                  <a:cubicBezTo>
                    <a:pt x="3883861" y="810465"/>
                    <a:pt x="3876056" y="802704"/>
                    <a:pt x="3876056" y="793129"/>
                  </a:cubicBezTo>
                  <a:cubicBezTo>
                    <a:pt x="3876056" y="783556"/>
                    <a:pt x="3883861" y="775794"/>
                    <a:pt x="3893489" y="775794"/>
                  </a:cubicBezTo>
                  <a:close/>
                  <a:moveTo>
                    <a:pt x="3527384" y="775794"/>
                  </a:moveTo>
                  <a:cubicBezTo>
                    <a:pt x="3537013" y="775794"/>
                    <a:pt x="3544819" y="783556"/>
                    <a:pt x="3544819" y="793129"/>
                  </a:cubicBezTo>
                  <a:cubicBezTo>
                    <a:pt x="3544819" y="802704"/>
                    <a:pt x="3537013" y="810465"/>
                    <a:pt x="3527384" y="810465"/>
                  </a:cubicBezTo>
                  <a:cubicBezTo>
                    <a:pt x="3517756" y="810465"/>
                    <a:pt x="3509951" y="802704"/>
                    <a:pt x="3509951" y="793129"/>
                  </a:cubicBezTo>
                  <a:cubicBezTo>
                    <a:pt x="3509951" y="783556"/>
                    <a:pt x="3517756" y="775794"/>
                    <a:pt x="3527384" y="775794"/>
                  </a:cubicBezTo>
                  <a:close/>
                  <a:moveTo>
                    <a:pt x="1284271" y="775794"/>
                  </a:moveTo>
                  <a:cubicBezTo>
                    <a:pt x="1293899" y="775794"/>
                    <a:pt x="1301704" y="783556"/>
                    <a:pt x="1301704" y="793129"/>
                  </a:cubicBezTo>
                  <a:cubicBezTo>
                    <a:pt x="1301704" y="802704"/>
                    <a:pt x="1293899" y="810465"/>
                    <a:pt x="1284271" y="810465"/>
                  </a:cubicBezTo>
                  <a:cubicBezTo>
                    <a:pt x="1274642" y="810465"/>
                    <a:pt x="1266837" y="802704"/>
                    <a:pt x="1266837" y="793129"/>
                  </a:cubicBezTo>
                  <a:cubicBezTo>
                    <a:pt x="1266837" y="783556"/>
                    <a:pt x="1274642" y="775794"/>
                    <a:pt x="1284271" y="775794"/>
                  </a:cubicBezTo>
                  <a:close/>
                  <a:moveTo>
                    <a:pt x="400971" y="775794"/>
                  </a:moveTo>
                  <a:cubicBezTo>
                    <a:pt x="410600" y="775794"/>
                    <a:pt x="418405" y="783556"/>
                    <a:pt x="418405" y="793129"/>
                  </a:cubicBezTo>
                  <a:cubicBezTo>
                    <a:pt x="418405" y="802704"/>
                    <a:pt x="410600" y="810465"/>
                    <a:pt x="400971" y="810465"/>
                  </a:cubicBezTo>
                  <a:cubicBezTo>
                    <a:pt x="391343" y="810465"/>
                    <a:pt x="383538" y="802704"/>
                    <a:pt x="383538" y="793129"/>
                  </a:cubicBezTo>
                  <a:cubicBezTo>
                    <a:pt x="383538" y="783556"/>
                    <a:pt x="391343" y="775794"/>
                    <a:pt x="400971" y="775794"/>
                  </a:cubicBezTo>
                  <a:close/>
                  <a:moveTo>
                    <a:pt x="4015523" y="764237"/>
                  </a:moveTo>
                  <a:cubicBezTo>
                    <a:pt x="4025152" y="764237"/>
                    <a:pt x="4032957" y="771999"/>
                    <a:pt x="4032957" y="781573"/>
                  </a:cubicBezTo>
                  <a:cubicBezTo>
                    <a:pt x="4032957" y="791147"/>
                    <a:pt x="4025152" y="798909"/>
                    <a:pt x="4015523" y="798909"/>
                  </a:cubicBezTo>
                  <a:cubicBezTo>
                    <a:pt x="4005895" y="798909"/>
                    <a:pt x="3998090" y="791147"/>
                    <a:pt x="3998090" y="781573"/>
                  </a:cubicBezTo>
                  <a:cubicBezTo>
                    <a:pt x="3998090" y="771999"/>
                    <a:pt x="4005895" y="764237"/>
                    <a:pt x="4015523" y="764237"/>
                  </a:cubicBezTo>
                  <a:close/>
                  <a:moveTo>
                    <a:pt x="2283792" y="764237"/>
                  </a:moveTo>
                  <a:cubicBezTo>
                    <a:pt x="2293421" y="764237"/>
                    <a:pt x="2301226" y="771999"/>
                    <a:pt x="2301226" y="781573"/>
                  </a:cubicBezTo>
                  <a:cubicBezTo>
                    <a:pt x="2301226" y="791147"/>
                    <a:pt x="2293421" y="798909"/>
                    <a:pt x="2283792" y="798909"/>
                  </a:cubicBezTo>
                  <a:cubicBezTo>
                    <a:pt x="2274164" y="798909"/>
                    <a:pt x="2266359" y="791147"/>
                    <a:pt x="2266359" y="781573"/>
                  </a:cubicBezTo>
                  <a:cubicBezTo>
                    <a:pt x="2266359" y="771999"/>
                    <a:pt x="2274164" y="764237"/>
                    <a:pt x="2283792" y="764237"/>
                  </a:cubicBezTo>
                  <a:close/>
                  <a:moveTo>
                    <a:pt x="2185004" y="764237"/>
                  </a:moveTo>
                  <a:cubicBezTo>
                    <a:pt x="2194631" y="764237"/>
                    <a:pt x="2202437" y="771999"/>
                    <a:pt x="2202437" y="781573"/>
                  </a:cubicBezTo>
                  <a:cubicBezTo>
                    <a:pt x="2202437" y="791147"/>
                    <a:pt x="2194631" y="798909"/>
                    <a:pt x="2185004" y="798909"/>
                  </a:cubicBezTo>
                  <a:cubicBezTo>
                    <a:pt x="2175375" y="798909"/>
                    <a:pt x="2167569" y="791147"/>
                    <a:pt x="2167569" y="781573"/>
                  </a:cubicBezTo>
                  <a:cubicBezTo>
                    <a:pt x="2167569" y="771999"/>
                    <a:pt x="2175375" y="764237"/>
                    <a:pt x="2185004" y="764237"/>
                  </a:cubicBezTo>
                  <a:close/>
                  <a:moveTo>
                    <a:pt x="1871199" y="764237"/>
                  </a:moveTo>
                  <a:cubicBezTo>
                    <a:pt x="1880828" y="764237"/>
                    <a:pt x="1888633" y="771999"/>
                    <a:pt x="1888633" y="781573"/>
                  </a:cubicBezTo>
                  <a:cubicBezTo>
                    <a:pt x="1888633" y="791147"/>
                    <a:pt x="1880828" y="798909"/>
                    <a:pt x="1871199" y="798909"/>
                  </a:cubicBezTo>
                  <a:cubicBezTo>
                    <a:pt x="1861572" y="798909"/>
                    <a:pt x="1853766" y="791147"/>
                    <a:pt x="1853766" y="781573"/>
                  </a:cubicBezTo>
                  <a:cubicBezTo>
                    <a:pt x="1853766" y="771999"/>
                    <a:pt x="1861572" y="764237"/>
                    <a:pt x="1871199" y="764237"/>
                  </a:cubicBezTo>
                  <a:close/>
                  <a:moveTo>
                    <a:pt x="1051823" y="764237"/>
                  </a:moveTo>
                  <a:cubicBezTo>
                    <a:pt x="1061451" y="764237"/>
                    <a:pt x="1069257" y="771999"/>
                    <a:pt x="1069257" y="781573"/>
                  </a:cubicBezTo>
                  <a:cubicBezTo>
                    <a:pt x="1069257" y="791147"/>
                    <a:pt x="1061451" y="798909"/>
                    <a:pt x="1051823" y="798909"/>
                  </a:cubicBezTo>
                  <a:cubicBezTo>
                    <a:pt x="1042195" y="798909"/>
                    <a:pt x="1034390" y="791147"/>
                    <a:pt x="1034390" y="781573"/>
                  </a:cubicBezTo>
                  <a:cubicBezTo>
                    <a:pt x="1034390" y="771999"/>
                    <a:pt x="1042195" y="764237"/>
                    <a:pt x="1051823" y="764237"/>
                  </a:cubicBezTo>
                  <a:close/>
                  <a:moveTo>
                    <a:pt x="3783076" y="758459"/>
                  </a:moveTo>
                  <a:cubicBezTo>
                    <a:pt x="3792705" y="758459"/>
                    <a:pt x="3800510" y="766219"/>
                    <a:pt x="3800510" y="775794"/>
                  </a:cubicBezTo>
                  <a:cubicBezTo>
                    <a:pt x="3800510" y="785369"/>
                    <a:pt x="3792705" y="793130"/>
                    <a:pt x="3783076" y="793130"/>
                  </a:cubicBezTo>
                  <a:cubicBezTo>
                    <a:pt x="3773449" y="793130"/>
                    <a:pt x="3765643" y="785369"/>
                    <a:pt x="3765643" y="775794"/>
                  </a:cubicBezTo>
                  <a:cubicBezTo>
                    <a:pt x="3765643" y="766219"/>
                    <a:pt x="3773449" y="758459"/>
                    <a:pt x="3783076" y="758459"/>
                  </a:cubicBezTo>
                  <a:close/>
                  <a:moveTo>
                    <a:pt x="1388871" y="758459"/>
                  </a:moveTo>
                  <a:cubicBezTo>
                    <a:pt x="1398500" y="758459"/>
                    <a:pt x="1406306" y="766219"/>
                    <a:pt x="1406306" y="775794"/>
                  </a:cubicBezTo>
                  <a:cubicBezTo>
                    <a:pt x="1406306" y="785369"/>
                    <a:pt x="1398500" y="793130"/>
                    <a:pt x="1388871" y="793130"/>
                  </a:cubicBezTo>
                  <a:cubicBezTo>
                    <a:pt x="1379243" y="793130"/>
                    <a:pt x="1371438" y="785369"/>
                    <a:pt x="1371438" y="775794"/>
                  </a:cubicBezTo>
                  <a:cubicBezTo>
                    <a:pt x="1371438" y="766219"/>
                    <a:pt x="1379243" y="758459"/>
                    <a:pt x="1388871" y="758459"/>
                  </a:cubicBezTo>
                  <a:close/>
                  <a:moveTo>
                    <a:pt x="2911400" y="746901"/>
                  </a:moveTo>
                  <a:cubicBezTo>
                    <a:pt x="2921029" y="746901"/>
                    <a:pt x="2928834" y="754663"/>
                    <a:pt x="2928834" y="764236"/>
                  </a:cubicBezTo>
                  <a:cubicBezTo>
                    <a:pt x="2928834" y="773811"/>
                    <a:pt x="2921029" y="781573"/>
                    <a:pt x="2911400" y="781573"/>
                  </a:cubicBezTo>
                  <a:cubicBezTo>
                    <a:pt x="2901772" y="781573"/>
                    <a:pt x="2893967" y="773811"/>
                    <a:pt x="2893967" y="764236"/>
                  </a:cubicBezTo>
                  <a:cubicBezTo>
                    <a:pt x="2893967" y="754663"/>
                    <a:pt x="2901772" y="746901"/>
                    <a:pt x="2911400" y="746901"/>
                  </a:cubicBezTo>
                  <a:close/>
                  <a:moveTo>
                    <a:pt x="790321" y="746901"/>
                  </a:moveTo>
                  <a:cubicBezTo>
                    <a:pt x="799948" y="746901"/>
                    <a:pt x="807754" y="754663"/>
                    <a:pt x="807754" y="764236"/>
                  </a:cubicBezTo>
                  <a:cubicBezTo>
                    <a:pt x="807754" y="773811"/>
                    <a:pt x="799948" y="781573"/>
                    <a:pt x="790321" y="781573"/>
                  </a:cubicBezTo>
                  <a:cubicBezTo>
                    <a:pt x="780692" y="781573"/>
                    <a:pt x="772886" y="773811"/>
                    <a:pt x="772886" y="764236"/>
                  </a:cubicBezTo>
                  <a:cubicBezTo>
                    <a:pt x="772886" y="754663"/>
                    <a:pt x="780692" y="746901"/>
                    <a:pt x="790321" y="746901"/>
                  </a:cubicBezTo>
                  <a:close/>
                  <a:moveTo>
                    <a:pt x="4399061" y="741123"/>
                  </a:moveTo>
                  <a:cubicBezTo>
                    <a:pt x="4408690" y="741123"/>
                    <a:pt x="4416495" y="748884"/>
                    <a:pt x="4416495" y="758458"/>
                  </a:cubicBezTo>
                  <a:cubicBezTo>
                    <a:pt x="4416495" y="768032"/>
                    <a:pt x="4408690" y="775794"/>
                    <a:pt x="4399061" y="775794"/>
                  </a:cubicBezTo>
                  <a:cubicBezTo>
                    <a:pt x="4389432" y="775794"/>
                    <a:pt x="4381628" y="768032"/>
                    <a:pt x="4381628" y="758458"/>
                  </a:cubicBezTo>
                  <a:cubicBezTo>
                    <a:pt x="4381628" y="748884"/>
                    <a:pt x="4389432" y="741123"/>
                    <a:pt x="4399061" y="741123"/>
                  </a:cubicBezTo>
                  <a:close/>
                  <a:moveTo>
                    <a:pt x="2388394" y="741123"/>
                  </a:moveTo>
                  <a:cubicBezTo>
                    <a:pt x="2398023" y="741123"/>
                    <a:pt x="2405828" y="748884"/>
                    <a:pt x="2405828" y="758458"/>
                  </a:cubicBezTo>
                  <a:cubicBezTo>
                    <a:pt x="2405828" y="768032"/>
                    <a:pt x="2398023" y="775794"/>
                    <a:pt x="2388394" y="775794"/>
                  </a:cubicBezTo>
                  <a:cubicBezTo>
                    <a:pt x="2378766" y="775794"/>
                    <a:pt x="2370961" y="768032"/>
                    <a:pt x="2370961" y="758458"/>
                  </a:cubicBezTo>
                  <a:cubicBezTo>
                    <a:pt x="2370961" y="748884"/>
                    <a:pt x="2378766" y="741123"/>
                    <a:pt x="2388394" y="741123"/>
                  </a:cubicBezTo>
                  <a:close/>
                  <a:moveTo>
                    <a:pt x="1499284" y="741123"/>
                  </a:moveTo>
                  <a:cubicBezTo>
                    <a:pt x="1508912" y="741123"/>
                    <a:pt x="1516718" y="748884"/>
                    <a:pt x="1516718" y="758458"/>
                  </a:cubicBezTo>
                  <a:cubicBezTo>
                    <a:pt x="1516718" y="768032"/>
                    <a:pt x="1508912" y="775794"/>
                    <a:pt x="1499284" y="775794"/>
                  </a:cubicBezTo>
                  <a:cubicBezTo>
                    <a:pt x="1489656" y="775794"/>
                    <a:pt x="1481851" y="768032"/>
                    <a:pt x="1481851" y="758458"/>
                  </a:cubicBezTo>
                  <a:cubicBezTo>
                    <a:pt x="1481851" y="748884"/>
                    <a:pt x="1489656" y="741123"/>
                    <a:pt x="1499284" y="741123"/>
                  </a:cubicBezTo>
                  <a:close/>
                  <a:moveTo>
                    <a:pt x="4811655" y="729566"/>
                  </a:moveTo>
                  <a:cubicBezTo>
                    <a:pt x="4821284" y="729566"/>
                    <a:pt x="4829089" y="737327"/>
                    <a:pt x="4829089" y="746901"/>
                  </a:cubicBezTo>
                  <a:cubicBezTo>
                    <a:pt x="4829089" y="756476"/>
                    <a:pt x="4821284" y="764237"/>
                    <a:pt x="4811655" y="764237"/>
                  </a:cubicBezTo>
                  <a:cubicBezTo>
                    <a:pt x="4802026" y="764237"/>
                    <a:pt x="4794222" y="756476"/>
                    <a:pt x="4794222" y="746901"/>
                  </a:cubicBezTo>
                  <a:cubicBezTo>
                    <a:pt x="4794222" y="737327"/>
                    <a:pt x="4802026" y="729566"/>
                    <a:pt x="4811655" y="729566"/>
                  </a:cubicBezTo>
                  <a:close/>
                  <a:moveTo>
                    <a:pt x="3643608" y="723788"/>
                  </a:moveTo>
                  <a:cubicBezTo>
                    <a:pt x="3653237" y="723788"/>
                    <a:pt x="3661042" y="731549"/>
                    <a:pt x="3661042" y="741123"/>
                  </a:cubicBezTo>
                  <a:cubicBezTo>
                    <a:pt x="3661042" y="750697"/>
                    <a:pt x="3653237" y="758459"/>
                    <a:pt x="3643608" y="758459"/>
                  </a:cubicBezTo>
                  <a:cubicBezTo>
                    <a:pt x="3633980" y="758459"/>
                    <a:pt x="3626175" y="750697"/>
                    <a:pt x="3626175" y="741123"/>
                  </a:cubicBezTo>
                  <a:cubicBezTo>
                    <a:pt x="3626175" y="731549"/>
                    <a:pt x="3633980" y="723788"/>
                    <a:pt x="3643608" y="723788"/>
                  </a:cubicBezTo>
                  <a:close/>
                  <a:moveTo>
                    <a:pt x="3411161" y="723788"/>
                  </a:moveTo>
                  <a:cubicBezTo>
                    <a:pt x="3420789" y="723788"/>
                    <a:pt x="3428595" y="731549"/>
                    <a:pt x="3428595" y="741123"/>
                  </a:cubicBezTo>
                  <a:cubicBezTo>
                    <a:pt x="3428595" y="750697"/>
                    <a:pt x="3420789" y="758459"/>
                    <a:pt x="3411161" y="758459"/>
                  </a:cubicBezTo>
                  <a:cubicBezTo>
                    <a:pt x="3401532" y="758459"/>
                    <a:pt x="3393727" y="750697"/>
                    <a:pt x="3393727" y="741123"/>
                  </a:cubicBezTo>
                  <a:cubicBezTo>
                    <a:pt x="3393727" y="731549"/>
                    <a:pt x="3401532" y="723788"/>
                    <a:pt x="3411161" y="723788"/>
                  </a:cubicBezTo>
                  <a:close/>
                  <a:moveTo>
                    <a:pt x="505573" y="718009"/>
                  </a:moveTo>
                  <a:cubicBezTo>
                    <a:pt x="515201" y="718009"/>
                    <a:pt x="523007" y="725771"/>
                    <a:pt x="523007" y="735344"/>
                  </a:cubicBezTo>
                  <a:cubicBezTo>
                    <a:pt x="523007" y="744919"/>
                    <a:pt x="515201" y="752680"/>
                    <a:pt x="505573" y="752680"/>
                  </a:cubicBezTo>
                  <a:cubicBezTo>
                    <a:pt x="495945" y="752680"/>
                    <a:pt x="488139" y="744919"/>
                    <a:pt x="488139" y="735344"/>
                  </a:cubicBezTo>
                  <a:cubicBezTo>
                    <a:pt x="488139" y="725771"/>
                    <a:pt x="495945" y="718009"/>
                    <a:pt x="505573" y="718009"/>
                  </a:cubicBezTo>
                  <a:close/>
                  <a:moveTo>
                    <a:pt x="2777743" y="712230"/>
                  </a:moveTo>
                  <a:cubicBezTo>
                    <a:pt x="2787372" y="712230"/>
                    <a:pt x="2795177" y="719991"/>
                    <a:pt x="2795177" y="729565"/>
                  </a:cubicBezTo>
                  <a:cubicBezTo>
                    <a:pt x="2795177" y="739140"/>
                    <a:pt x="2787372" y="746901"/>
                    <a:pt x="2777743" y="746901"/>
                  </a:cubicBezTo>
                  <a:cubicBezTo>
                    <a:pt x="2768114" y="746901"/>
                    <a:pt x="2760310" y="739140"/>
                    <a:pt x="2760310" y="729565"/>
                  </a:cubicBezTo>
                  <a:cubicBezTo>
                    <a:pt x="2760310" y="719991"/>
                    <a:pt x="2768114" y="712230"/>
                    <a:pt x="2777743" y="712230"/>
                  </a:cubicBezTo>
                  <a:close/>
                  <a:moveTo>
                    <a:pt x="900732" y="712230"/>
                  </a:moveTo>
                  <a:cubicBezTo>
                    <a:pt x="910361" y="712230"/>
                    <a:pt x="918166" y="719991"/>
                    <a:pt x="918166" y="729565"/>
                  </a:cubicBezTo>
                  <a:cubicBezTo>
                    <a:pt x="918166" y="739140"/>
                    <a:pt x="910361" y="746901"/>
                    <a:pt x="900732" y="746901"/>
                  </a:cubicBezTo>
                  <a:cubicBezTo>
                    <a:pt x="891105" y="746901"/>
                    <a:pt x="883299" y="739140"/>
                    <a:pt x="883299" y="729565"/>
                  </a:cubicBezTo>
                  <a:cubicBezTo>
                    <a:pt x="883299" y="719991"/>
                    <a:pt x="891105" y="712230"/>
                    <a:pt x="900732" y="712230"/>
                  </a:cubicBezTo>
                  <a:close/>
                  <a:moveTo>
                    <a:pt x="4695431" y="706451"/>
                  </a:moveTo>
                  <a:cubicBezTo>
                    <a:pt x="4705060" y="706451"/>
                    <a:pt x="4712865" y="714213"/>
                    <a:pt x="4712865" y="723788"/>
                  </a:cubicBezTo>
                  <a:cubicBezTo>
                    <a:pt x="4712865" y="733361"/>
                    <a:pt x="4705060" y="741123"/>
                    <a:pt x="4695431" y="741123"/>
                  </a:cubicBezTo>
                  <a:cubicBezTo>
                    <a:pt x="4685802" y="741123"/>
                    <a:pt x="4677998" y="733361"/>
                    <a:pt x="4677998" y="723788"/>
                  </a:cubicBezTo>
                  <a:cubicBezTo>
                    <a:pt x="4677998" y="714213"/>
                    <a:pt x="4685802" y="706451"/>
                    <a:pt x="4695431" y="706451"/>
                  </a:cubicBezTo>
                  <a:close/>
                  <a:moveTo>
                    <a:pt x="4143369" y="706451"/>
                  </a:moveTo>
                  <a:cubicBezTo>
                    <a:pt x="4152998" y="706451"/>
                    <a:pt x="4160803" y="714213"/>
                    <a:pt x="4160803" y="723788"/>
                  </a:cubicBezTo>
                  <a:cubicBezTo>
                    <a:pt x="4160803" y="733361"/>
                    <a:pt x="4152998" y="741123"/>
                    <a:pt x="4143369" y="741123"/>
                  </a:cubicBezTo>
                  <a:cubicBezTo>
                    <a:pt x="4133740" y="741123"/>
                    <a:pt x="4125936" y="733361"/>
                    <a:pt x="4125936" y="723788"/>
                  </a:cubicBezTo>
                  <a:cubicBezTo>
                    <a:pt x="4125936" y="714213"/>
                    <a:pt x="4133740" y="706451"/>
                    <a:pt x="4143369" y="706451"/>
                  </a:cubicBezTo>
                  <a:close/>
                  <a:moveTo>
                    <a:pt x="3039246" y="706451"/>
                  </a:moveTo>
                  <a:cubicBezTo>
                    <a:pt x="3048874" y="706451"/>
                    <a:pt x="3056680" y="714213"/>
                    <a:pt x="3056680" y="723788"/>
                  </a:cubicBezTo>
                  <a:cubicBezTo>
                    <a:pt x="3056680" y="733361"/>
                    <a:pt x="3048874" y="741123"/>
                    <a:pt x="3039246" y="741123"/>
                  </a:cubicBezTo>
                  <a:cubicBezTo>
                    <a:pt x="3029617" y="741123"/>
                    <a:pt x="3021813" y="733361"/>
                    <a:pt x="3021813" y="723788"/>
                  </a:cubicBezTo>
                  <a:cubicBezTo>
                    <a:pt x="3021813" y="714213"/>
                    <a:pt x="3029617" y="706451"/>
                    <a:pt x="3039246" y="706451"/>
                  </a:cubicBezTo>
                  <a:close/>
                  <a:moveTo>
                    <a:pt x="610173" y="706451"/>
                  </a:moveTo>
                  <a:cubicBezTo>
                    <a:pt x="619802" y="706451"/>
                    <a:pt x="627607" y="714213"/>
                    <a:pt x="627607" y="723788"/>
                  </a:cubicBezTo>
                  <a:cubicBezTo>
                    <a:pt x="627607" y="733361"/>
                    <a:pt x="619802" y="741123"/>
                    <a:pt x="610173" y="741123"/>
                  </a:cubicBezTo>
                  <a:cubicBezTo>
                    <a:pt x="600546" y="741123"/>
                    <a:pt x="592740" y="733361"/>
                    <a:pt x="592740" y="723788"/>
                  </a:cubicBezTo>
                  <a:cubicBezTo>
                    <a:pt x="592740" y="714213"/>
                    <a:pt x="600546" y="706451"/>
                    <a:pt x="610173" y="706451"/>
                  </a:cubicBezTo>
                  <a:close/>
                  <a:moveTo>
                    <a:pt x="4590830" y="700673"/>
                  </a:moveTo>
                  <a:cubicBezTo>
                    <a:pt x="4600459" y="700673"/>
                    <a:pt x="4608264" y="708434"/>
                    <a:pt x="4608264" y="718008"/>
                  </a:cubicBezTo>
                  <a:cubicBezTo>
                    <a:pt x="4608264" y="727583"/>
                    <a:pt x="4600459" y="735344"/>
                    <a:pt x="4590830" y="735344"/>
                  </a:cubicBezTo>
                  <a:cubicBezTo>
                    <a:pt x="4581203" y="735344"/>
                    <a:pt x="4573397" y="727583"/>
                    <a:pt x="4573397" y="718008"/>
                  </a:cubicBezTo>
                  <a:cubicBezTo>
                    <a:pt x="4573397" y="708434"/>
                    <a:pt x="4581203" y="700673"/>
                    <a:pt x="4590830" y="700673"/>
                  </a:cubicBezTo>
                  <a:close/>
                  <a:moveTo>
                    <a:pt x="1162235" y="689116"/>
                  </a:moveTo>
                  <a:cubicBezTo>
                    <a:pt x="1171865" y="689116"/>
                    <a:pt x="1179670" y="696878"/>
                    <a:pt x="1179670" y="706451"/>
                  </a:cubicBezTo>
                  <a:cubicBezTo>
                    <a:pt x="1179670" y="716026"/>
                    <a:pt x="1171865" y="723788"/>
                    <a:pt x="1162235" y="723788"/>
                  </a:cubicBezTo>
                  <a:cubicBezTo>
                    <a:pt x="1152608" y="723788"/>
                    <a:pt x="1144802" y="716026"/>
                    <a:pt x="1144802" y="706451"/>
                  </a:cubicBezTo>
                  <a:cubicBezTo>
                    <a:pt x="1144802" y="696878"/>
                    <a:pt x="1152608" y="689116"/>
                    <a:pt x="1162235" y="689116"/>
                  </a:cubicBezTo>
                  <a:close/>
                  <a:moveTo>
                    <a:pt x="3289127" y="683338"/>
                  </a:moveTo>
                  <a:cubicBezTo>
                    <a:pt x="3298755" y="683338"/>
                    <a:pt x="3306561" y="691099"/>
                    <a:pt x="3306561" y="700673"/>
                  </a:cubicBezTo>
                  <a:cubicBezTo>
                    <a:pt x="3306561" y="710247"/>
                    <a:pt x="3298755" y="718009"/>
                    <a:pt x="3289127" y="718009"/>
                  </a:cubicBezTo>
                  <a:cubicBezTo>
                    <a:pt x="3279499" y="718009"/>
                    <a:pt x="3271694" y="710247"/>
                    <a:pt x="3271694" y="700673"/>
                  </a:cubicBezTo>
                  <a:cubicBezTo>
                    <a:pt x="3271694" y="691099"/>
                    <a:pt x="3279499" y="683338"/>
                    <a:pt x="3289127" y="683338"/>
                  </a:cubicBezTo>
                  <a:close/>
                  <a:moveTo>
                    <a:pt x="2539484" y="683338"/>
                  </a:moveTo>
                  <a:cubicBezTo>
                    <a:pt x="2549113" y="683338"/>
                    <a:pt x="2556918" y="691099"/>
                    <a:pt x="2556918" y="700673"/>
                  </a:cubicBezTo>
                  <a:cubicBezTo>
                    <a:pt x="2556918" y="710247"/>
                    <a:pt x="2549113" y="718009"/>
                    <a:pt x="2539484" y="718009"/>
                  </a:cubicBezTo>
                  <a:cubicBezTo>
                    <a:pt x="2529856" y="718009"/>
                    <a:pt x="2522051" y="710247"/>
                    <a:pt x="2522051" y="700673"/>
                  </a:cubicBezTo>
                  <a:cubicBezTo>
                    <a:pt x="2522051" y="691099"/>
                    <a:pt x="2529856" y="683338"/>
                    <a:pt x="2539484" y="683338"/>
                  </a:cubicBezTo>
                  <a:close/>
                  <a:moveTo>
                    <a:pt x="4277027" y="677559"/>
                  </a:moveTo>
                  <a:cubicBezTo>
                    <a:pt x="4286656" y="677559"/>
                    <a:pt x="4294461" y="685321"/>
                    <a:pt x="4294461" y="694895"/>
                  </a:cubicBezTo>
                  <a:cubicBezTo>
                    <a:pt x="4294461" y="704469"/>
                    <a:pt x="4286656" y="712231"/>
                    <a:pt x="4277027" y="712231"/>
                  </a:cubicBezTo>
                  <a:cubicBezTo>
                    <a:pt x="4267399" y="712231"/>
                    <a:pt x="4259594" y="704469"/>
                    <a:pt x="4259594" y="694895"/>
                  </a:cubicBezTo>
                  <a:cubicBezTo>
                    <a:pt x="4259594" y="685321"/>
                    <a:pt x="4267399" y="677559"/>
                    <a:pt x="4277027" y="677559"/>
                  </a:cubicBezTo>
                  <a:close/>
                  <a:moveTo>
                    <a:pt x="3986468" y="677559"/>
                  </a:moveTo>
                  <a:cubicBezTo>
                    <a:pt x="3996096" y="677559"/>
                    <a:pt x="4003902" y="685321"/>
                    <a:pt x="4003902" y="694895"/>
                  </a:cubicBezTo>
                  <a:cubicBezTo>
                    <a:pt x="4003902" y="704469"/>
                    <a:pt x="3996096" y="712231"/>
                    <a:pt x="3986468" y="712231"/>
                  </a:cubicBezTo>
                  <a:cubicBezTo>
                    <a:pt x="3976840" y="712231"/>
                    <a:pt x="3969035" y="704469"/>
                    <a:pt x="3969035" y="694895"/>
                  </a:cubicBezTo>
                  <a:cubicBezTo>
                    <a:pt x="3969035" y="685321"/>
                    <a:pt x="3976840" y="677559"/>
                    <a:pt x="3986468" y="677559"/>
                  </a:cubicBezTo>
                  <a:close/>
                  <a:moveTo>
                    <a:pt x="1987422" y="677559"/>
                  </a:moveTo>
                  <a:cubicBezTo>
                    <a:pt x="1997051" y="677559"/>
                    <a:pt x="2004856" y="685321"/>
                    <a:pt x="2004856" y="694895"/>
                  </a:cubicBezTo>
                  <a:cubicBezTo>
                    <a:pt x="2004856" y="704469"/>
                    <a:pt x="1997051" y="712231"/>
                    <a:pt x="1987422" y="712231"/>
                  </a:cubicBezTo>
                  <a:cubicBezTo>
                    <a:pt x="1977795" y="712231"/>
                    <a:pt x="1969989" y="704469"/>
                    <a:pt x="1969989" y="694895"/>
                  </a:cubicBezTo>
                  <a:cubicBezTo>
                    <a:pt x="1969989" y="685321"/>
                    <a:pt x="1977795" y="677559"/>
                    <a:pt x="1987422" y="677559"/>
                  </a:cubicBezTo>
                  <a:close/>
                  <a:moveTo>
                    <a:pt x="1714297" y="677559"/>
                  </a:moveTo>
                  <a:cubicBezTo>
                    <a:pt x="1723926" y="677559"/>
                    <a:pt x="1731731" y="685321"/>
                    <a:pt x="1731731" y="694895"/>
                  </a:cubicBezTo>
                  <a:cubicBezTo>
                    <a:pt x="1731731" y="704469"/>
                    <a:pt x="1723926" y="712231"/>
                    <a:pt x="1714297" y="712231"/>
                  </a:cubicBezTo>
                  <a:cubicBezTo>
                    <a:pt x="1704670" y="712231"/>
                    <a:pt x="1696864" y="704469"/>
                    <a:pt x="1696864" y="694895"/>
                  </a:cubicBezTo>
                  <a:cubicBezTo>
                    <a:pt x="1696864" y="685321"/>
                    <a:pt x="1704670" y="677559"/>
                    <a:pt x="1714297" y="677559"/>
                  </a:cubicBezTo>
                  <a:close/>
                  <a:moveTo>
                    <a:pt x="3155469" y="671781"/>
                  </a:moveTo>
                  <a:cubicBezTo>
                    <a:pt x="3165097" y="671781"/>
                    <a:pt x="3172903" y="679542"/>
                    <a:pt x="3172903" y="689116"/>
                  </a:cubicBezTo>
                  <a:cubicBezTo>
                    <a:pt x="3172903" y="698691"/>
                    <a:pt x="3165097" y="706452"/>
                    <a:pt x="3155469" y="706452"/>
                  </a:cubicBezTo>
                  <a:cubicBezTo>
                    <a:pt x="3145840" y="706452"/>
                    <a:pt x="3138036" y="698691"/>
                    <a:pt x="3138036" y="689116"/>
                  </a:cubicBezTo>
                  <a:cubicBezTo>
                    <a:pt x="3138036" y="679542"/>
                    <a:pt x="3145840" y="671781"/>
                    <a:pt x="3155469" y="671781"/>
                  </a:cubicBezTo>
                  <a:close/>
                  <a:moveTo>
                    <a:pt x="2661519" y="671781"/>
                  </a:moveTo>
                  <a:cubicBezTo>
                    <a:pt x="2671148" y="671781"/>
                    <a:pt x="2678953" y="679542"/>
                    <a:pt x="2678953" y="689116"/>
                  </a:cubicBezTo>
                  <a:cubicBezTo>
                    <a:pt x="2678953" y="698691"/>
                    <a:pt x="2671148" y="706452"/>
                    <a:pt x="2661519" y="706452"/>
                  </a:cubicBezTo>
                  <a:cubicBezTo>
                    <a:pt x="2651890" y="706452"/>
                    <a:pt x="2644086" y="698691"/>
                    <a:pt x="2644086" y="689116"/>
                  </a:cubicBezTo>
                  <a:cubicBezTo>
                    <a:pt x="2644086" y="679542"/>
                    <a:pt x="2651890" y="671781"/>
                    <a:pt x="2661519" y="671781"/>
                  </a:cubicBezTo>
                  <a:close/>
                  <a:moveTo>
                    <a:pt x="2103646" y="671781"/>
                  </a:moveTo>
                  <a:cubicBezTo>
                    <a:pt x="2113275" y="671781"/>
                    <a:pt x="2121080" y="679542"/>
                    <a:pt x="2121080" y="689116"/>
                  </a:cubicBezTo>
                  <a:cubicBezTo>
                    <a:pt x="2121080" y="698691"/>
                    <a:pt x="2113275" y="706452"/>
                    <a:pt x="2103646" y="706452"/>
                  </a:cubicBezTo>
                  <a:cubicBezTo>
                    <a:pt x="2094018" y="706452"/>
                    <a:pt x="2086213" y="698691"/>
                    <a:pt x="2086213" y="689116"/>
                  </a:cubicBezTo>
                  <a:cubicBezTo>
                    <a:pt x="2086213" y="679542"/>
                    <a:pt x="2094018" y="671781"/>
                    <a:pt x="2103646" y="671781"/>
                  </a:cubicBezTo>
                  <a:close/>
                  <a:moveTo>
                    <a:pt x="1853765" y="666001"/>
                  </a:moveTo>
                  <a:cubicBezTo>
                    <a:pt x="1863394" y="666001"/>
                    <a:pt x="1871199" y="673763"/>
                    <a:pt x="1871199" y="683337"/>
                  </a:cubicBezTo>
                  <a:cubicBezTo>
                    <a:pt x="1871199" y="692911"/>
                    <a:pt x="1863394" y="700673"/>
                    <a:pt x="1853765" y="700673"/>
                  </a:cubicBezTo>
                  <a:cubicBezTo>
                    <a:pt x="1844138" y="700673"/>
                    <a:pt x="1836332" y="692911"/>
                    <a:pt x="1836332" y="683337"/>
                  </a:cubicBezTo>
                  <a:cubicBezTo>
                    <a:pt x="1836332" y="673763"/>
                    <a:pt x="1844138" y="666001"/>
                    <a:pt x="1853765" y="666001"/>
                  </a:cubicBezTo>
                  <a:close/>
                  <a:moveTo>
                    <a:pt x="1586451" y="666001"/>
                  </a:moveTo>
                  <a:cubicBezTo>
                    <a:pt x="1596080" y="666001"/>
                    <a:pt x="1603885" y="673763"/>
                    <a:pt x="1603885" y="683337"/>
                  </a:cubicBezTo>
                  <a:cubicBezTo>
                    <a:pt x="1603885" y="692911"/>
                    <a:pt x="1596080" y="700673"/>
                    <a:pt x="1586451" y="700673"/>
                  </a:cubicBezTo>
                  <a:cubicBezTo>
                    <a:pt x="1576824" y="700673"/>
                    <a:pt x="1569018" y="692911"/>
                    <a:pt x="1569018" y="683337"/>
                  </a:cubicBezTo>
                  <a:cubicBezTo>
                    <a:pt x="1569018" y="673763"/>
                    <a:pt x="1576824" y="666001"/>
                    <a:pt x="1586451" y="666001"/>
                  </a:cubicBezTo>
                  <a:close/>
                  <a:moveTo>
                    <a:pt x="1016956" y="666001"/>
                  </a:moveTo>
                  <a:cubicBezTo>
                    <a:pt x="1026585" y="666001"/>
                    <a:pt x="1034390" y="673763"/>
                    <a:pt x="1034390" y="683337"/>
                  </a:cubicBezTo>
                  <a:cubicBezTo>
                    <a:pt x="1034390" y="692911"/>
                    <a:pt x="1026585" y="700673"/>
                    <a:pt x="1016956" y="700673"/>
                  </a:cubicBezTo>
                  <a:cubicBezTo>
                    <a:pt x="1007328" y="700673"/>
                    <a:pt x="999523" y="692911"/>
                    <a:pt x="999523" y="683337"/>
                  </a:cubicBezTo>
                  <a:cubicBezTo>
                    <a:pt x="999523" y="673763"/>
                    <a:pt x="1007328" y="666001"/>
                    <a:pt x="1016956" y="666001"/>
                  </a:cubicBezTo>
                  <a:close/>
                  <a:moveTo>
                    <a:pt x="406782" y="660223"/>
                  </a:moveTo>
                  <a:cubicBezTo>
                    <a:pt x="416410" y="660223"/>
                    <a:pt x="424216" y="667985"/>
                    <a:pt x="424216" y="677558"/>
                  </a:cubicBezTo>
                  <a:cubicBezTo>
                    <a:pt x="424216" y="687133"/>
                    <a:pt x="416410" y="694895"/>
                    <a:pt x="406782" y="694895"/>
                  </a:cubicBezTo>
                  <a:cubicBezTo>
                    <a:pt x="397154" y="694895"/>
                    <a:pt x="389349" y="687133"/>
                    <a:pt x="389349" y="677558"/>
                  </a:cubicBezTo>
                  <a:cubicBezTo>
                    <a:pt x="389349" y="667985"/>
                    <a:pt x="397154" y="660223"/>
                    <a:pt x="406782" y="660223"/>
                  </a:cubicBezTo>
                  <a:close/>
                  <a:moveTo>
                    <a:pt x="3509951" y="654445"/>
                  </a:moveTo>
                  <a:cubicBezTo>
                    <a:pt x="3519580" y="654445"/>
                    <a:pt x="3527385" y="662206"/>
                    <a:pt x="3527385" y="671780"/>
                  </a:cubicBezTo>
                  <a:cubicBezTo>
                    <a:pt x="3527385" y="681355"/>
                    <a:pt x="3519580" y="689116"/>
                    <a:pt x="3509951" y="689116"/>
                  </a:cubicBezTo>
                  <a:cubicBezTo>
                    <a:pt x="3500323" y="689116"/>
                    <a:pt x="3492517" y="681355"/>
                    <a:pt x="3492517" y="671780"/>
                  </a:cubicBezTo>
                  <a:cubicBezTo>
                    <a:pt x="3492517" y="662206"/>
                    <a:pt x="3500323" y="654445"/>
                    <a:pt x="3509951" y="654445"/>
                  </a:cubicBezTo>
                  <a:close/>
                  <a:moveTo>
                    <a:pt x="697341" y="654445"/>
                  </a:moveTo>
                  <a:cubicBezTo>
                    <a:pt x="706970" y="654445"/>
                    <a:pt x="714775" y="662206"/>
                    <a:pt x="714775" y="671780"/>
                  </a:cubicBezTo>
                  <a:cubicBezTo>
                    <a:pt x="714775" y="681355"/>
                    <a:pt x="706970" y="689116"/>
                    <a:pt x="697341" y="689116"/>
                  </a:cubicBezTo>
                  <a:cubicBezTo>
                    <a:pt x="687713" y="689116"/>
                    <a:pt x="679908" y="681355"/>
                    <a:pt x="679908" y="671780"/>
                  </a:cubicBezTo>
                  <a:cubicBezTo>
                    <a:pt x="679908" y="662206"/>
                    <a:pt x="687713" y="654445"/>
                    <a:pt x="697341" y="654445"/>
                  </a:cubicBezTo>
                  <a:close/>
                  <a:moveTo>
                    <a:pt x="296370" y="654445"/>
                  </a:moveTo>
                  <a:cubicBezTo>
                    <a:pt x="305999" y="654445"/>
                    <a:pt x="313804" y="662206"/>
                    <a:pt x="313804" y="671780"/>
                  </a:cubicBezTo>
                  <a:cubicBezTo>
                    <a:pt x="313804" y="681355"/>
                    <a:pt x="305999" y="689116"/>
                    <a:pt x="296370" y="689116"/>
                  </a:cubicBezTo>
                  <a:cubicBezTo>
                    <a:pt x="286742" y="689116"/>
                    <a:pt x="278937" y="681355"/>
                    <a:pt x="278937" y="671780"/>
                  </a:cubicBezTo>
                  <a:cubicBezTo>
                    <a:pt x="278937" y="662206"/>
                    <a:pt x="286742" y="654445"/>
                    <a:pt x="296370" y="654445"/>
                  </a:cubicBezTo>
                  <a:close/>
                  <a:moveTo>
                    <a:pt x="3730776" y="648666"/>
                  </a:moveTo>
                  <a:cubicBezTo>
                    <a:pt x="3740405" y="648666"/>
                    <a:pt x="3748210" y="656428"/>
                    <a:pt x="3748210" y="666003"/>
                  </a:cubicBezTo>
                  <a:cubicBezTo>
                    <a:pt x="3748210" y="675576"/>
                    <a:pt x="3740405" y="683338"/>
                    <a:pt x="3730776" y="683338"/>
                  </a:cubicBezTo>
                  <a:cubicBezTo>
                    <a:pt x="3721147" y="683338"/>
                    <a:pt x="3713343" y="675576"/>
                    <a:pt x="3713343" y="666003"/>
                  </a:cubicBezTo>
                  <a:cubicBezTo>
                    <a:pt x="3713343" y="656428"/>
                    <a:pt x="3721147" y="648666"/>
                    <a:pt x="3730776" y="648666"/>
                  </a:cubicBezTo>
                  <a:close/>
                  <a:moveTo>
                    <a:pt x="1388871" y="648666"/>
                  </a:moveTo>
                  <a:cubicBezTo>
                    <a:pt x="1398500" y="648666"/>
                    <a:pt x="1406306" y="656428"/>
                    <a:pt x="1406306" y="666003"/>
                  </a:cubicBezTo>
                  <a:cubicBezTo>
                    <a:pt x="1406306" y="675576"/>
                    <a:pt x="1398500" y="683338"/>
                    <a:pt x="1388871" y="683338"/>
                  </a:cubicBezTo>
                  <a:cubicBezTo>
                    <a:pt x="1379243" y="683338"/>
                    <a:pt x="1371438" y="675576"/>
                    <a:pt x="1371438" y="666003"/>
                  </a:cubicBezTo>
                  <a:cubicBezTo>
                    <a:pt x="1371438" y="656428"/>
                    <a:pt x="1379243" y="648666"/>
                    <a:pt x="1388871" y="648666"/>
                  </a:cubicBezTo>
                  <a:close/>
                  <a:moveTo>
                    <a:pt x="4422306" y="642888"/>
                  </a:moveTo>
                  <a:cubicBezTo>
                    <a:pt x="4431935" y="642888"/>
                    <a:pt x="4439740" y="650649"/>
                    <a:pt x="4439740" y="660223"/>
                  </a:cubicBezTo>
                  <a:cubicBezTo>
                    <a:pt x="4439740" y="669798"/>
                    <a:pt x="4431935" y="677559"/>
                    <a:pt x="4422306" y="677559"/>
                  </a:cubicBezTo>
                  <a:cubicBezTo>
                    <a:pt x="4412678" y="677559"/>
                    <a:pt x="4404873" y="669798"/>
                    <a:pt x="4404873" y="660223"/>
                  </a:cubicBezTo>
                  <a:cubicBezTo>
                    <a:pt x="4404873" y="650649"/>
                    <a:pt x="4412678" y="642888"/>
                    <a:pt x="4422306" y="642888"/>
                  </a:cubicBezTo>
                  <a:close/>
                  <a:moveTo>
                    <a:pt x="3864433" y="642888"/>
                  </a:moveTo>
                  <a:cubicBezTo>
                    <a:pt x="3874062" y="642888"/>
                    <a:pt x="3881867" y="650649"/>
                    <a:pt x="3881867" y="660223"/>
                  </a:cubicBezTo>
                  <a:cubicBezTo>
                    <a:pt x="3881867" y="669798"/>
                    <a:pt x="3874062" y="677559"/>
                    <a:pt x="3864433" y="677559"/>
                  </a:cubicBezTo>
                  <a:cubicBezTo>
                    <a:pt x="3854805" y="677559"/>
                    <a:pt x="3847000" y="669798"/>
                    <a:pt x="3847000" y="660223"/>
                  </a:cubicBezTo>
                  <a:cubicBezTo>
                    <a:pt x="3847000" y="650649"/>
                    <a:pt x="3854805" y="642888"/>
                    <a:pt x="3864433" y="642888"/>
                  </a:cubicBezTo>
                  <a:close/>
                  <a:moveTo>
                    <a:pt x="2318660" y="642888"/>
                  </a:moveTo>
                  <a:cubicBezTo>
                    <a:pt x="2328288" y="642888"/>
                    <a:pt x="2336094" y="650649"/>
                    <a:pt x="2336094" y="660223"/>
                  </a:cubicBezTo>
                  <a:cubicBezTo>
                    <a:pt x="2336094" y="669798"/>
                    <a:pt x="2328288" y="677559"/>
                    <a:pt x="2318660" y="677559"/>
                  </a:cubicBezTo>
                  <a:cubicBezTo>
                    <a:pt x="2309032" y="677559"/>
                    <a:pt x="2301225" y="669798"/>
                    <a:pt x="2301225" y="660223"/>
                  </a:cubicBezTo>
                  <a:cubicBezTo>
                    <a:pt x="2301225" y="650649"/>
                    <a:pt x="2309032" y="642888"/>
                    <a:pt x="2318660" y="642888"/>
                  </a:cubicBezTo>
                  <a:close/>
                  <a:moveTo>
                    <a:pt x="1272648" y="642888"/>
                  </a:moveTo>
                  <a:cubicBezTo>
                    <a:pt x="1282277" y="642888"/>
                    <a:pt x="1290082" y="650649"/>
                    <a:pt x="1290082" y="660223"/>
                  </a:cubicBezTo>
                  <a:cubicBezTo>
                    <a:pt x="1290082" y="669798"/>
                    <a:pt x="1282277" y="677559"/>
                    <a:pt x="1272648" y="677559"/>
                  </a:cubicBezTo>
                  <a:cubicBezTo>
                    <a:pt x="1263020" y="677559"/>
                    <a:pt x="1255215" y="669798"/>
                    <a:pt x="1255215" y="660223"/>
                  </a:cubicBezTo>
                  <a:cubicBezTo>
                    <a:pt x="1255215" y="650649"/>
                    <a:pt x="1263020" y="642888"/>
                    <a:pt x="1272648" y="642888"/>
                  </a:cubicBezTo>
                  <a:close/>
                  <a:moveTo>
                    <a:pt x="2882344" y="637110"/>
                  </a:moveTo>
                  <a:cubicBezTo>
                    <a:pt x="2891972" y="637110"/>
                    <a:pt x="2899778" y="644871"/>
                    <a:pt x="2899778" y="654445"/>
                  </a:cubicBezTo>
                  <a:cubicBezTo>
                    <a:pt x="2899778" y="664019"/>
                    <a:pt x="2891972" y="671781"/>
                    <a:pt x="2882344" y="671781"/>
                  </a:cubicBezTo>
                  <a:cubicBezTo>
                    <a:pt x="2872716" y="671781"/>
                    <a:pt x="2864911" y="664019"/>
                    <a:pt x="2864911" y="654445"/>
                  </a:cubicBezTo>
                  <a:cubicBezTo>
                    <a:pt x="2864911" y="644871"/>
                    <a:pt x="2872716" y="637110"/>
                    <a:pt x="2882344" y="637110"/>
                  </a:cubicBezTo>
                  <a:close/>
                  <a:moveTo>
                    <a:pt x="4567585" y="613995"/>
                  </a:moveTo>
                  <a:cubicBezTo>
                    <a:pt x="4577214" y="613995"/>
                    <a:pt x="4585019" y="621755"/>
                    <a:pt x="4585019" y="631330"/>
                  </a:cubicBezTo>
                  <a:cubicBezTo>
                    <a:pt x="4585019" y="640905"/>
                    <a:pt x="4577214" y="648666"/>
                    <a:pt x="4567585" y="648666"/>
                  </a:cubicBezTo>
                  <a:cubicBezTo>
                    <a:pt x="4557957" y="648666"/>
                    <a:pt x="4550152" y="640905"/>
                    <a:pt x="4550152" y="631330"/>
                  </a:cubicBezTo>
                  <a:cubicBezTo>
                    <a:pt x="4550152" y="621755"/>
                    <a:pt x="4557957" y="613995"/>
                    <a:pt x="4567585" y="613995"/>
                  </a:cubicBezTo>
                  <a:close/>
                  <a:moveTo>
                    <a:pt x="2196625" y="613995"/>
                  </a:moveTo>
                  <a:cubicBezTo>
                    <a:pt x="2206253" y="613995"/>
                    <a:pt x="2214059" y="621755"/>
                    <a:pt x="2214059" y="631330"/>
                  </a:cubicBezTo>
                  <a:cubicBezTo>
                    <a:pt x="2214059" y="640905"/>
                    <a:pt x="2206253" y="648666"/>
                    <a:pt x="2196625" y="648666"/>
                  </a:cubicBezTo>
                  <a:cubicBezTo>
                    <a:pt x="2186997" y="648666"/>
                    <a:pt x="2179192" y="640905"/>
                    <a:pt x="2179192" y="631330"/>
                  </a:cubicBezTo>
                  <a:cubicBezTo>
                    <a:pt x="2179192" y="621755"/>
                    <a:pt x="2186997" y="613995"/>
                    <a:pt x="2196625" y="613995"/>
                  </a:cubicBezTo>
                  <a:close/>
                  <a:moveTo>
                    <a:pt x="825187" y="613995"/>
                  </a:moveTo>
                  <a:cubicBezTo>
                    <a:pt x="834815" y="613995"/>
                    <a:pt x="842621" y="621755"/>
                    <a:pt x="842621" y="631330"/>
                  </a:cubicBezTo>
                  <a:cubicBezTo>
                    <a:pt x="842621" y="640905"/>
                    <a:pt x="834815" y="648666"/>
                    <a:pt x="825187" y="648666"/>
                  </a:cubicBezTo>
                  <a:cubicBezTo>
                    <a:pt x="815559" y="648666"/>
                    <a:pt x="807754" y="640905"/>
                    <a:pt x="807754" y="631330"/>
                  </a:cubicBezTo>
                  <a:cubicBezTo>
                    <a:pt x="807754" y="621755"/>
                    <a:pt x="815559" y="613995"/>
                    <a:pt x="825187" y="613995"/>
                  </a:cubicBezTo>
                  <a:close/>
                  <a:moveTo>
                    <a:pt x="4747732" y="608216"/>
                  </a:moveTo>
                  <a:cubicBezTo>
                    <a:pt x="4757361" y="608216"/>
                    <a:pt x="4765167" y="615978"/>
                    <a:pt x="4765167" y="625552"/>
                  </a:cubicBezTo>
                  <a:cubicBezTo>
                    <a:pt x="4765167" y="635126"/>
                    <a:pt x="4757361" y="642888"/>
                    <a:pt x="4747732" y="642888"/>
                  </a:cubicBezTo>
                  <a:cubicBezTo>
                    <a:pt x="4738104" y="642888"/>
                    <a:pt x="4730299" y="635126"/>
                    <a:pt x="4730299" y="625552"/>
                  </a:cubicBezTo>
                  <a:cubicBezTo>
                    <a:pt x="4730299" y="615978"/>
                    <a:pt x="4738104" y="608216"/>
                    <a:pt x="4747732" y="608216"/>
                  </a:cubicBezTo>
                  <a:close/>
                  <a:moveTo>
                    <a:pt x="3614552" y="608216"/>
                  </a:moveTo>
                  <a:cubicBezTo>
                    <a:pt x="3624181" y="608216"/>
                    <a:pt x="3631986" y="615978"/>
                    <a:pt x="3631986" y="625552"/>
                  </a:cubicBezTo>
                  <a:cubicBezTo>
                    <a:pt x="3631986" y="635126"/>
                    <a:pt x="3624181" y="642888"/>
                    <a:pt x="3614552" y="642888"/>
                  </a:cubicBezTo>
                  <a:cubicBezTo>
                    <a:pt x="3604923" y="642888"/>
                    <a:pt x="3597119" y="635126"/>
                    <a:pt x="3597119" y="625552"/>
                  </a:cubicBezTo>
                  <a:cubicBezTo>
                    <a:pt x="3597119" y="615978"/>
                    <a:pt x="3604923" y="608216"/>
                    <a:pt x="3614552" y="608216"/>
                  </a:cubicBezTo>
                  <a:close/>
                  <a:moveTo>
                    <a:pt x="3393727" y="608216"/>
                  </a:moveTo>
                  <a:cubicBezTo>
                    <a:pt x="3403356" y="608216"/>
                    <a:pt x="3411162" y="615978"/>
                    <a:pt x="3411162" y="625552"/>
                  </a:cubicBezTo>
                  <a:cubicBezTo>
                    <a:pt x="3411162" y="635126"/>
                    <a:pt x="3403356" y="642888"/>
                    <a:pt x="3393727" y="642888"/>
                  </a:cubicBezTo>
                  <a:cubicBezTo>
                    <a:pt x="3384099" y="642888"/>
                    <a:pt x="3376293" y="635126"/>
                    <a:pt x="3376293" y="625552"/>
                  </a:cubicBezTo>
                  <a:cubicBezTo>
                    <a:pt x="3376293" y="615978"/>
                    <a:pt x="3384099" y="608216"/>
                    <a:pt x="3393727" y="608216"/>
                  </a:cubicBezTo>
                  <a:close/>
                  <a:moveTo>
                    <a:pt x="2986945" y="608216"/>
                  </a:moveTo>
                  <a:cubicBezTo>
                    <a:pt x="2996574" y="608216"/>
                    <a:pt x="3004380" y="615978"/>
                    <a:pt x="3004380" y="625552"/>
                  </a:cubicBezTo>
                  <a:cubicBezTo>
                    <a:pt x="3004380" y="635126"/>
                    <a:pt x="2996574" y="642888"/>
                    <a:pt x="2986945" y="642888"/>
                  </a:cubicBezTo>
                  <a:cubicBezTo>
                    <a:pt x="2977317" y="642888"/>
                    <a:pt x="2969511" y="635126"/>
                    <a:pt x="2969511" y="625552"/>
                  </a:cubicBezTo>
                  <a:cubicBezTo>
                    <a:pt x="2969511" y="615978"/>
                    <a:pt x="2977317" y="608216"/>
                    <a:pt x="2986945" y="608216"/>
                  </a:cubicBezTo>
                  <a:close/>
                  <a:moveTo>
                    <a:pt x="2434884" y="608216"/>
                  </a:moveTo>
                  <a:cubicBezTo>
                    <a:pt x="2444512" y="608216"/>
                    <a:pt x="2452318" y="615978"/>
                    <a:pt x="2452318" y="625552"/>
                  </a:cubicBezTo>
                  <a:cubicBezTo>
                    <a:pt x="2452318" y="635126"/>
                    <a:pt x="2444512" y="642888"/>
                    <a:pt x="2434884" y="642888"/>
                  </a:cubicBezTo>
                  <a:cubicBezTo>
                    <a:pt x="2425256" y="642888"/>
                    <a:pt x="2417449" y="635126"/>
                    <a:pt x="2417449" y="625552"/>
                  </a:cubicBezTo>
                  <a:cubicBezTo>
                    <a:pt x="2417449" y="615978"/>
                    <a:pt x="2425256" y="608216"/>
                    <a:pt x="2434884" y="608216"/>
                  </a:cubicBezTo>
                  <a:close/>
                  <a:moveTo>
                    <a:pt x="1499284" y="596660"/>
                  </a:moveTo>
                  <a:cubicBezTo>
                    <a:pt x="1508912" y="596660"/>
                    <a:pt x="1516718" y="604421"/>
                    <a:pt x="1516718" y="613995"/>
                  </a:cubicBezTo>
                  <a:cubicBezTo>
                    <a:pt x="1516718" y="623570"/>
                    <a:pt x="1508912" y="631331"/>
                    <a:pt x="1499284" y="631331"/>
                  </a:cubicBezTo>
                  <a:cubicBezTo>
                    <a:pt x="1489656" y="631331"/>
                    <a:pt x="1481851" y="623570"/>
                    <a:pt x="1481851" y="613995"/>
                  </a:cubicBezTo>
                  <a:cubicBezTo>
                    <a:pt x="1481851" y="604421"/>
                    <a:pt x="1489656" y="596660"/>
                    <a:pt x="1499284" y="596660"/>
                  </a:cubicBezTo>
                  <a:close/>
                  <a:moveTo>
                    <a:pt x="546251" y="596660"/>
                  </a:moveTo>
                  <a:cubicBezTo>
                    <a:pt x="555880" y="596660"/>
                    <a:pt x="563685" y="604421"/>
                    <a:pt x="563685" y="613995"/>
                  </a:cubicBezTo>
                  <a:cubicBezTo>
                    <a:pt x="563685" y="623570"/>
                    <a:pt x="555880" y="631331"/>
                    <a:pt x="546251" y="631331"/>
                  </a:cubicBezTo>
                  <a:cubicBezTo>
                    <a:pt x="536623" y="631331"/>
                    <a:pt x="528818" y="623570"/>
                    <a:pt x="528818" y="613995"/>
                  </a:cubicBezTo>
                  <a:cubicBezTo>
                    <a:pt x="528818" y="604421"/>
                    <a:pt x="536623" y="596660"/>
                    <a:pt x="546251" y="596660"/>
                  </a:cubicBezTo>
                  <a:close/>
                  <a:moveTo>
                    <a:pt x="2754498" y="590881"/>
                  </a:moveTo>
                  <a:cubicBezTo>
                    <a:pt x="2764126" y="590881"/>
                    <a:pt x="2771932" y="598643"/>
                    <a:pt x="2771932" y="608217"/>
                  </a:cubicBezTo>
                  <a:cubicBezTo>
                    <a:pt x="2771932" y="617791"/>
                    <a:pt x="2764126" y="625553"/>
                    <a:pt x="2754498" y="625553"/>
                  </a:cubicBezTo>
                  <a:cubicBezTo>
                    <a:pt x="2744869" y="625553"/>
                    <a:pt x="2737064" y="617791"/>
                    <a:pt x="2737064" y="608217"/>
                  </a:cubicBezTo>
                  <a:cubicBezTo>
                    <a:pt x="2737064" y="598643"/>
                    <a:pt x="2744869" y="590881"/>
                    <a:pt x="2754498" y="590881"/>
                  </a:cubicBezTo>
                  <a:close/>
                  <a:moveTo>
                    <a:pt x="3236825" y="585102"/>
                  </a:moveTo>
                  <a:cubicBezTo>
                    <a:pt x="3246454" y="585102"/>
                    <a:pt x="3254259" y="592863"/>
                    <a:pt x="3254259" y="602437"/>
                  </a:cubicBezTo>
                  <a:cubicBezTo>
                    <a:pt x="3254259" y="612012"/>
                    <a:pt x="3246454" y="619773"/>
                    <a:pt x="3236825" y="619773"/>
                  </a:cubicBezTo>
                  <a:cubicBezTo>
                    <a:pt x="3227197" y="619773"/>
                    <a:pt x="3219392" y="612012"/>
                    <a:pt x="3219392" y="602437"/>
                  </a:cubicBezTo>
                  <a:cubicBezTo>
                    <a:pt x="3219392" y="592863"/>
                    <a:pt x="3227197" y="585102"/>
                    <a:pt x="3236825" y="585102"/>
                  </a:cubicBezTo>
                  <a:close/>
                  <a:moveTo>
                    <a:pt x="1133179" y="585102"/>
                  </a:moveTo>
                  <a:cubicBezTo>
                    <a:pt x="1142808" y="585102"/>
                    <a:pt x="1150614" y="592863"/>
                    <a:pt x="1150614" y="602437"/>
                  </a:cubicBezTo>
                  <a:cubicBezTo>
                    <a:pt x="1150614" y="612012"/>
                    <a:pt x="1142808" y="619773"/>
                    <a:pt x="1133179" y="619773"/>
                  </a:cubicBezTo>
                  <a:cubicBezTo>
                    <a:pt x="1123551" y="619773"/>
                    <a:pt x="1115746" y="612012"/>
                    <a:pt x="1115746" y="602437"/>
                  </a:cubicBezTo>
                  <a:cubicBezTo>
                    <a:pt x="1115746" y="592863"/>
                    <a:pt x="1123551" y="585102"/>
                    <a:pt x="1133179" y="585102"/>
                  </a:cubicBezTo>
                  <a:close/>
                  <a:moveTo>
                    <a:pt x="964656" y="585102"/>
                  </a:moveTo>
                  <a:cubicBezTo>
                    <a:pt x="974283" y="585102"/>
                    <a:pt x="982089" y="592863"/>
                    <a:pt x="982089" y="602437"/>
                  </a:cubicBezTo>
                  <a:cubicBezTo>
                    <a:pt x="982089" y="612012"/>
                    <a:pt x="974283" y="619773"/>
                    <a:pt x="964656" y="619773"/>
                  </a:cubicBezTo>
                  <a:cubicBezTo>
                    <a:pt x="955027" y="619773"/>
                    <a:pt x="947222" y="612012"/>
                    <a:pt x="947222" y="602437"/>
                  </a:cubicBezTo>
                  <a:cubicBezTo>
                    <a:pt x="947222" y="592863"/>
                    <a:pt x="955027" y="585102"/>
                    <a:pt x="964656" y="585102"/>
                  </a:cubicBezTo>
                  <a:close/>
                  <a:moveTo>
                    <a:pt x="1789843" y="579324"/>
                  </a:moveTo>
                  <a:cubicBezTo>
                    <a:pt x="1799471" y="579324"/>
                    <a:pt x="1807278" y="587085"/>
                    <a:pt x="1807278" y="596659"/>
                  </a:cubicBezTo>
                  <a:cubicBezTo>
                    <a:pt x="1807278" y="606233"/>
                    <a:pt x="1799471" y="613995"/>
                    <a:pt x="1789843" y="613995"/>
                  </a:cubicBezTo>
                  <a:cubicBezTo>
                    <a:pt x="1780215" y="613995"/>
                    <a:pt x="1772410" y="606233"/>
                    <a:pt x="1772410" y="596659"/>
                  </a:cubicBezTo>
                  <a:cubicBezTo>
                    <a:pt x="1772410" y="587085"/>
                    <a:pt x="1780215" y="579324"/>
                    <a:pt x="1789843" y="579324"/>
                  </a:cubicBezTo>
                  <a:close/>
                  <a:moveTo>
                    <a:pt x="2545295" y="567767"/>
                  </a:moveTo>
                  <a:cubicBezTo>
                    <a:pt x="2554924" y="567767"/>
                    <a:pt x="2562729" y="575528"/>
                    <a:pt x="2562729" y="585102"/>
                  </a:cubicBezTo>
                  <a:cubicBezTo>
                    <a:pt x="2562729" y="594677"/>
                    <a:pt x="2554924" y="602438"/>
                    <a:pt x="2545295" y="602438"/>
                  </a:cubicBezTo>
                  <a:cubicBezTo>
                    <a:pt x="2535667" y="602438"/>
                    <a:pt x="2527862" y="594677"/>
                    <a:pt x="2527862" y="585102"/>
                  </a:cubicBezTo>
                  <a:cubicBezTo>
                    <a:pt x="2527862" y="575528"/>
                    <a:pt x="2535667" y="567767"/>
                    <a:pt x="2545295" y="567767"/>
                  </a:cubicBezTo>
                  <a:close/>
                  <a:moveTo>
                    <a:pt x="1650374" y="567767"/>
                  </a:moveTo>
                  <a:cubicBezTo>
                    <a:pt x="1660003" y="567767"/>
                    <a:pt x="1667808" y="575528"/>
                    <a:pt x="1667808" y="585102"/>
                  </a:cubicBezTo>
                  <a:cubicBezTo>
                    <a:pt x="1667808" y="594677"/>
                    <a:pt x="1660003" y="602438"/>
                    <a:pt x="1650374" y="602438"/>
                  </a:cubicBezTo>
                  <a:cubicBezTo>
                    <a:pt x="1640747" y="602438"/>
                    <a:pt x="1632941" y="594677"/>
                    <a:pt x="1632941" y="585102"/>
                  </a:cubicBezTo>
                  <a:cubicBezTo>
                    <a:pt x="1632941" y="575528"/>
                    <a:pt x="1640747" y="567767"/>
                    <a:pt x="1650374" y="567767"/>
                  </a:cubicBezTo>
                  <a:close/>
                  <a:moveTo>
                    <a:pt x="3108979" y="561988"/>
                  </a:moveTo>
                  <a:cubicBezTo>
                    <a:pt x="3118608" y="561988"/>
                    <a:pt x="3126413" y="569750"/>
                    <a:pt x="3126413" y="579325"/>
                  </a:cubicBezTo>
                  <a:cubicBezTo>
                    <a:pt x="3126413" y="588898"/>
                    <a:pt x="3118608" y="596660"/>
                    <a:pt x="3108979" y="596660"/>
                  </a:cubicBezTo>
                  <a:cubicBezTo>
                    <a:pt x="3099352" y="596660"/>
                    <a:pt x="3091546" y="588898"/>
                    <a:pt x="3091546" y="579325"/>
                  </a:cubicBezTo>
                  <a:cubicBezTo>
                    <a:pt x="3091546" y="569750"/>
                    <a:pt x="3099352" y="561988"/>
                    <a:pt x="3108979" y="561988"/>
                  </a:cubicBezTo>
                  <a:close/>
                  <a:moveTo>
                    <a:pt x="2051346" y="561988"/>
                  </a:moveTo>
                  <a:cubicBezTo>
                    <a:pt x="2060974" y="561988"/>
                    <a:pt x="2068780" y="569750"/>
                    <a:pt x="2068780" y="579325"/>
                  </a:cubicBezTo>
                  <a:cubicBezTo>
                    <a:pt x="2068780" y="588898"/>
                    <a:pt x="2060974" y="596660"/>
                    <a:pt x="2051346" y="596660"/>
                  </a:cubicBezTo>
                  <a:cubicBezTo>
                    <a:pt x="2041718" y="596660"/>
                    <a:pt x="2033912" y="588898"/>
                    <a:pt x="2033912" y="579325"/>
                  </a:cubicBezTo>
                  <a:cubicBezTo>
                    <a:pt x="2033912" y="569750"/>
                    <a:pt x="2041718" y="561988"/>
                    <a:pt x="2051346" y="561988"/>
                  </a:cubicBezTo>
                  <a:close/>
                  <a:moveTo>
                    <a:pt x="1935122" y="556210"/>
                  </a:moveTo>
                  <a:cubicBezTo>
                    <a:pt x="1944751" y="556210"/>
                    <a:pt x="1952556" y="563971"/>
                    <a:pt x="1952556" y="573545"/>
                  </a:cubicBezTo>
                  <a:cubicBezTo>
                    <a:pt x="1952556" y="583120"/>
                    <a:pt x="1944751" y="590881"/>
                    <a:pt x="1935122" y="590881"/>
                  </a:cubicBezTo>
                  <a:cubicBezTo>
                    <a:pt x="1925495" y="590881"/>
                    <a:pt x="1917689" y="583120"/>
                    <a:pt x="1917689" y="573545"/>
                  </a:cubicBezTo>
                  <a:cubicBezTo>
                    <a:pt x="1917689" y="563971"/>
                    <a:pt x="1925495" y="556210"/>
                    <a:pt x="1935122" y="556210"/>
                  </a:cubicBezTo>
                  <a:close/>
                  <a:moveTo>
                    <a:pt x="3777265" y="550432"/>
                  </a:moveTo>
                  <a:cubicBezTo>
                    <a:pt x="3786894" y="550432"/>
                    <a:pt x="3794699" y="558193"/>
                    <a:pt x="3794699" y="567767"/>
                  </a:cubicBezTo>
                  <a:cubicBezTo>
                    <a:pt x="3794699" y="577341"/>
                    <a:pt x="3786894" y="585103"/>
                    <a:pt x="3777265" y="585103"/>
                  </a:cubicBezTo>
                  <a:cubicBezTo>
                    <a:pt x="3767638" y="585103"/>
                    <a:pt x="3759832" y="577341"/>
                    <a:pt x="3759832" y="567767"/>
                  </a:cubicBezTo>
                  <a:cubicBezTo>
                    <a:pt x="3759832" y="558193"/>
                    <a:pt x="3767638" y="550432"/>
                    <a:pt x="3777265" y="550432"/>
                  </a:cubicBezTo>
                  <a:close/>
                  <a:moveTo>
                    <a:pt x="714775" y="544653"/>
                  </a:moveTo>
                  <a:cubicBezTo>
                    <a:pt x="721195" y="544653"/>
                    <a:pt x="726398" y="549827"/>
                    <a:pt x="726398" y="556210"/>
                  </a:cubicBezTo>
                  <a:cubicBezTo>
                    <a:pt x="726398" y="562593"/>
                    <a:pt x="721195" y="567767"/>
                    <a:pt x="714775" y="567767"/>
                  </a:cubicBezTo>
                  <a:cubicBezTo>
                    <a:pt x="708357" y="567767"/>
                    <a:pt x="703153" y="562592"/>
                    <a:pt x="703153" y="556210"/>
                  </a:cubicBezTo>
                  <a:cubicBezTo>
                    <a:pt x="703153" y="549827"/>
                    <a:pt x="708357" y="544653"/>
                    <a:pt x="714775" y="544653"/>
                  </a:cubicBezTo>
                  <a:close/>
                  <a:moveTo>
                    <a:pt x="2649897" y="538874"/>
                  </a:moveTo>
                  <a:cubicBezTo>
                    <a:pt x="2659526" y="538874"/>
                    <a:pt x="2667331" y="546635"/>
                    <a:pt x="2667331" y="556209"/>
                  </a:cubicBezTo>
                  <a:cubicBezTo>
                    <a:pt x="2667331" y="565783"/>
                    <a:pt x="2659526" y="573545"/>
                    <a:pt x="2649897" y="573545"/>
                  </a:cubicBezTo>
                  <a:cubicBezTo>
                    <a:pt x="2640269" y="573545"/>
                    <a:pt x="2632464" y="565783"/>
                    <a:pt x="2632464" y="556209"/>
                  </a:cubicBezTo>
                  <a:cubicBezTo>
                    <a:pt x="2632464" y="546635"/>
                    <a:pt x="2640269" y="538874"/>
                    <a:pt x="2649897" y="538874"/>
                  </a:cubicBezTo>
                  <a:close/>
                  <a:moveTo>
                    <a:pt x="2289603" y="538874"/>
                  </a:moveTo>
                  <a:cubicBezTo>
                    <a:pt x="2299232" y="538874"/>
                    <a:pt x="2307037" y="546635"/>
                    <a:pt x="2307037" y="556209"/>
                  </a:cubicBezTo>
                  <a:cubicBezTo>
                    <a:pt x="2307037" y="565783"/>
                    <a:pt x="2299232" y="573545"/>
                    <a:pt x="2289603" y="573545"/>
                  </a:cubicBezTo>
                  <a:cubicBezTo>
                    <a:pt x="2279975" y="573545"/>
                    <a:pt x="2272169" y="565783"/>
                    <a:pt x="2272169" y="556209"/>
                  </a:cubicBezTo>
                  <a:cubicBezTo>
                    <a:pt x="2272169" y="546635"/>
                    <a:pt x="2279975" y="538874"/>
                    <a:pt x="2289603" y="538874"/>
                  </a:cubicBezTo>
                  <a:close/>
                  <a:moveTo>
                    <a:pt x="331237" y="538874"/>
                  </a:moveTo>
                  <a:cubicBezTo>
                    <a:pt x="340866" y="538874"/>
                    <a:pt x="348671" y="546635"/>
                    <a:pt x="348671" y="556209"/>
                  </a:cubicBezTo>
                  <a:cubicBezTo>
                    <a:pt x="348671" y="565783"/>
                    <a:pt x="340866" y="573545"/>
                    <a:pt x="331237" y="573545"/>
                  </a:cubicBezTo>
                  <a:cubicBezTo>
                    <a:pt x="321610" y="573545"/>
                    <a:pt x="313804" y="565783"/>
                    <a:pt x="313804" y="556209"/>
                  </a:cubicBezTo>
                  <a:cubicBezTo>
                    <a:pt x="313804" y="546635"/>
                    <a:pt x="321610" y="538874"/>
                    <a:pt x="331237" y="538874"/>
                  </a:cubicBezTo>
                  <a:close/>
                  <a:moveTo>
                    <a:pt x="1394682" y="533095"/>
                  </a:moveTo>
                  <a:cubicBezTo>
                    <a:pt x="1404311" y="533095"/>
                    <a:pt x="1412116" y="540857"/>
                    <a:pt x="1412116" y="550432"/>
                  </a:cubicBezTo>
                  <a:cubicBezTo>
                    <a:pt x="1412116" y="560005"/>
                    <a:pt x="1404311" y="567767"/>
                    <a:pt x="1394682" y="567767"/>
                  </a:cubicBezTo>
                  <a:cubicBezTo>
                    <a:pt x="1385054" y="567767"/>
                    <a:pt x="1377249" y="560005"/>
                    <a:pt x="1377249" y="550432"/>
                  </a:cubicBezTo>
                  <a:cubicBezTo>
                    <a:pt x="1377249" y="540857"/>
                    <a:pt x="1385054" y="533095"/>
                    <a:pt x="1394682" y="533095"/>
                  </a:cubicBezTo>
                  <a:close/>
                  <a:moveTo>
                    <a:pt x="1266836" y="533095"/>
                  </a:moveTo>
                  <a:cubicBezTo>
                    <a:pt x="1276465" y="533095"/>
                    <a:pt x="1284270" y="540857"/>
                    <a:pt x="1284270" y="550432"/>
                  </a:cubicBezTo>
                  <a:cubicBezTo>
                    <a:pt x="1284270" y="560005"/>
                    <a:pt x="1276465" y="567767"/>
                    <a:pt x="1266836" y="567767"/>
                  </a:cubicBezTo>
                  <a:cubicBezTo>
                    <a:pt x="1257208" y="567767"/>
                    <a:pt x="1249403" y="560005"/>
                    <a:pt x="1249403" y="550432"/>
                  </a:cubicBezTo>
                  <a:cubicBezTo>
                    <a:pt x="1249403" y="540857"/>
                    <a:pt x="1257208" y="533095"/>
                    <a:pt x="1266836" y="533095"/>
                  </a:cubicBezTo>
                  <a:close/>
                  <a:moveTo>
                    <a:pt x="441650" y="533095"/>
                  </a:moveTo>
                  <a:cubicBezTo>
                    <a:pt x="451278" y="533095"/>
                    <a:pt x="459083" y="540857"/>
                    <a:pt x="459083" y="550432"/>
                  </a:cubicBezTo>
                  <a:cubicBezTo>
                    <a:pt x="459083" y="560005"/>
                    <a:pt x="451278" y="567767"/>
                    <a:pt x="441650" y="567767"/>
                  </a:cubicBezTo>
                  <a:cubicBezTo>
                    <a:pt x="432021" y="567767"/>
                    <a:pt x="424216" y="560005"/>
                    <a:pt x="424216" y="550432"/>
                  </a:cubicBezTo>
                  <a:cubicBezTo>
                    <a:pt x="424216" y="540857"/>
                    <a:pt x="432021" y="533095"/>
                    <a:pt x="441650" y="533095"/>
                  </a:cubicBezTo>
                  <a:close/>
                  <a:moveTo>
                    <a:pt x="2841665" y="527317"/>
                  </a:moveTo>
                  <a:cubicBezTo>
                    <a:pt x="2851294" y="527317"/>
                    <a:pt x="2859100" y="535078"/>
                    <a:pt x="2859100" y="544652"/>
                  </a:cubicBezTo>
                  <a:cubicBezTo>
                    <a:pt x="2859100" y="554227"/>
                    <a:pt x="2851294" y="561988"/>
                    <a:pt x="2841665" y="561988"/>
                  </a:cubicBezTo>
                  <a:cubicBezTo>
                    <a:pt x="2832037" y="561988"/>
                    <a:pt x="2824231" y="554227"/>
                    <a:pt x="2824231" y="544652"/>
                  </a:cubicBezTo>
                  <a:cubicBezTo>
                    <a:pt x="2824231" y="535078"/>
                    <a:pt x="2832037" y="527317"/>
                    <a:pt x="2841665" y="527317"/>
                  </a:cubicBezTo>
                  <a:close/>
                  <a:moveTo>
                    <a:pt x="209202" y="521538"/>
                  </a:moveTo>
                  <a:cubicBezTo>
                    <a:pt x="218831" y="521538"/>
                    <a:pt x="226637" y="529300"/>
                    <a:pt x="226637" y="538874"/>
                  </a:cubicBezTo>
                  <a:cubicBezTo>
                    <a:pt x="226637" y="548448"/>
                    <a:pt x="218831" y="556210"/>
                    <a:pt x="209202" y="556210"/>
                  </a:cubicBezTo>
                  <a:cubicBezTo>
                    <a:pt x="199575" y="556210"/>
                    <a:pt x="191769" y="548448"/>
                    <a:pt x="191769" y="538874"/>
                  </a:cubicBezTo>
                  <a:cubicBezTo>
                    <a:pt x="191769" y="529300"/>
                    <a:pt x="199575" y="521538"/>
                    <a:pt x="209202" y="521538"/>
                  </a:cubicBezTo>
                  <a:close/>
                  <a:moveTo>
                    <a:pt x="3480895" y="515760"/>
                  </a:moveTo>
                  <a:cubicBezTo>
                    <a:pt x="3490524" y="515760"/>
                    <a:pt x="3498329" y="523522"/>
                    <a:pt x="3498329" y="533095"/>
                  </a:cubicBezTo>
                  <a:cubicBezTo>
                    <a:pt x="3498329" y="542670"/>
                    <a:pt x="3490524" y="550432"/>
                    <a:pt x="3480895" y="550432"/>
                  </a:cubicBezTo>
                  <a:cubicBezTo>
                    <a:pt x="3471266" y="550432"/>
                    <a:pt x="3463461" y="542670"/>
                    <a:pt x="3463461" y="533095"/>
                  </a:cubicBezTo>
                  <a:cubicBezTo>
                    <a:pt x="3463461" y="523522"/>
                    <a:pt x="3471266" y="515760"/>
                    <a:pt x="3480895" y="515760"/>
                  </a:cubicBezTo>
                  <a:close/>
                  <a:moveTo>
                    <a:pt x="3353049" y="509982"/>
                  </a:moveTo>
                  <a:cubicBezTo>
                    <a:pt x="3362678" y="509982"/>
                    <a:pt x="3370483" y="517743"/>
                    <a:pt x="3370483" y="527317"/>
                  </a:cubicBezTo>
                  <a:cubicBezTo>
                    <a:pt x="3370483" y="536892"/>
                    <a:pt x="3362678" y="544653"/>
                    <a:pt x="3353049" y="544653"/>
                  </a:cubicBezTo>
                  <a:cubicBezTo>
                    <a:pt x="3343420" y="544653"/>
                    <a:pt x="3335616" y="536892"/>
                    <a:pt x="3335616" y="527317"/>
                  </a:cubicBezTo>
                  <a:cubicBezTo>
                    <a:pt x="3335616" y="517743"/>
                    <a:pt x="3343420" y="509982"/>
                    <a:pt x="3353049" y="509982"/>
                  </a:cubicBezTo>
                  <a:close/>
                  <a:moveTo>
                    <a:pt x="610173" y="509982"/>
                  </a:moveTo>
                  <a:cubicBezTo>
                    <a:pt x="619802" y="509982"/>
                    <a:pt x="627607" y="517743"/>
                    <a:pt x="627607" y="527317"/>
                  </a:cubicBezTo>
                  <a:cubicBezTo>
                    <a:pt x="627607" y="536892"/>
                    <a:pt x="619802" y="544653"/>
                    <a:pt x="610173" y="544653"/>
                  </a:cubicBezTo>
                  <a:cubicBezTo>
                    <a:pt x="600546" y="544653"/>
                    <a:pt x="592740" y="536892"/>
                    <a:pt x="592740" y="527317"/>
                  </a:cubicBezTo>
                  <a:cubicBezTo>
                    <a:pt x="592740" y="517743"/>
                    <a:pt x="600546" y="509982"/>
                    <a:pt x="610173" y="509982"/>
                  </a:cubicBezTo>
                  <a:close/>
                  <a:moveTo>
                    <a:pt x="3602930" y="504203"/>
                  </a:moveTo>
                  <a:cubicBezTo>
                    <a:pt x="3612559" y="504203"/>
                    <a:pt x="3620364" y="511965"/>
                    <a:pt x="3620364" y="521540"/>
                  </a:cubicBezTo>
                  <a:cubicBezTo>
                    <a:pt x="3620364" y="531113"/>
                    <a:pt x="3612559" y="538875"/>
                    <a:pt x="3602930" y="538875"/>
                  </a:cubicBezTo>
                  <a:cubicBezTo>
                    <a:pt x="3593302" y="538875"/>
                    <a:pt x="3585497" y="531113"/>
                    <a:pt x="3585497" y="521540"/>
                  </a:cubicBezTo>
                  <a:cubicBezTo>
                    <a:pt x="3585497" y="511965"/>
                    <a:pt x="3593302" y="504203"/>
                    <a:pt x="3602930" y="504203"/>
                  </a:cubicBezTo>
                  <a:close/>
                  <a:moveTo>
                    <a:pt x="894921" y="504203"/>
                  </a:moveTo>
                  <a:cubicBezTo>
                    <a:pt x="904550" y="504203"/>
                    <a:pt x="912355" y="511965"/>
                    <a:pt x="912355" y="521540"/>
                  </a:cubicBezTo>
                  <a:cubicBezTo>
                    <a:pt x="912355" y="531113"/>
                    <a:pt x="904550" y="538875"/>
                    <a:pt x="894921" y="538875"/>
                  </a:cubicBezTo>
                  <a:cubicBezTo>
                    <a:pt x="885294" y="538875"/>
                    <a:pt x="877489" y="531113"/>
                    <a:pt x="877489" y="521540"/>
                  </a:cubicBezTo>
                  <a:cubicBezTo>
                    <a:pt x="877489" y="511965"/>
                    <a:pt x="885294" y="504203"/>
                    <a:pt x="894921" y="504203"/>
                  </a:cubicBezTo>
                  <a:close/>
                  <a:moveTo>
                    <a:pt x="3016001" y="498424"/>
                  </a:moveTo>
                  <a:cubicBezTo>
                    <a:pt x="3025629" y="498424"/>
                    <a:pt x="3033435" y="506185"/>
                    <a:pt x="3033435" y="515759"/>
                  </a:cubicBezTo>
                  <a:cubicBezTo>
                    <a:pt x="3033435" y="525334"/>
                    <a:pt x="3025629" y="533095"/>
                    <a:pt x="3016001" y="533095"/>
                  </a:cubicBezTo>
                  <a:cubicBezTo>
                    <a:pt x="3006372" y="533095"/>
                    <a:pt x="2998567" y="525334"/>
                    <a:pt x="2998567" y="515759"/>
                  </a:cubicBezTo>
                  <a:cubicBezTo>
                    <a:pt x="2998567" y="506185"/>
                    <a:pt x="3006372" y="498424"/>
                    <a:pt x="3016001" y="498424"/>
                  </a:cubicBezTo>
                  <a:close/>
                  <a:moveTo>
                    <a:pt x="1069257" y="498424"/>
                  </a:moveTo>
                  <a:cubicBezTo>
                    <a:pt x="1078885" y="498424"/>
                    <a:pt x="1086691" y="506185"/>
                    <a:pt x="1086691" y="515759"/>
                  </a:cubicBezTo>
                  <a:cubicBezTo>
                    <a:pt x="1086691" y="525334"/>
                    <a:pt x="1078885" y="533095"/>
                    <a:pt x="1069257" y="533095"/>
                  </a:cubicBezTo>
                  <a:cubicBezTo>
                    <a:pt x="1059629" y="533095"/>
                    <a:pt x="1051823" y="525334"/>
                    <a:pt x="1051823" y="515759"/>
                  </a:cubicBezTo>
                  <a:cubicBezTo>
                    <a:pt x="1051823" y="506185"/>
                    <a:pt x="1059629" y="498424"/>
                    <a:pt x="1069257" y="498424"/>
                  </a:cubicBezTo>
                  <a:close/>
                  <a:moveTo>
                    <a:pt x="2121080" y="486867"/>
                  </a:moveTo>
                  <a:cubicBezTo>
                    <a:pt x="2130708" y="486867"/>
                    <a:pt x="2138513" y="494629"/>
                    <a:pt x="2138513" y="504202"/>
                  </a:cubicBezTo>
                  <a:cubicBezTo>
                    <a:pt x="2138513" y="513777"/>
                    <a:pt x="2130708" y="521538"/>
                    <a:pt x="2121080" y="521538"/>
                  </a:cubicBezTo>
                  <a:cubicBezTo>
                    <a:pt x="2111452" y="521538"/>
                    <a:pt x="2103646" y="513777"/>
                    <a:pt x="2103646" y="504202"/>
                  </a:cubicBezTo>
                  <a:cubicBezTo>
                    <a:pt x="2103646" y="494629"/>
                    <a:pt x="2111452" y="486867"/>
                    <a:pt x="2121080" y="486867"/>
                  </a:cubicBezTo>
                  <a:close/>
                  <a:moveTo>
                    <a:pt x="1528340" y="486867"/>
                  </a:moveTo>
                  <a:cubicBezTo>
                    <a:pt x="1537969" y="486867"/>
                    <a:pt x="1545774" y="494629"/>
                    <a:pt x="1545774" y="504202"/>
                  </a:cubicBezTo>
                  <a:cubicBezTo>
                    <a:pt x="1545774" y="513777"/>
                    <a:pt x="1537969" y="521538"/>
                    <a:pt x="1528340" y="521538"/>
                  </a:cubicBezTo>
                  <a:cubicBezTo>
                    <a:pt x="1518712" y="521538"/>
                    <a:pt x="1510907" y="513777"/>
                    <a:pt x="1510907" y="504202"/>
                  </a:cubicBezTo>
                  <a:cubicBezTo>
                    <a:pt x="1510907" y="494629"/>
                    <a:pt x="1518712" y="486867"/>
                    <a:pt x="1528340" y="486867"/>
                  </a:cubicBezTo>
                  <a:close/>
                  <a:moveTo>
                    <a:pt x="1818899" y="481089"/>
                  </a:moveTo>
                  <a:cubicBezTo>
                    <a:pt x="1828527" y="481089"/>
                    <a:pt x="1836332" y="488850"/>
                    <a:pt x="1836332" y="498424"/>
                  </a:cubicBezTo>
                  <a:cubicBezTo>
                    <a:pt x="1836332" y="507998"/>
                    <a:pt x="1828527" y="515760"/>
                    <a:pt x="1818899" y="515760"/>
                  </a:cubicBezTo>
                  <a:cubicBezTo>
                    <a:pt x="1809270" y="515760"/>
                    <a:pt x="1801465" y="507998"/>
                    <a:pt x="1801465" y="498424"/>
                  </a:cubicBezTo>
                  <a:cubicBezTo>
                    <a:pt x="1801465" y="488850"/>
                    <a:pt x="1809270" y="481089"/>
                    <a:pt x="1818899" y="481089"/>
                  </a:cubicBezTo>
                  <a:close/>
                  <a:moveTo>
                    <a:pt x="2469750" y="475310"/>
                  </a:moveTo>
                  <a:cubicBezTo>
                    <a:pt x="2479378" y="475310"/>
                    <a:pt x="2487184" y="483072"/>
                    <a:pt x="2487184" y="492646"/>
                  </a:cubicBezTo>
                  <a:cubicBezTo>
                    <a:pt x="2487184" y="502220"/>
                    <a:pt x="2479378" y="509982"/>
                    <a:pt x="2469750" y="509982"/>
                  </a:cubicBezTo>
                  <a:cubicBezTo>
                    <a:pt x="2460122" y="509982"/>
                    <a:pt x="2452317" y="502220"/>
                    <a:pt x="2452317" y="492646"/>
                  </a:cubicBezTo>
                  <a:cubicBezTo>
                    <a:pt x="2452317" y="483072"/>
                    <a:pt x="2460122" y="475310"/>
                    <a:pt x="2469750" y="475310"/>
                  </a:cubicBezTo>
                  <a:close/>
                  <a:moveTo>
                    <a:pt x="1702675" y="475310"/>
                  </a:moveTo>
                  <a:cubicBezTo>
                    <a:pt x="1712304" y="475310"/>
                    <a:pt x="1720110" y="483072"/>
                    <a:pt x="1720110" y="492646"/>
                  </a:cubicBezTo>
                  <a:cubicBezTo>
                    <a:pt x="1720110" y="502220"/>
                    <a:pt x="1712304" y="509982"/>
                    <a:pt x="1702675" y="509982"/>
                  </a:cubicBezTo>
                  <a:cubicBezTo>
                    <a:pt x="1693047" y="509982"/>
                    <a:pt x="1685242" y="502220"/>
                    <a:pt x="1685242" y="492646"/>
                  </a:cubicBezTo>
                  <a:cubicBezTo>
                    <a:pt x="1685242" y="483072"/>
                    <a:pt x="1693047" y="475310"/>
                    <a:pt x="1702675" y="475310"/>
                  </a:cubicBezTo>
                  <a:close/>
                  <a:moveTo>
                    <a:pt x="3242636" y="469532"/>
                  </a:moveTo>
                  <a:cubicBezTo>
                    <a:pt x="3252265" y="469532"/>
                    <a:pt x="3260070" y="477293"/>
                    <a:pt x="3260070" y="486867"/>
                  </a:cubicBezTo>
                  <a:cubicBezTo>
                    <a:pt x="3260070" y="496442"/>
                    <a:pt x="3252265" y="504203"/>
                    <a:pt x="3242636" y="504203"/>
                  </a:cubicBezTo>
                  <a:cubicBezTo>
                    <a:pt x="3233008" y="504203"/>
                    <a:pt x="3225203" y="496442"/>
                    <a:pt x="3225203" y="486867"/>
                  </a:cubicBezTo>
                  <a:cubicBezTo>
                    <a:pt x="3225203" y="477293"/>
                    <a:pt x="3233008" y="469532"/>
                    <a:pt x="3242636" y="469532"/>
                  </a:cubicBezTo>
                  <a:close/>
                  <a:moveTo>
                    <a:pt x="2370960" y="469532"/>
                  </a:moveTo>
                  <a:cubicBezTo>
                    <a:pt x="2380589" y="469532"/>
                    <a:pt x="2388394" y="477293"/>
                    <a:pt x="2388394" y="486867"/>
                  </a:cubicBezTo>
                  <a:cubicBezTo>
                    <a:pt x="2388394" y="496442"/>
                    <a:pt x="2380589" y="504203"/>
                    <a:pt x="2370960" y="504203"/>
                  </a:cubicBezTo>
                  <a:cubicBezTo>
                    <a:pt x="2361331" y="504203"/>
                    <a:pt x="2353527" y="496442"/>
                    <a:pt x="2353527" y="486867"/>
                  </a:cubicBezTo>
                  <a:cubicBezTo>
                    <a:pt x="2353527" y="477293"/>
                    <a:pt x="2361331" y="469532"/>
                    <a:pt x="2370960" y="469532"/>
                  </a:cubicBezTo>
                  <a:close/>
                  <a:moveTo>
                    <a:pt x="784509" y="469532"/>
                  </a:moveTo>
                  <a:cubicBezTo>
                    <a:pt x="794137" y="469532"/>
                    <a:pt x="801943" y="477293"/>
                    <a:pt x="801943" y="486867"/>
                  </a:cubicBezTo>
                  <a:cubicBezTo>
                    <a:pt x="801943" y="496442"/>
                    <a:pt x="794137" y="504203"/>
                    <a:pt x="784509" y="504203"/>
                  </a:cubicBezTo>
                  <a:cubicBezTo>
                    <a:pt x="774881" y="504203"/>
                    <a:pt x="767075" y="496442"/>
                    <a:pt x="767075" y="486867"/>
                  </a:cubicBezTo>
                  <a:cubicBezTo>
                    <a:pt x="767075" y="477293"/>
                    <a:pt x="774881" y="469532"/>
                    <a:pt x="784509" y="469532"/>
                  </a:cubicBezTo>
                  <a:close/>
                  <a:moveTo>
                    <a:pt x="3730776" y="463753"/>
                  </a:moveTo>
                  <a:cubicBezTo>
                    <a:pt x="3740405" y="463753"/>
                    <a:pt x="3748210" y="471515"/>
                    <a:pt x="3748210" y="481089"/>
                  </a:cubicBezTo>
                  <a:cubicBezTo>
                    <a:pt x="3748210" y="490663"/>
                    <a:pt x="3740405" y="498425"/>
                    <a:pt x="3730776" y="498425"/>
                  </a:cubicBezTo>
                  <a:cubicBezTo>
                    <a:pt x="3721147" y="498425"/>
                    <a:pt x="3713343" y="490663"/>
                    <a:pt x="3713343" y="481089"/>
                  </a:cubicBezTo>
                  <a:cubicBezTo>
                    <a:pt x="3713343" y="471515"/>
                    <a:pt x="3721147" y="463753"/>
                    <a:pt x="3730776" y="463753"/>
                  </a:cubicBezTo>
                  <a:close/>
                  <a:moveTo>
                    <a:pt x="1185480" y="463753"/>
                  </a:moveTo>
                  <a:cubicBezTo>
                    <a:pt x="1195109" y="463753"/>
                    <a:pt x="1202914" y="471515"/>
                    <a:pt x="1202914" y="481089"/>
                  </a:cubicBezTo>
                  <a:cubicBezTo>
                    <a:pt x="1202914" y="490663"/>
                    <a:pt x="1195109" y="498425"/>
                    <a:pt x="1185480" y="498425"/>
                  </a:cubicBezTo>
                  <a:cubicBezTo>
                    <a:pt x="1175853" y="498425"/>
                    <a:pt x="1168047" y="490663"/>
                    <a:pt x="1168047" y="481089"/>
                  </a:cubicBezTo>
                  <a:cubicBezTo>
                    <a:pt x="1168047" y="471515"/>
                    <a:pt x="1175853" y="463753"/>
                    <a:pt x="1185480" y="463753"/>
                  </a:cubicBezTo>
                  <a:close/>
                  <a:moveTo>
                    <a:pt x="505573" y="452196"/>
                  </a:moveTo>
                  <a:cubicBezTo>
                    <a:pt x="515201" y="452196"/>
                    <a:pt x="523007" y="459957"/>
                    <a:pt x="523007" y="469531"/>
                  </a:cubicBezTo>
                  <a:cubicBezTo>
                    <a:pt x="523007" y="479106"/>
                    <a:pt x="515201" y="486867"/>
                    <a:pt x="505573" y="486867"/>
                  </a:cubicBezTo>
                  <a:cubicBezTo>
                    <a:pt x="495945" y="486867"/>
                    <a:pt x="488139" y="479106"/>
                    <a:pt x="488139" y="469531"/>
                  </a:cubicBezTo>
                  <a:cubicBezTo>
                    <a:pt x="488139" y="459957"/>
                    <a:pt x="495945" y="452196"/>
                    <a:pt x="505573" y="452196"/>
                  </a:cubicBezTo>
                  <a:close/>
                  <a:moveTo>
                    <a:pt x="2911400" y="446417"/>
                  </a:moveTo>
                  <a:cubicBezTo>
                    <a:pt x="2921029" y="446417"/>
                    <a:pt x="2928834" y="454179"/>
                    <a:pt x="2928834" y="463753"/>
                  </a:cubicBezTo>
                  <a:cubicBezTo>
                    <a:pt x="2928834" y="473327"/>
                    <a:pt x="2921029" y="481089"/>
                    <a:pt x="2911400" y="481089"/>
                  </a:cubicBezTo>
                  <a:cubicBezTo>
                    <a:pt x="2901772" y="481089"/>
                    <a:pt x="2893967" y="473327"/>
                    <a:pt x="2893967" y="463753"/>
                  </a:cubicBezTo>
                  <a:cubicBezTo>
                    <a:pt x="2893967" y="454179"/>
                    <a:pt x="2901772" y="446417"/>
                    <a:pt x="2911400" y="446417"/>
                  </a:cubicBezTo>
                  <a:close/>
                  <a:moveTo>
                    <a:pt x="2713819" y="446417"/>
                  </a:moveTo>
                  <a:cubicBezTo>
                    <a:pt x="2723448" y="446417"/>
                    <a:pt x="2731254" y="454179"/>
                    <a:pt x="2731254" y="463753"/>
                  </a:cubicBezTo>
                  <a:cubicBezTo>
                    <a:pt x="2731254" y="473327"/>
                    <a:pt x="2723448" y="481089"/>
                    <a:pt x="2713819" y="481089"/>
                  </a:cubicBezTo>
                  <a:cubicBezTo>
                    <a:pt x="2704191" y="481089"/>
                    <a:pt x="2696386" y="473327"/>
                    <a:pt x="2696386" y="463753"/>
                  </a:cubicBezTo>
                  <a:cubicBezTo>
                    <a:pt x="2696386" y="454179"/>
                    <a:pt x="2704191" y="446417"/>
                    <a:pt x="2713819" y="446417"/>
                  </a:cubicBezTo>
                  <a:close/>
                  <a:moveTo>
                    <a:pt x="2225681" y="446417"/>
                  </a:moveTo>
                  <a:cubicBezTo>
                    <a:pt x="2235310" y="446417"/>
                    <a:pt x="2243115" y="454179"/>
                    <a:pt x="2243115" y="463753"/>
                  </a:cubicBezTo>
                  <a:cubicBezTo>
                    <a:pt x="2243115" y="473327"/>
                    <a:pt x="2235310" y="481089"/>
                    <a:pt x="2225681" y="481089"/>
                  </a:cubicBezTo>
                  <a:cubicBezTo>
                    <a:pt x="2216053" y="481089"/>
                    <a:pt x="2208248" y="473327"/>
                    <a:pt x="2208248" y="463753"/>
                  </a:cubicBezTo>
                  <a:cubicBezTo>
                    <a:pt x="2208248" y="454179"/>
                    <a:pt x="2216053" y="446417"/>
                    <a:pt x="2225681" y="446417"/>
                  </a:cubicBezTo>
                  <a:close/>
                  <a:moveTo>
                    <a:pt x="1975800" y="446417"/>
                  </a:moveTo>
                  <a:cubicBezTo>
                    <a:pt x="1985429" y="446417"/>
                    <a:pt x="1993235" y="454179"/>
                    <a:pt x="1993235" y="463753"/>
                  </a:cubicBezTo>
                  <a:cubicBezTo>
                    <a:pt x="1993235" y="473327"/>
                    <a:pt x="1985429" y="481089"/>
                    <a:pt x="1975800" y="481089"/>
                  </a:cubicBezTo>
                  <a:cubicBezTo>
                    <a:pt x="1966172" y="481089"/>
                    <a:pt x="1958367" y="473327"/>
                    <a:pt x="1958367" y="463753"/>
                  </a:cubicBezTo>
                  <a:cubicBezTo>
                    <a:pt x="1958367" y="454179"/>
                    <a:pt x="1966172" y="446417"/>
                    <a:pt x="1975800" y="446417"/>
                  </a:cubicBezTo>
                  <a:close/>
                  <a:moveTo>
                    <a:pt x="3143847" y="434861"/>
                  </a:moveTo>
                  <a:cubicBezTo>
                    <a:pt x="3153475" y="434861"/>
                    <a:pt x="3161281" y="442622"/>
                    <a:pt x="3161281" y="452196"/>
                  </a:cubicBezTo>
                  <a:cubicBezTo>
                    <a:pt x="3161281" y="461770"/>
                    <a:pt x="3153475" y="469532"/>
                    <a:pt x="3143847" y="469532"/>
                  </a:cubicBezTo>
                  <a:cubicBezTo>
                    <a:pt x="3134219" y="469532"/>
                    <a:pt x="3126413" y="461770"/>
                    <a:pt x="3126413" y="452196"/>
                  </a:cubicBezTo>
                  <a:cubicBezTo>
                    <a:pt x="3126413" y="442622"/>
                    <a:pt x="3134219" y="434861"/>
                    <a:pt x="3143847" y="434861"/>
                  </a:cubicBezTo>
                  <a:close/>
                  <a:moveTo>
                    <a:pt x="1383060" y="429082"/>
                  </a:moveTo>
                  <a:cubicBezTo>
                    <a:pt x="1392689" y="429082"/>
                    <a:pt x="1400494" y="436844"/>
                    <a:pt x="1400494" y="446417"/>
                  </a:cubicBezTo>
                  <a:cubicBezTo>
                    <a:pt x="1400494" y="455992"/>
                    <a:pt x="1392689" y="463753"/>
                    <a:pt x="1383060" y="463753"/>
                  </a:cubicBezTo>
                  <a:cubicBezTo>
                    <a:pt x="1373432" y="463753"/>
                    <a:pt x="1365627" y="455992"/>
                    <a:pt x="1365627" y="446417"/>
                  </a:cubicBezTo>
                  <a:cubicBezTo>
                    <a:pt x="1365627" y="436844"/>
                    <a:pt x="1373432" y="429082"/>
                    <a:pt x="1383060" y="429082"/>
                  </a:cubicBezTo>
                  <a:close/>
                  <a:moveTo>
                    <a:pt x="2574351" y="423304"/>
                  </a:moveTo>
                  <a:cubicBezTo>
                    <a:pt x="2583980" y="423304"/>
                    <a:pt x="2591786" y="431065"/>
                    <a:pt x="2591786" y="440639"/>
                  </a:cubicBezTo>
                  <a:cubicBezTo>
                    <a:pt x="2591786" y="450213"/>
                    <a:pt x="2583980" y="457975"/>
                    <a:pt x="2574351" y="457975"/>
                  </a:cubicBezTo>
                  <a:cubicBezTo>
                    <a:pt x="2564723" y="457975"/>
                    <a:pt x="2556918" y="450213"/>
                    <a:pt x="2556918" y="440639"/>
                  </a:cubicBezTo>
                  <a:cubicBezTo>
                    <a:pt x="2556918" y="431065"/>
                    <a:pt x="2564723" y="423304"/>
                    <a:pt x="2574351" y="423304"/>
                  </a:cubicBezTo>
                  <a:close/>
                  <a:moveTo>
                    <a:pt x="273125" y="423304"/>
                  </a:moveTo>
                  <a:cubicBezTo>
                    <a:pt x="282754" y="423304"/>
                    <a:pt x="290559" y="431065"/>
                    <a:pt x="290559" y="440639"/>
                  </a:cubicBezTo>
                  <a:cubicBezTo>
                    <a:pt x="290559" y="450213"/>
                    <a:pt x="282754" y="457975"/>
                    <a:pt x="273125" y="457975"/>
                  </a:cubicBezTo>
                  <a:cubicBezTo>
                    <a:pt x="263497" y="457975"/>
                    <a:pt x="255692" y="450213"/>
                    <a:pt x="255692" y="440639"/>
                  </a:cubicBezTo>
                  <a:cubicBezTo>
                    <a:pt x="255692" y="431065"/>
                    <a:pt x="263497" y="423304"/>
                    <a:pt x="273125" y="423304"/>
                  </a:cubicBezTo>
                  <a:close/>
                  <a:moveTo>
                    <a:pt x="982089" y="417525"/>
                  </a:moveTo>
                  <a:cubicBezTo>
                    <a:pt x="991718" y="417525"/>
                    <a:pt x="999523" y="425287"/>
                    <a:pt x="999523" y="434862"/>
                  </a:cubicBezTo>
                  <a:cubicBezTo>
                    <a:pt x="999523" y="444435"/>
                    <a:pt x="991718" y="452197"/>
                    <a:pt x="982089" y="452197"/>
                  </a:cubicBezTo>
                  <a:cubicBezTo>
                    <a:pt x="972461" y="452197"/>
                    <a:pt x="964656" y="444435"/>
                    <a:pt x="964656" y="434862"/>
                  </a:cubicBezTo>
                  <a:cubicBezTo>
                    <a:pt x="964656" y="425287"/>
                    <a:pt x="972461" y="417525"/>
                    <a:pt x="982089" y="417525"/>
                  </a:cubicBezTo>
                  <a:close/>
                  <a:moveTo>
                    <a:pt x="3509951" y="411746"/>
                  </a:moveTo>
                  <a:cubicBezTo>
                    <a:pt x="3519580" y="411746"/>
                    <a:pt x="3527385" y="419507"/>
                    <a:pt x="3527385" y="429081"/>
                  </a:cubicBezTo>
                  <a:cubicBezTo>
                    <a:pt x="3527385" y="438656"/>
                    <a:pt x="3519580" y="446417"/>
                    <a:pt x="3509951" y="446417"/>
                  </a:cubicBezTo>
                  <a:cubicBezTo>
                    <a:pt x="3500323" y="446417"/>
                    <a:pt x="3492517" y="438656"/>
                    <a:pt x="3492517" y="429081"/>
                  </a:cubicBezTo>
                  <a:cubicBezTo>
                    <a:pt x="3492517" y="419507"/>
                    <a:pt x="3500323" y="411746"/>
                    <a:pt x="3509951" y="411746"/>
                  </a:cubicBezTo>
                  <a:close/>
                  <a:moveTo>
                    <a:pt x="1609696" y="411746"/>
                  </a:moveTo>
                  <a:cubicBezTo>
                    <a:pt x="1619324" y="411746"/>
                    <a:pt x="1627130" y="419507"/>
                    <a:pt x="1627130" y="429081"/>
                  </a:cubicBezTo>
                  <a:cubicBezTo>
                    <a:pt x="1627130" y="438656"/>
                    <a:pt x="1619324" y="446417"/>
                    <a:pt x="1609696" y="446417"/>
                  </a:cubicBezTo>
                  <a:cubicBezTo>
                    <a:pt x="1600068" y="446417"/>
                    <a:pt x="1592263" y="438656"/>
                    <a:pt x="1592263" y="429081"/>
                  </a:cubicBezTo>
                  <a:cubicBezTo>
                    <a:pt x="1592263" y="419507"/>
                    <a:pt x="1600068" y="411746"/>
                    <a:pt x="1609696" y="411746"/>
                  </a:cubicBezTo>
                  <a:close/>
                  <a:moveTo>
                    <a:pt x="656663" y="405968"/>
                  </a:moveTo>
                  <a:cubicBezTo>
                    <a:pt x="666291" y="405968"/>
                    <a:pt x="674097" y="413729"/>
                    <a:pt x="674097" y="423303"/>
                  </a:cubicBezTo>
                  <a:cubicBezTo>
                    <a:pt x="674097" y="432877"/>
                    <a:pt x="666291" y="440639"/>
                    <a:pt x="656663" y="440639"/>
                  </a:cubicBezTo>
                  <a:cubicBezTo>
                    <a:pt x="647035" y="440639"/>
                    <a:pt x="639230" y="432877"/>
                    <a:pt x="639230" y="423303"/>
                  </a:cubicBezTo>
                  <a:cubicBezTo>
                    <a:pt x="639230" y="413729"/>
                    <a:pt x="647035" y="405968"/>
                    <a:pt x="656663" y="405968"/>
                  </a:cubicBezTo>
                  <a:close/>
                  <a:moveTo>
                    <a:pt x="5828611" y="400189"/>
                  </a:moveTo>
                  <a:cubicBezTo>
                    <a:pt x="5838239" y="400189"/>
                    <a:pt x="5846045" y="407951"/>
                    <a:pt x="5846045" y="417524"/>
                  </a:cubicBezTo>
                  <a:cubicBezTo>
                    <a:pt x="5846045" y="427099"/>
                    <a:pt x="5838239" y="434861"/>
                    <a:pt x="5828611" y="434861"/>
                  </a:cubicBezTo>
                  <a:cubicBezTo>
                    <a:pt x="5818983" y="434861"/>
                    <a:pt x="5811178" y="427099"/>
                    <a:pt x="5811178" y="417524"/>
                  </a:cubicBezTo>
                  <a:cubicBezTo>
                    <a:pt x="5811178" y="407951"/>
                    <a:pt x="5818983" y="400189"/>
                    <a:pt x="5828611" y="400189"/>
                  </a:cubicBezTo>
                  <a:close/>
                  <a:moveTo>
                    <a:pt x="383538" y="400189"/>
                  </a:moveTo>
                  <a:cubicBezTo>
                    <a:pt x="393166" y="400189"/>
                    <a:pt x="400972" y="407951"/>
                    <a:pt x="400972" y="417524"/>
                  </a:cubicBezTo>
                  <a:cubicBezTo>
                    <a:pt x="400972" y="427099"/>
                    <a:pt x="393166" y="434861"/>
                    <a:pt x="383538" y="434861"/>
                  </a:cubicBezTo>
                  <a:cubicBezTo>
                    <a:pt x="373910" y="434861"/>
                    <a:pt x="366105" y="427099"/>
                    <a:pt x="366105" y="417524"/>
                  </a:cubicBezTo>
                  <a:cubicBezTo>
                    <a:pt x="366105" y="407951"/>
                    <a:pt x="373910" y="400189"/>
                    <a:pt x="383538" y="400189"/>
                  </a:cubicBezTo>
                  <a:close/>
                  <a:moveTo>
                    <a:pt x="3376294" y="394411"/>
                  </a:moveTo>
                  <a:cubicBezTo>
                    <a:pt x="3385923" y="394411"/>
                    <a:pt x="3393728" y="402172"/>
                    <a:pt x="3393728" y="411746"/>
                  </a:cubicBezTo>
                  <a:cubicBezTo>
                    <a:pt x="3393728" y="421321"/>
                    <a:pt x="3385923" y="429082"/>
                    <a:pt x="3376294" y="429082"/>
                  </a:cubicBezTo>
                  <a:cubicBezTo>
                    <a:pt x="3366667" y="429082"/>
                    <a:pt x="3358861" y="421321"/>
                    <a:pt x="3358861" y="411746"/>
                  </a:cubicBezTo>
                  <a:cubicBezTo>
                    <a:pt x="3358861" y="402172"/>
                    <a:pt x="3366667" y="394411"/>
                    <a:pt x="3376294" y="394411"/>
                  </a:cubicBezTo>
                  <a:close/>
                  <a:moveTo>
                    <a:pt x="2806798" y="394411"/>
                  </a:moveTo>
                  <a:cubicBezTo>
                    <a:pt x="2816427" y="394411"/>
                    <a:pt x="2824232" y="402172"/>
                    <a:pt x="2824232" y="411746"/>
                  </a:cubicBezTo>
                  <a:cubicBezTo>
                    <a:pt x="2824232" y="421321"/>
                    <a:pt x="2816427" y="429082"/>
                    <a:pt x="2806798" y="429082"/>
                  </a:cubicBezTo>
                  <a:cubicBezTo>
                    <a:pt x="2797170" y="429082"/>
                    <a:pt x="2789365" y="421321"/>
                    <a:pt x="2789365" y="411746"/>
                  </a:cubicBezTo>
                  <a:cubicBezTo>
                    <a:pt x="2789365" y="402172"/>
                    <a:pt x="2797170" y="394411"/>
                    <a:pt x="2806798" y="394411"/>
                  </a:cubicBezTo>
                  <a:close/>
                  <a:moveTo>
                    <a:pt x="1871199" y="394411"/>
                  </a:moveTo>
                  <a:cubicBezTo>
                    <a:pt x="1880828" y="394411"/>
                    <a:pt x="1888633" y="402172"/>
                    <a:pt x="1888633" y="411746"/>
                  </a:cubicBezTo>
                  <a:cubicBezTo>
                    <a:pt x="1888633" y="421321"/>
                    <a:pt x="1880828" y="429082"/>
                    <a:pt x="1871199" y="429082"/>
                  </a:cubicBezTo>
                  <a:cubicBezTo>
                    <a:pt x="1861572" y="429082"/>
                    <a:pt x="1853766" y="421321"/>
                    <a:pt x="1853766" y="411746"/>
                  </a:cubicBezTo>
                  <a:cubicBezTo>
                    <a:pt x="1853766" y="402172"/>
                    <a:pt x="1861572" y="394411"/>
                    <a:pt x="1871199" y="394411"/>
                  </a:cubicBezTo>
                  <a:close/>
                  <a:moveTo>
                    <a:pt x="3655230" y="388632"/>
                  </a:moveTo>
                  <a:cubicBezTo>
                    <a:pt x="3664859" y="388632"/>
                    <a:pt x="3672664" y="396394"/>
                    <a:pt x="3672664" y="405969"/>
                  </a:cubicBezTo>
                  <a:cubicBezTo>
                    <a:pt x="3672664" y="415542"/>
                    <a:pt x="3664859" y="423304"/>
                    <a:pt x="3655230" y="423304"/>
                  </a:cubicBezTo>
                  <a:cubicBezTo>
                    <a:pt x="3645602" y="423304"/>
                    <a:pt x="3637796" y="415542"/>
                    <a:pt x="3637796" y="405969"/>
                  </a:cubicBezTo>
                  <a:cubicBezTo>
                    <a:pt x="3637796" y="396394"/>
                    <a:pt x="3645602" y="388632"/>
                    <a:pt x="3655230" y="388632"/>
                  </a:cubicBezTo>
                  <a:close/>
                  <a:moveTo>
                    <a:pt x="1266836" y="388632"/>
                  </a:moveTo>
                  <a:cubicBezTo>
                    <a:pt x="1276465" y="388632"/>
                    <a:pt x="1284270" y="396394"/>
                    <a:pt x="1284270" y="405969"/>
                  </a:cubicBezTo>
                  <a:cubicBezTo>
                    <a:pt x="1284270" y="415542"/>
                    <a:pt x="1276465" y="423304"/>
                    <a:pt x="1266836" y="423304"/>
                  </a:cubicBezTo>
                  <a:cubicBezTo>
                    <a:pt x="1257208" y="423304"/>
                    <a:pt x="1249403" y="415542"/>
                    <a:pt x="1249403" y="405969"/>
                  </a:cubicBezTo>
                  <a:cubicBezTo>
                    <a:pt x="1249403" y="396394"/>
                    <a:pt x="1257208" y="388632"/>
                    <a:pt x="1266836" y="388632"/>
                  </a:cubicBezTo>
                  <a:close/>
                  <a:moveTo>
                    <a:pt x="865865" y="382854"/>
                  </a:moveTo>
                  <a:cubicBezTo>
                    <a:pt x="875494" y="382854"/>
                    <a:pt x="883299" y="390615"/>
                    <a:pt x="883299" y="400189"/>
                  </a:cubicBezTo>
                  <a:cubicBezTo>
                    <a:pt x="883299" y="409764"/>
                    <a:pt x="875494" y="417525"/>
                    <a:pt x="865865" y="417525"/>
                  </a:cubicBezTo>
                  <a:cubicBezTo>
                    <a:pt x="856238" y="417525"/>
                    <a:pt x="848433" y="409764"/>
                    <a:pt x="848433" y="400189"/>
                  </a:cubicBezTo>
                  <a:cubicBezTo>
                    <a:pt x="848433" y="390615"/>
                    <a:pt x="856238" y="382854"/>
                    <a:pt x="865865" y="382854"/>
                  </a:cubicBezTo>
                  <a:close/>
                  <a:moveTo>
                    <a:pt x="145279" y="382854"/>
                  </a:moveTo>
                  <a:cubicBezTo>
                    <a:pt x="154908" y="382854"/>
                    <a:pt x="162713" y="390615"/>
                    <a:pt x="162713" y="400189"/>
                  </a:cubicBezTo>
                  <a:cubicBezTo>
                    <a:pt x="162713" y="409764"/>
                    <a:pt x="154908" y="417525"/>
                    <a:pt x="145279" y="417525"/>
                  </a:cubicBezTo>
                  <a:cubicBezTo>
                    <a:pt x="135651" y="417525"/>
                    <a:pt x="127846" y="409764"/>
                    <a:pt x="127846" y="400189"/>
                  </a:cubicBezTo>
                  <a:cubicBezTo>
                    <a:pt x="127846" y="390615"/>
                    <a:pt x="135651" y="382854"/>
                    <a:pt x="145279" y="382854"/>
                  </a:cubicBezTo>
                  <a:close/>
                  <a:moveTo>
                    <a:pt x="3016001" y="377076"/>
                  </a:moveTo>
                  <a:cubicBezTo>
                    <a:pt x="3025629" y="377076"/>
                    <a:pt x="3033435" y="384837"/>
                    <a:pt x="3033435" y="394411"/>
                  </a:cubicBezTo>
                  <a:cubicBezTo>
                    <a:pt x="3033435" y="403985"/>
                    <a:pt x="3025629" y="411747"/>
                    <a:pt x="3016001" y="411747"/>
                  </a:cubicBezTo>
                  <a:cubicBezTo>
                    <a:pt x="3006372" y="411747"/>
                    <a:pt x="2998567" y="403985"/>
                    <a:pt x="2998567" y="394411"/>
                  </a:cubicBezTo>
                  <a:cubicBezTo>
                    <a:pt x="2998567" y="384837"/>
                    <a:pt x="3006372" y="377076"/>
                    <a:pt x="3016001" y="377076"/>
                  </a:cubicBezTo>
                  <a:close/>
                  <a:moveTo>
                    <a:pt x="5939023" y="371296"/>
                  </a:moveTo>
                  <a:cubicBezTo>
                    <a:pt x="5948651" y="371296"/>
                    <a:pt x="5956457" y="379058"/>
                    <a:pt x="5956457" y="388631"/>
                  </a:cubicBezTo>
                  <a:cubicBezTo>
                    <a:pt x="5956457" y="398206"/>
                    <a:pt x="5948651" y="405968"/>
                    <a:pt x="5939023" y="405968"/>
                  </a:cubicBezTo>
                  <a:cubicBezTo>
                    <a:pt x="5929394" y="405968"/>
                    <a:pt x="5921589" y="398206"/>
                    <a:pt x="5921589" y="388631"/>
                  </a:cubicBezTo>
                  <a:cubicBezTo>
                    <a:pt x="5921589" y="379058"/>
                    <a:pt x="5929394" y="371296"/>
                    <a:pt x="5939023" y="371296"/>
                  </a:cubicBezTo>
                  <a:close/>
                  <a:moveTo>
                    <a:pt x="5706576" y="365518"/>
                  </a:moveTo>
                  <a:cubicBezTo>
                    <a:pt x="5716205" y="365518"/>
                    <a:pt x="5724011" y="373279"/>
                    <a:pt x="5724011" y="382853"/>
                  </a:cubicBezTo>
                  <a:cubicBezTo>
                    <a:pt x="5724011" y="392428"/>
                    <a:pt x="5716205" y="400189"/>
                    <a:pt x="5706576" y="400189"/>
                  </a:cubicBezTo>
                  <a:cubicBezTo>
                    <a:pt x="5696947" y="400189"/>
                    <a:pt x="5689143" y="392428"/>
                    <a:pt x="5689143" y="382853"/>
                  </a:cubicBezTo>
                  <a:cubicBezTo>
                    <a:pt x="5689143" y="373279"/>
                    <a:pt x="5696947" y="365518"/>
                    <a:pt x="5706576" y="365518"/>
                  </a:cubicBezTo>
                  <a:close/>
                  <a:moveTo>
                    <a:pt x="2051346" y="365518"/>
                  </a:moveTo>
                  <a:cubicBezTo>
                    <a:pt x="2060974" y="365518"/>
                    <a:pt x="2068780" y="373279"/>
                    <a:pt x="2068780" y="382853"/>
                  </a:cubicBezTo>
                  <a:cubicBezTo>
                    <a:pt x="2068780" y="392428"/>
                    <a:pt x="2060974" y="400189"/>
                    <a:pt x="2051346" y="400189"/>
                  </a:cubicBezTo>
                  <a:cubicBezTo>
                    <a:pt x="2041718" y="400189"/>
                    <a:pt x="2033912" y="392428"/>
                    <a:pt x="2033912" y="382853"/>
                  </a:cubicBezTo>
                  <a:cubicBezTo>
                    <a:pt x="2033912" y="373279"/>
                    <a:pt x="2041718" y="365518"/>
                    <a:pt x="2051346" y="365518"/>
                  </a:cubicBezTo>
                  <a:close/>
                  <a:moveTo>
                    <a:pt x="1493473" y="365518"/>
                  </a:moveTo>
                  <a:cubicBezTo>
                    <a:pt x="1503101" y="365518"/>
                    <a:pt x="1510907" y="373279"/>
                    <a:pt x="1510907" y="382853"/>
                  </a:cubicBezTo>
                  <a:cubicBezTo>
                    <a:pt x="1510907" y="392428"/>
                    <a:pt x="1503101" y="400189"/>
                    <a:pt x="1493473" y="400189"/>
                  </a:cubicBezTo>
                  <a:cubicBezTo>
                    <a:pt x="1483846" y="400189"/>
                    <a:pt x="1476039" y="392428"/>
                    <a:pt x="1476039" y="382853"/>
                  </a:cubicBezTo>
                  <a:cubicBezTo>
                    <a:pt x="1476039" y="373279"/>
                    <a:pt x="1483846" y="365518"/>
                    <a:pt x="1493473" y="365518"/>
                  </a:cubicBezTo>
                  <a:close/>
                  <a:moveTo>
                    <a:pt x="1086690" y="365518"/>
                  </a:moveTo>
                  <a:cubicBezTo>
                    <a:pt x="1096318" y="365518"/>
                    <a:pt x="1104124" y="373279"/>
                    <a:pt x="1104124" y="382853"/>
                  </a:cubicBezTo>
                  <a:cubicBezTo>
                    <a:pt x="1104124" y="392428"/>
                    <a:pt x="1096318" y="400189"/>
                    <a:pt x="1086690" y="400189"/>
                  </a:cubicBezTo>
                  <a:cubicBezTo>
                    <a:pt x="1077062" y="400189"/>
                    <a:pt x="1069257" y="392428"/>
                    <a:pt x="1069257" y="382853"/>
                  </a:cubicBezTo>
                  <a:cubicBezTo>
                    <a:pt x="1069257" y="373279"/>
                    <a:pt x="1077062" y="365518"/>
                    <a:pt x="1086690" y="365518"/>
                  </a:cubicBezTo>
                  <a:close/>
                  <a:moveTo>
                    <a:pt x="2312849" y="359739"/>
                  </a:moveTo>
                  <a:cubicBezTo>
                    <a:pt x="2322477" y="359739"/>
                    <a:pt x="2330283" y="367501"/>
                    <a:pt x="2330283" y="377076"/>
                  </a:cubicBezTo>
                  <a:cubicBezTo>
                    <a:pt x="2330283" y="386649"/>
                    <a:pt x="2322477" y="394411"/>
                    <a:pt x="2312849" y="394411"/>
                  </a:cubicBezTo>
                  <a:cubicBezTo>
                    <a:pt x="2303220" y="394411"/>
                    <a:pt x="2295415" y="386649"/>
                    <a:pt x="2295415" y="377076"/>
                  </a:cubicBezTo>
                  <a:cubicBezTo>
                    <a:pt x="2295415" y="367501"/>
                    <a:pt x="2303220" y="359739"/>
                    <a:pt x="2312849" y="359739"/>
                  </a:cubicBezTo>
                  <a:close/>
                  <a:moveTo>
                    <a:pt x="3260070" y="353961"/>
                  </a:moveTo>
                  <a:cubicBezTo>
                    <a:pt x="3269699" y="353961"/>
                    <a:pt x="3277505" y="361722"/>
                    <a:pt x="3277505" y="371296"/>
                  </a:cubicBezTo>
                  <a:cubicBezTo>
                    <a:pt x="3277505" y="380871"/>
                    <a:pt x="3269699" y="388632"/>
                    <a:pt x="3260070" y="388632"/>
                  </a:cubicBezTo>
                  <a:cubicBezTo>
                    <a:pt x="3250443" y="388632"/>
                    <a:pt x="3242637" y="380871"/>
                    <a:pt x="3242637" y="371296"/>
                  </a:cubicBezTo>
                  <a:cubicBezTo>
                    <a:pt x="3242637" y="361722"/>
                    <a:pt x="3250443" y="353961"/>
                    <a:pt x="3260070" y="353961"/>
                  </a:cubicBezTo>
                  <a:close/>
                  <a:moveTo>
                    <a:pt x="1737541" y="353961"/>
                  </a:moveTo>
                  <a:cubicBezTo>
                    <a:pt x="1747170" y="353961"/>
                    <a:pt x="1754976" y="361722"/>
                    <a:pt x="1754976" y="371296"/>
                  </a:cubicBezTo>
                  <a:cubicBezTo>
                    <a:pt x="1754976" y="380871"/>
                    <a:pt x="1747170" y="388632"/>
                    <a:pt x="1737541" y="388632"/>
                  </a:cubicBezTo>
                  <a:cubicBezTo>
                    <a:pt x="1727914" y="388632"/>
                    <a:pt x="1720108" y="380871"/>
                    <a:pt x="1720108" y="371296"/>
                  </a:cubicBezTo>
                  <a:cubicBezTo>
                    <a:pt x="1720108" y="361722"/>
                    <a:pt x="1727914" y="353961"/>
                    <a:pt x="1737541" y="353961"/>
                  </a:cubicBezTo>
                  <a:close/>
                  <a:moveTo>
                    <a:pt x="2655708" y="348183"/>
                  </a:moveTo>
                  <a:cubicBezTo>
                    <a:pt x="2665337" y="348183"/>
                    <a:pt x="2673142" y="355944"/>
                    <a:pt x="2673142" y="365518"/>
                  </a:cubicBezTo>
                  <a:cubicBezTo>
                    <a:pt x="2673142" y="375092"/>
                    <a:pt x="2665337" y="382854"/>
                    <a:pt x="2655708" y="382854"/>
                  </a:cubicBezTo>
                  <a:cubicBezTo>
                    <a:pt x="2646079" y="382854"/>
                    <a:pt x="2638275" y="375092"/>
                    <a:pt x="2638275" y="365518"/>
                  </a:cubicBezTo>
                  <a:cubicBezTo>
                    <a:pt x="2638275" y="355944"/>
                    <a:pt x="2646079" y="348183"/>
                    <a:pt x="2655708" y="348183"/>
                  </a:cubicBezTo>
                  <a:close/>
                  <a:moveTo>
                    <a:pt x="2434884" y="348183"/>
                  </a:moveTo>
                  <a:cubicBezTo>
                    <a:pt x="2444512" y="348183"/>
                    <a:pt x="2452318" y="355944"/>
                    <a:pt x="2452318" y="365518"/>
                  </a:cubicBezTo>
                  <a:cubicBezTo>
                    <a:pt x="2452318" y="375092"/>
                    <a:pt x="2444512" y="382854"/>
                    <a:pt x="2434884" y="382854"/>
                  </a:cubicBezTo>
                  <a:cubicBezTo>
                    <a:pt x="2425256" y="382854"/>
                    <a:pt x="2417449" y="375092"/>
                    <a:pt x="2417449" y="365518"/>
                  </a:cubicBezTo>
                  <a:cubicBezTo>
                    <a:pt x="2417449" y="355944"/>
                    <a:pt x="2425256" y="348183"/>
                    <a:pt x="2434884" y="348183"/>
                  </a:cubicBezTo>
                  <a:close/>
                  <a:moveTo>
                    <a:pt x="2155947" y="348183"/>
                  </a:moveTo>
                  <a:cubicBezTo>
                    <a:pt x="2165575" y="348183"/>
                    <a:pt x="2173381" y="355944"/>
                    <a:pt x="2173381" y="365518"/>
                  </a:cubicBezTo>
                  <a:cubicBezTo>
                    <a:pt x="2173381" y="375092"/>
                    <a:pt x="2165575" y="382854"/>
                    <a:pt x="2155947" y="382854"/>
                  </a:cubicBezTo>
                  <a:cubicBezTo>
                    <a:pt x="2146319" y="382854"/>
                    <a:pt x="2138513" y="375092"/>
                    <a:pt x="2138513" y="365518"/>
                  </a:cubicBezTo>
                  <a:cubicBezTo>
                    <a:pt x="2138513" y="355944"/>
                    <a:pt x="2146319" y="348183"/>
                    <a:pt x="2155947" y="348183"/>
                  </a:cubicBezTo>
                  <a:close/>
                  <a:moveTo>
                    <a:pt x="511384" y="348183"/>
                  </a:moveTo>
                  <a:cubicBezTo>
                    <a:pt x="521012" y="348183"/>
                    <a:pt x="528818" y="355944"/>
                    <a:pt x="528818" y="365518"/>
                  </a:cubicBezTo>
                  <a:cubicBezTo>
                    <a:pt x="528818" y="375092"/>
                    <a:pt x="521012" y="382854"/>
                    <a:pt x="511384" y="382854"/>
                  </a:cubicBezTo>
                  <a:cubicBezTo>
                    <a:pt x="501756" y="382854"/>
                    <a:pt x="493950" y="375092"/>
                    <a:pt x="493950" y="365518"/>
                  </a:cubicBezTo>
                  <a:cubicBezTo>
                    <a:pt x="493950" y="355944"/>
                    <a:pt x="501756" y="348183"/>
                    <a:pt x="511384" y="348183"/>
                  </a:cubicBezTo>
                  <a:close/>
                  <a:moveTo>
                    <a:pt x="3108979" y="325068"/>
                  </a:moveTo>
                  <a:cubicBezTo>
                    <a:pt x="3118608" y="325068"/>
                    <a:pt x="3126413" y="332829"/>
                    <a:pt x="3126413" y="342403"/>
                  </a:cubicBezTo>
                  <a:cubicBezTo>
                    <a:pt x="3126413" y="351978"/>
                    <a:pt x="3118608" y="359739"/>
                    <a:pt x="3108979" y="359739"/>
                  </a:cubicBezTo>
                  <a:cubicBezTo>
                    <a:pt x="3099352" y="359739"/>
                    <a:pt x="3091546" y="351978"/>
                    <a:pt x="3091546" y="342403"/>
                  </a:cubicBezTo>
                  <a:cubicBezTo>
                    <a:pt x="3091546" y="332829"/>
                    <a:pt x="3099352" y="325068"/>
                    <a:pt x="3108979" y="325068"/>
                  </a:cubicBezTo>
                  <a:close/>
                  <a:moveTo>
                    <a:pt x="755453" y="325068"/>
                  </a:moveTo>
                  <a:cubicBezTo>
                    <a:pt x="765082" y="325068"/>
                    <a:pt x="772887" y="332829"/>
                    <a:pt x="772887" y="342403"/>
                  </a:cubicBezTo>
                  <a:cubicBezTo>
                    <a:pt x="772887" y="351978"/>
                    <a:pt x="765082" y="359739"/>
                    <a:pt x="755453" y="359739"/>
                  </a:cubicBezTo>
                  <a:cubicBezTo>
                    <a:pt x="745826" y="359739"/>
                    <a:pt x="738020" y="351978"/>
                    <a:pt x="738020" y="342403"/>
                  </a:cubicBezTo>
                  <a:cubicBezTo>
                    <a:pt x="738020" y="332829"/>
                    <a:pt x="745826" y="325068"/>
                    <a:pt x="755453" y="325068"/>
                  </a:cubicBezTo>
                  <a:close/>
                  <a:moveTo>
                    <a:pt x="1179668" y="319290"/>
                  </a:moveTo>
                  <a:cubicBezTo>
                    <a:pt x="1189297" y="319290"/>
                    <a:pt x="1197102" y="327051"/>
                    <a:pt x="1197102" y="336625"/>
                  </a:cubicBezTo>
                  <a:cubicBezTo>
                    <a:pt x="1197102" y="346199"/>
                    <a:pt x="1189297" y="353961"/>
                    <a:pt x="1179668" y="353961"/>
                  </a:cubicBezTo>
                  <a:cubicBezTo>
                    <a:pt x="1170041" y="353961"/>
                    <a:pt x="1162235" y="346199"/>
                    <a:pt x="1162235" y="336625"/>
                  </a:cubicBezTo>
                  <a:cubicBezTo>
                    <a:pt x="1162235" y="327051"/>
                    <a:pt x="1170041" y="319290"/>
                    <a:pt x="1179668" y="319290"/>
                  </a:cubicBezTo>
                  <a:close/>
                  <a:moveTo>
                    <a:pt x="238258" y="319290"/>
                  </a:moveTo>
                  <a:cubicBezTo>
                    <a:pt x="247886" y="319290"/>
                    <a:pt x="255692" y="327051"/>
                    <a:pt x="255692" y="336625"/>
                  </a:cubicBezTo>
                  <a:cubicBezTo>
                    <a:pt x="255692" y="346199"/>
                    <a:pt x="247886" y="353961"/>
                    <a:pt x="238258" y="353961"/>
                  </a:cubicBezTo>
                  <a:cubicBezTo>
                    <a:pt x="228630" y="353961"/>
                    <a:pt x="220825" y="346199"/>
                    <a:pt x="220825" y="336625"/>
                  </a:cubicBezTo>
                  <a:cubicBezTo>
                    <a:pt x="220825" y="327051"/>
                    <a:pt x="228630" y="319290"/>
                    <a:pt x="238258" y="319290"/>
                  </a:cubicBezTo>
                  <a:close/>
                  <a:moveTo>
                    <a:pt x="3556441" y="313511"/>
                  </a:moveTo>
                  <a:cubicBezTo>
                    <a:pt x="3566069" y="313511"/>
                    <a:pt x="3573875" y="321273"/>
                    <a:pt x="3573875" y="330846"/>
                  </a:cubicBezTo>
                  <a:cubicBezTo>
                    <a:pt x="3573875" y="340421"/>
                    <a:pt x="3566069" y="348183"/>
                    <a:pt x="3556441" y="348183"/>
                  </a:cubicBezTo>
                  <a:cubicBezTo>
                    <a:pt x="3546812" y="348183"/>
                    <a:pt x="3539007" y="340421"/>
                    <a:pt x="3539007" y="330846"/>
                  </a:cubicBezTo>
                  <a:cubicBezTo>
                    <a:pt x="3539007" y="321273"/>
                    <a:pt x="3546812" y="313511"/>
                    <a:pt x="3556441" y="313511"/>
                  </a:cubicBezTo>
                  <a:close/>
                  <a:moveTo>
                    <a:pt x="1371439" y="313511"/>
                  </a:moveTo>
                  <a:cubicBezTo>
                    <a:pt x="1381066" y="313511"/>
                    <a:pt x="1388872" y="321273"/>
                    <a:pt x="1388872" y="330846"/>
                  </a:cubicBezTo>
                  <a:cubicBezTo>
                    <a:pt x="1388872" y="340421"/>
                    <a:pt x="1381066" y="348183"/>
                    <a:pt x="1371439" y="348183"/>
                  </a:cubicBezTo>
                  <a:cubicBezTo>
                    <a:pt x="1361810" y="348183"/>
                    <a:pt x="1354005" y="340421"/>
                    <a:pt x="1354005" y="330846"/>
                  </a:cubicBezTo>
                  <a:cubicBezTo>
                    <a:pt x="1354005" y="321273"/>
                    <a:pt x="1361810" y="313511"/>
                    <a:pt x="1371439" y="313511"/>
                  </a:cubicBezTo>
                  <a:close/>
                  <a:moveTo>
                    <a:pt x="3428595" y="301954"/>
                  </a:moveTo>
                  <a:cubicBezTo>
                    <a:pt x="3438223" y="301954"/>
                    <a:pt x="3446029" y="309716"/>
                    <a:pt x="3446029" y="319291"/>
                  </a:cubicBezTo>
                  <a:cubicBezTo>
                    <a:pt x="3446029" y="328864"/>
                    <a:pt x="3438223" y="336626"/>
                    <a:pt x="3428595" y="336626"/>
                  </a:cubicBezTo>
                  <a:cubicBezTo>
                    <a:pt x="3418967" y="336626"/>
                    <a:pt x="3411162" y="328864"/>
                    <a:pt x="3411162" y="319291"/>
                  </a:cubicBezTo>
                  <a:cubicBezTo>
                    <a:pt x="3411162" y="309716"/>
                    <a:pt x="3418967" y="301954"/>
                    <a:pt x="3428595" y="301954"/>
                  </a:cubicBezTo>
                  <a:close/>
                  <a:moveTo>
                    <a:pt x="2934644" y="301954"/>
                  </a:moveTo>
                  <a:cubicBezTo>
                    <a:pt x="2944273" y="301954"/>
                    <a:pt x="2952078" y="309716"/>
                    <a:pt x="2952078" y="319291"/>
                  </a:cubicBezTo>
                  <a:cubicBezTo>
                    <a:pt x="2952078" y="328864"/>
                    <a:pt x="2944273" y="336626"/>
                    <a:pt x="2934644" y="336626"/>
                  </a:cubicBezTo>
                  <a:cubicBezTo>
                    <a:pt x="2925016" y="336626"/>
                    <a:pt x="2917211" y="328864"/>
                    <a:pt x="2917211" y="319291"/>
                  </a:cubicBezTo>
                  <a:cubicBezTo>
                    <a:pt x="2917211" y="309716"/>
                    <a:pt x="2925016" y="301954"/>
                    <a:pt x="2934644" y="301954"/>
                  </a:cubicBezTo>
                  <a:close/>
                  <a:moveTo>
                    <a:pt x="615985" y="301954"/>
                  </a:moveTo>
                  <a:cubicBezTo>
                    <a:pt x="625613" y="301954"/>
                    <a:pt x="633418" y="309716"/>
                    <a:pt x="633418" y="319291"/>
                  </a:cubicBezTo>
                  <a:cubicBezTo>
                    <a:pt x="633418" y="328864"/>
                    <a:pt x="625613" y="336626"/>
                    <a:pt x="615985" y="336626"/>
                  </a:cubicBezTo>
                  <a:cubicBezTo>
                    <a:pt x="606357" y="336626"/>
                    <a:pt x="598551" y="328864"/>
                    <a:pt x="598551" y="319291"/>
                  </a:cubicBezTo>
                  <a:cubicBezTo>
                    <a:pt x="598551" y="309716"/>
                    <a:pt x="606357" y="301954"/>
                    <a:pt x="615985" y="301954"/>
                  </a:cubicBezTo>
                  <a:close/>
                  <a:moveTo>
                    <a:pt x="2812609" y="296176"/>
                  </a:moveTo>
                  <a:cubicBezTo>
                    <a:pt x="2822238" y="296176"/>
                    <a:pt x="2830043" y="303937"/>
                    <a:pt x="2830043" y="313511"/>
                  </a:cubicBezTo>
                  <a:cubicBezTo>
                    <a:pt x="2830043" y="323086"/>
                    <a:pt x="2822238" y="330847"/>
                    <a:pt x="2812609" y="330847"/>
                  </a:cubicBezTo>
                  <a:cubicBezTo>
                    <a:pt x="2802981" y="330847"/>
                    <a:pt x="2795175" y="323086"/>
                    <a:pt x="2795175" y="313511"/>
                  </a:cubicBezTo>
                  <a:cubicBezTo>
                    <a:pt x="2795175" y="303937"/>
                    <a:pt x="2802981" y="296176"/>
                    <a:pt x="2812609" y="296176"/>
                  </a:cubicBezTo>
                  <a:close/>
                  <a:moveTo>
                    <a:pt x="1603885" y="296176"/>
                  </a:moveTo>
                  <a:cubicBezTo>
                    <a:pt x="1613513" y="296176"/>
                    <a:pt x="1621319" y="303937"/>
                    <a:pt x="1621319" y="313511"/>
                  </a:cubicBezTo>
                  <a:cubicBezTo>
                    <a:pt x="1621319" y="323086"/>
                    <a:pt x="1613513" y="330847"/>
                    <a:pt x="1603885" y="330847"/>
                  </a:cubicBezTo>
                  <a:cubicBezTo>
                    <a:pt x="1594257" y="330847"/>
                    <a:pt x="1586451" y="323086"/>
                    <a:pt x="1586451" y="313511"/>
                  </a:cubicBezTo>
                  <a:cubicBezTo>
                    <a:pt x="1586451" y="303937"/>
                    <a:pt x="1594257" y="296176"/>
                    <a:pt x="1603885" y="296176"/>
                  </a:cubicBezTo>
                  <a:close/>
                  <a:moveTo>
                    <a:pt x="5596163" y="290398"/>
                  </a:moveTo>
                  <a:cubicBezTo>
                    <a:pt x="5605792" y="290398"/>
                    <a:pt x="5613597" y="298159"/>
                    <a:pt x="5613597" y="307733"/>
                  </a:cubicBezTo>
                  <a:cubicBezTo>
                    <a:pt x="5613597" y="317307"/>
                    <a:pt x="5605792" y="325069"/>
                    <a:pt x="5596163" y="325069"/>
                  </a:cubicBezTo>
                  <a:cubicBezTo>
                    <a:pt x="5586535" y="325069"/>
                    <a:pt x="5578730" y="317307"/>
                    <a:pt x="5578730" y="307733"/>
                  </a:cubicBezTo>
                  <a:cubicBezTo>
                    <a:pt x="5578730" y="298159"/>
                    <a:pt x="5586535" y="290398"/>
                    <a:pt x="5596163" y="290398"/>
                  </a:cubicBezTo>
                  <a:close/>
                  <a:moveTo>
                    <a:pt x="2522051" y="290398"/>
                  </a:moveTo>
                  <a:cubicBezTo>
                    <a:pt x="2531680" y="290398"/>
                    <a:pt x="2539485" y="298159"/>
                    <a:pt x="2539485" y="307733"/>
                  </a:cubicBezTo>
                  <a:cubicBezTo>
                    <a:pt x="2539485" y="317307"/>
                    <a:pt x="2531680" y="325069"/>
                    <a:pt x="2522051" y="325069"/>
                  </a:cubicBezTo>
                  <a:cubicBezTo>
                    <a:pt x="2512422" y="325069"/>
                    <a:pt x="2504617" y="317307"/>
                    <a:pt x="2504617" y="307733"/>
                  </a:cubicBezTo>
                  <a:cubicBezTo>
                    <a:pt x="2504617" y="298159"/>
                    <a:pt x="2512422" y="290398"/>
                    <a:pt x="2522051" y="290398"/>
                  </a:cubicBezTo>
                  <a:close/>
                  <a:moveTo>
                    <a:pt x="958844" y="290398"/>
                  </a:moveTo>
                  <a:cubicBezTo>
                    <a:pt x="968472" y="290398"/>
                    <a:pt x="976278" y="298159"/>
                    <a:pt x="976278" y="307733"/>
                  </a:cubicBezTo>
                  <a:cubicBezTo>
                    <a:pt x="976278" y="317307"/>
                    <a:pt x="968472" y="325069"/>
                    <a:pt x="958844" y="325069"/>
                  </a:cubicBezTo>
                  <a:cubicBezTo>
                    <a:pt x="949216" y="325069"/>
                    <a:pt x="941411" y="317307"/>
                    <a:pt x="941411" y="307733"/>
                  </a:cubicBezTo>
                  <a:cubicBezTo>
                    <a:pt x="941411" y="298159"/>
                    <a:pt x="949216" y="290398"/>
                    <a:pt x="958844" y="290398"/>
                  </a:cubicBezTo>
                  <a:close/>
                  <a:moveTo>
                    <a:pt x="3730776" y="284618"/>
                  </a:moveTo>
                  <a:cubicBezTo>
                    <a:pt x="3740405" y="284618"/>
                    <a:pt x="3748210" y="292380"/>
                    <a:pt x="3748210" y="301953"/>
                  </a:cubicBezTo>
                  <a:cubicBezTo>
                    <a:pt x="3748210" y="311528"/>
                    <a:pt x="3740405" y="319290"/>
                    <a:pt x="3730776" y="319290"/>
                  </a:cubicBezTo>
                  <a:cubicBezTo>
                    <a:pt x="3721147" y="319290"/>
                    <a:pt x="3713343" y="311528"/>
                    <a:pt x="3713343" y="301953"/>
                  </a:cubicBezTo>
                  <a:cubicBezTo>
                    <a:pt x="3713343" y="292380"/>
                    <a:pt x="3721147" y="284618"/>
                    <a:pt x="3730776" y="284618"/>
                  </a:cubicBezTo>
                  <a:close/>
                  <a:moveTo>
                    <a:pt x="1969989" y="284618"/>
                  </a:moveTo>
                  <a:cubicBezTo>
                    <a:pt x="1979618" y="284618"/>
                    <a:pt x="1987423" y="292380"/>
                    <a:pt x="1987423" y="301953"/>
                  </a:cubicBezTo>
                  <a:cubicBezTo>
                    <a:pt x="1987423" y="311528"/>
                    <a:pt x="1979618" y="319290"/>
                    <a:pt x="1969989" y="319290"/>
                  </a:cubicBezTo>
                  <a:cubicBezTo>
                    <a:pt x="1960361" y="319290"/>
                    <a:pt x="1952556" y="311528"/>
                    <a:pt x="1952556" y="301953"/>
                  </a:cubicBezTo>
                  <a:cubicBezTo>
                    <a:pt x="1952556" y="292380"/>
                    <a:pt x="1960361" y="284618"/>
                    <a:pt x="1969989" y="284618"/>
                  </a:cubicBezTo>
                  <a:close/>
                  <a:moveTo>
                    <a:pt x="1865388" y="284618"/>
                  </a:moveTo>
                  <a:cubicBezTo>
                    <a:pt x="1875016" y="284618"/>
                    <a:pt x="1882821" y="292380"/>
                    <a:pt x="1882821" y="301953"/>
                  </a:cubicBezTo>
                  <a:cubicBezTo>
                    <a:pt x="1882821" y="311528"/>
                    <a:pt x="1875016" y="319290"/>
                    <a:pt x="1865388" y="319290"/>
                  </a:cubicBezTo>
                  <a:cubicBezTo>
                    <a:pt x="1855760" y="319290"/>
                    <a:pt x="1847955" y="311528"/>
                    <a:pt x="1847955" y="301953"/>
                  </a:cubicBezTo>
                  <a:cubicBezTo>
                    <a:pt x="1847955" y="292380"/>
                    <a:pt x="1855760" y="284618"/>
                    <a:pt x="1865388" y="284618"/>
                  </a:cubicBezTo>
                  <a:close/>
                  <a:moveTo>
                    <a:pt x="5840233" y="273061"/>
                  </a:moveTo>
                  <a:cubicBezTo>
                    <a:pt x="5849862" y="273061"/>
                    <a:pt x="5857667" y="280823"/>
                    <a:pt x="5857667" y="290398"/>
                  </a:cubicBezTo>
                  <a:cubicBezTo>
                    <a:pt x="5857667" y="299971"/>
                    <a:pt x="5849862" y="307733"/>
                    <a:pt x="5840233" y="307733"/>
                  </a:cubicBezTo>
                  <a:cubicBezTo>
                    <a:pt x="5830605" y="307733"/>
                    <a:pt x="5822800" y="299971"/>
                    <a:pt x="5822800" y="290398"/>
                  </a:cubicBezTo>
                  <a:cubicBezTo>
                    <a:pt x="5822800" y="280823"/>
                    <a:pt x="5830605" y="273061"/>
                    <a:pt x="5840233" y="273061"/>
                  </a:cubicBezTo>
                  <a:close/>
                  <a:moveTo>
                    <a:pt x="2243115" y="273061"/>
                  </a:moveTo>
                  <a:cubicBezTo>
                    <a:pt x="2252743" y="273061"/>
                    <a:pt x="2260548" y="280823"/>
                    <a:pt x="2260548" y="290398"/>
                  </a:cubicBezTo>
                  <a:cubicBezTo>
                    <a:pt x="2260548" y="299971"/>
                    <a:pt x="2252743" y="307733"/>
                    <a:pt x="2243115" y="307733"/>
                  </a:cubicBezTo>
                  <a:cubicBezTo>
                    <a:pt x="2233486" y="307733"/>
                    <a:pt x="2225681" y="299971"/>
                    <a:pt x="2225681" y="290398"/>
                  </a:cubicBezTo>
                  <a:cubicBezTo>
                    <a:pt x="2225681" y="280823"/>
                    <a:pt x="2233486" y="273061"/>
                    <a:pt x="2243115" y="273061"/>
                  </a:cubicBezTo>
                  <a:close/>
                  <a:moveTo>
                    <a:pt x="430027" y="267283"/>
                  </a:moveTo>
                  <a:cubicBezTo>
                    <a:pt x="439656" y="267283"/>
                    <a:pt x="447461" y="275044"/>
                    <a:pt x="447461" y="284618"/>
                  </a:cubicBezTo>
                  <a:cubicBezTo>
                    <a:pt x="447461" y="294193"/>
                    <a:pt x="439656" y="301954"/>
                    <a:pt x="430027" y="301954"/>
                  </a:cubicBezTo>
                  <a:cubicBezTo>
                    <a:pt x="420399" y="301954"/>
                    <a:pt x="412594" y="294193"/>
                    <a:pt x="412594" y="284618"/>
                  </a:cubicBezTo>
                  <a:cubicBezTo>
                    <a:pt x="412594" y="275044"/>
                    <a:pt x="420399" y="267283"/>
                    <a:pt x="430027" y="267283"/>
                  </a:cubicBezTo>
                  <a:close/>
                  <a:moveTo>
                    <a:pt x="325426" y="267283"/>
                  </a:moveTo>
                  <a:cubicBezTo>
                    <a:pt x="335055" y="267283"/>
                    <a:pt x="342860" y="275044"/>
                    <a:pt x="342860" y="284618"/>
                  </a:cubicBezTo>
                  <a:cubicBezTo>
                    <a:pt x="342860" y="294193"/>
                    <a:pt x="335055" y="301954"/>
                    <a:pt x="325426" y="301954"/>
                  </a:cubicBezTo>
                  <a:cubicBezTo>
                    <a:pt x="315799" y="301954"/>
                    <a:pt x="307993" y="294193"/>
                    <a:pt x="307993" y="284618"/>
                  </a:cubicBezTo>
                  <a:cubicBezTo>
                    <a:pt x="307993" y="275044"/>
                    <a:pt x="315799" y="267283"/>
                    <a:pt x="325426" y="267283"/>
                  </a:cubicBezTo>
                  <a:close/>
                  <a:moveTo>
                    <a:pt x="5956457" y="261505"/>
                  </a:moveTo>
                  <a:cubicBezTo>
                    <a:pt x="5966085" y="261505"/>
                    <a:pt x="5973891" y="269266"/>
                    <a:pt x="5973891" y="278840"/>
                  </a:cubicBezTo>
                  <a:cubicBezTo>
                    <a:pt x="5973891" y="288414"/>
                    <a:pt x="5966085" y="296176"/>
                    <a:pt x="5956457" y="296176"/>
                  </a:cubicBezTo>
                  <a:cubicBezTo>
                    <a:pt x="5946829" y="296176"/>
                    <a:pt x="5939024" y="288414"/>
                    <a:pt x="5939024" y="278840"/>
                  </a:cubicBezTo>
                  <a:cubicBezTo>
                    <a:pt x="5939024" y="269266"/>
                    <a:pt x="5946829" y="261505"/>
                    <a:pt x="5956457" y="261505"/>
                  </a:cubicBezTo>
                  <a:close/>
                  <a:moveTo>
                    <a:pt x="854243" y="261505"/>
                  </a:moveTo>
                  <a:cubicBezTo>
                    <a:pt x="863872" y="261505"/>
                    <a:pt x="871677" y="269266"/>
                    <a:pt x="871677" y="278840"/>
                  </a:cubicBezTo>
                  <a:cubicBezTo>
                    <a:pt x="871677" y="288414"/>
                    <a:pt x="863872" y="296176"/>
                    <a:pt x="854243" y="296176"/>
                  </a:cubicBezTo>
                  <a:cubicBezTo>
                    <a:pt x="844615" y="296176"/>
                    <a:pt x="836810" y="288414"/>
                    <a:pt x="836810" y="278840"/>
                  </a:cubicBezTo>
                  <a:cubicBezTo>
                    <a:pt x="836810" y="269266"/>
                    <a:pt x="844615" y="261505"/>
                    <a:pt x="854243" y="261505"/>
                  </a:cubicBezTo>
                  <a:close/>
                  <a:moveTo>
                    <a:pt x="3213581" y="255726"/>
                  </a:moveTo>
                  <a:cubicBezTo>
                    <a:pt x="3223210" y="255726"/>
                    <a:pt x="3231015" y="263488"/>
                    <a:pt x="3231015" y="273061"/>
                  </a:cubicBezTo>
                  <a:cubicBezTo>
                    <a:pt x="3231015" y="282636"/>
                    <a:pt x="3223210" y="290398"/>
                    <a:pt x="3213581" y="290398"/>
                  </a:cubicBezTo>
                  <a:cubicBezTo>
                    <a:pt x="3203952" y="290398"/>
                    <a:pt x="3196148" y="282636"/>
                    <a:pt x="3196148" y="273061"/>
                  </a:cubicBezTo>
                  <a:cubicBezTo>
                    <a:pt x="3196148" y="263488"/>
                    <a:pt x="3203952" y="255726"/>
                    <a:pt x="3213581" y="255726"/>
                  </a:cubicBezTo>
                  <a:close/>
                  <a:moveTo>
                    <a:pt x="5729821" y="249948"/>
                  </a:moveTo>
                  <a:cubicBezTo>
                    <a:pt x="5739449" y="249948"/>
                    <a:pt x="5747255" y="257709"/>
                    <a:pt x="5747255" y="267283"/>
                  </a:cubicBezTo>
                  <a:cubicBezTo>
                    <a:pt x="5747255" y="276858"/>
                    <a:pt x="5739449" y="284619"/>
                    <a:pt x="5729821" y="284619"/>
                  </a:cubicBezTo>
                  <a:cubicBezTo>
                    <a:pt x="5720193" y="284619"/>
                    <a:pt x="5712387" y="276858"/>
                    <a:pt x="5712387" y="267283"/>
                  </a:cubicBezTo>
                  <a:cubicBezTo>
                    <a:pt x="5712387" y="257709"/>
                    <a:pt x="5720193" y="249948"/>
                    <a:pt x="5729821" y="249948"/>
                  </a:cubicBezTo>
                  <a:close/>
                  <a:moveTo>
                    <a:pt x="1481850" y="249948"/>
                  </a:moveTo>
                  <a:cubicBezTo>
                    <a:pt x="1491478" y="249948"/>
                    <a:pt x="1499284" y="257709"/>
                    <a:pt x="1499284" y="267283"/>
                  </a:cubicBezTo>
                  <a:cubicBezTo>
                    <a:pt x="1499284" y="276858"/>
                    <a:pt x="1491478" y="284619"/>
                    <a:pt x="1481850" y="284619"/>
                  </a:cubicBezTo>
                  <a:cubicBezTo>
                    <a:pt x="1472222" y="284619"/>
                    <a:pt x="1464416" y="276858"/>
                    <a:pt x="1464416" y="267283"/>
                  </a:cubicBezTo>
                  <a:cubicBezTo>
                    <a:pt x="1464416" y="257709"/>
                    <a:pt x="1472222" y="249948"/>
                    <a:pt x="1481850" y="249948"/>
                  </a:cubicBezTo>
                  <a:close/>
                  <a:moveTo>
                    <a:pt x="3329805" y="244169"/>
                  </a:moveTo>
                  <a:cubicBezTo>
                    <a:pt x="3339434" y="244169"/>
                    <a:pt x="3347239" y="251931"/>
                    <a:pt x="3347239" y="261506"/>
                  </a:cubicBezTo>
                  <a:cubicBezTo>
                    <a:pt x="3347239" y="271079"/>
                    <a:pt x="3339434" y="278841"/>
                    <a:pt x="3329805" y="278841"/>
                  </a:cubicBezTo>
                  <a:cubicBezTo>
                    <a:pt x="3320176" y="278841"/>
                    <a:pt x="3312372" y="271079"/>
                    <a:pt x="3312372" y="261506"/>
                  </a:cubicBezTo>
                  <a:cubicBezTo>
                    <a:pt x="3312372" y="251931"/>
                    <a:pt x="3320176" y="244169"/>
                    <a:pt x="3329805" y="244169"/>
                  </a:cubicBezTo>
                  <a:close/>
                  <a:moveTo>
                    <a:pt x="2725442" y="238390"/>
                  </a:moveTo>
                  <a:cubicBezTo>
                    <a:pt x="2735070" y="238390"/>
                    <a:pt x="2742876" y="246151"/>
                    <a:pt x="2742876" y="255725"/>
                  </a:cubicBezTo>
                  <a:cubicBezTo>
                    <a:pt x="2742876" y="265300"/>
                    <a:pt x="2735070" y="273061"/>
                    <a:pt x="2725442" y="273061"/>
                  </a:cubicBezTo>
                  <a:cubicBezTo>
                    <a:pt x="2715813" y="273061"/>
                    <a:pt x="2708007" y="265300"/>
                    <a:pt x="2708007" y="255725"/>
                  </a:cubicBezTo>
                  <a:cubicBezTo>
                    <a:pt x="2708007" y="246151"/>
                    <a:pt x="2715813" y="238390"/>
                    <a:pt x="2725442" y="238390"/>
                  </a:cubicBezTo>
                  <a:close/>
                  <a:moveTo>
                    <a:pt x="2388394" y="238390"/>
                  </a:moveTo>
                  <a:cubicBezTo>
                    <a:pt x="2398023" y="238390"/>
                    <a:pt x="2405828" y="246151"/>
                    <a:pt x="2405828" y="255725"/>
                  </a:cubicBezTo>
                  <a:cubicBezTo>
                    <a:pt x="2405828" y="265300"/>
                    <a:pt x="2398023" y="273061"/>
                    <a:pt x="2388394" y="273061"/>
                  </a:cubicBezTo>
                  <a:cubicBezTo>
                    <a:pt x="2378766" y="273061"/>
                    <a:pt x="2370961" y="265300"/>
                    <a:pt x="2370961" y="255725"/>
                  </a:cubicBezTo>
                  <a:cubicBezTo>
                    <a:pt x="2370961" y="246151"/>
                    <a:pt x="2378766" y="238390"/>
                    <a:pt x="2388394" y="238390"/>
                  </a:cubicBezTo>
                  <a:close/>
                  <a:moveTo>
                    <a:pt x="2092024" y="238390"/>
                  </a:moveTo>
                  <a:cubicBezTo>
                    <a:pt x="2101653" y="238390"/>
                    <a:pt x="2109458" y="246151"/>
                    <a:pt x="2109458" y="255725"/>
                  </a:cubicBezTo>
                  <a:cubicBezTo>
                    <a:pt x="2109458" y="265300"/>
                    <a:pt x="2101653" y="273061"/>
                    <a:pt x="2092024" y="273061"/>
                  </a:cubicBezTo>
                  <a:cubicBezTo>
                    <a:pt x="2082396" y="273061"/>
                    <a:pt x="2074591" y="265300"/>
                    <a:pt x="2074591" y="255725"/>
                  </a:cubicBezTo>
                  <a:cubicBezTo>
                    <a:pt x="2074591" y="246151"/>
                    <a:pt x="2082396" y="238390"/>
                    <a:pt x="2092024" y="238390"/>
                  </a:cubicBezTo>
                  <a:close/>
                  <a:moveTo>
                    <a:pt x="1290081" y="238390"/>
                  </a:moveTo>
                  <a:cubicBezTo>
                    <a:pt x="1299710" y="238390"/>
                    <a:pt x="1307515" y="246151"/>
                    <a:pt x="1307515" y="255725"/>
                  </a:cubicBezTo>
                  <a:cubicBezTo>
                    <a:pt x="1307515" y="265300"/>
                    <a:pt x="1299710" y="273061"/>
                    <a:pt x="1290081" y="273061"/>
                  </a:cubicBezTo>
                  <a:cubicBezTo>
                    <a:pt x="1280453" y="273061"/>
                    <a:pt x="1272648" y="265300"/>
                    <a:pt x="1272648" y="255725"/>
                  </a:cubicBezTo>
                  <a:cubicBezTo>
                    <a:pt x="1272648" y="246151"/>
                    <a:pt x="1280453" y="238390"/>
                    <a:pt x="1290081" y="238390"/>
                  </a:cubicBezTo>
                  <a:close/>
                  <a:moveTo>
                    <a:pt x="1051823" y="238390"/>
                  </a:moveTo>
                  <a:cubicBezTo>
                    <a:pt x="1061451" y="238390"/>
                    <a:pt x="1069257" y="246151"/>
                    <a:pt x="1069257" y="255725"/>
                  </a:cubicBezTo>
                  <a:cubicBezTo>
                    <a:pt x="1069257" y="265300"/>
                    <a:pt x="1061451" y="273061"/>
                    <a:pt x="1051823" y="273061"/>
                  </a:cubicBezTo>
                  <a:cubicBezTo>
                    <a:pt x="1042195" y="273061"/>
                    <a:pt x="1034390" y="265300"/>
                    <a:pt x="1034390" y="255725"/>
                  </a:cubicBezTo>
                  <a:cubicBezTo>
                    <a:pt x="1034390" y="246151"/>
                    <a:pt x="1042195" y="238390"/>
                    <a:pt x="1051823" y="238390"/>
                  </a:cubicBezTo>
                  <a:close/>
                  <a:moveTo>
                    <a:pt x="87168" y="238390"/>
                  </a:moveTo>
                  <a:cubicBezTo>
                    <a:pt x="96796" y="238390"/>
                    <a:pt x="104601" y="246151"/>
                    <a:pt x="104601" y="255725"/>
                  </a:cubicBezTo>
                  <a:cubicBezTo>
                    <a:pt x="104601" y="265300"/>
                    <a:pt x="96796" y="273061"/>
                    <a:pt x="87168" y="273061"/>
                  </a:cubicBezTo>
                  <a:cubicBezTo>
                    <a:pt x="77540" y="273061"/>
                    <a:pt x="69734" y="265300"/>
                    <a:pt x="69734" y="255725"/>
                  </a:cubicBezTo>
                  <a:cubicBezTo>
                    <a:pt x="69734" y="246151"/>
                    <a:pt x="77540" y="238390"/>
                    <a:pt x="87168" y="238390"/>
                  </a:cubicBezTo>
                  <a:close/>
                  <a:moveTo>
                    <a:pt x="1772409" y="232612"/>
                  </a:moveTo>
                  <a:cubicBezTo>
                    <a:pt x="1782037" y="232612"/>
                    <a:pt x="1789843" y="240373"/>
                    <a:pt x="1789843" y="249947"/>
                  </a:cubicBezTo>
                  <a:cubicBezTo>
                    <a:pt x="1789843" y="259521"/>
                    <a:pt x="1782037" y="267283"/>
                    <a:pt x="1772409" y="267283"/>
                  </a:cubicBezTo>
                  <a:cubicBezTo>
                    <a:pt x="1762781" y="267283"/>
                    <a:pt x="1754976" y="259521"/>
                    <a:pt x="1754976" y="249947"/>
                  </a:cubicBezTo>
                  <a:cubicBezTo>
                    <a:pt x="1754976" y="240373"/>
                    <a:pt x="1762781" y="232612"/>
                    <a:pt x="1772409" y="232612"/>
                  </a:cubicBezTo>
                  <a:close/>
                  <a:moveTo>
                    <a:pt x="3631986" y="226833"/>
                  </a:moveTo>
                  <a:cubicBezTo>
                    <a:pt x="3641615" y="226833"/>
                    <a:pt x="3649420" y="234595"/>
                    <a:pt x="3649420" y="244168"/>
                  </a:cubicBezTo>
                  <a:cubicBezTo>
                    <a:pt x="3649420" y="253743"/>
                    <a:pt x="3641615" y="261505"/>
                    <a:pt x="3631986" y="261505"/>
                  </a:cubicBezTo>
                  <a:cubicBezTo>
                    <a:pt x="3622358" y="261505"/>
                    <a:pt x="3614553" y="253743"/>
                    <a:pt x="3614553" y="244168"/>
                  </a:cubicBezTo>
                  <a:cubicBezTo>
                    <a:pt x="3614553" y="234595"/>
                    <a:pt x="3622358" y="226833"/>
                    <a:pt x="3631986" y="226833"/>
                  </a:cubicBezTo>
                  <a:close/>
                  <a:moveTo>
                    <a:pt x="2620841" y="226833"/>
                  </a:moveTo>
                  <a:cubicBezTo>
                    <a:pt x="2630469" y="226833"/>
                    <a:pt x="2638275" y="234595"/>
                    <a:pt x="2638275" y="244168"/>
                  </a:cubicBezTo>
                  <a:cubicBezTo>
                    <a:pt x="2638275" y="253743"/>
                    <a:pt x="2630469" y="261505"/>
                    <a:pt x="2620841" y="261505"/>
                  </a:cubicBezTo>
                  <a:cubicBezTo>
                    <a:pt x="2611213" y="261505"/>
                    <a:pt x="2603408" y="253743"/>
                    <a:pt x="2603408" y="244168"/>
                  </a:cubicBezTo>
                  <a:cubicBezTo>
                    <a:pt x="2603408" y="234595"/>
                    <a:pt x="2611213" y="226833"/>
                    <a:pt x="2620841" y="226833"/>
                  </a:cubicBezTo>
                  <a:close/>
                  <a:moveTo>
                    <a:pt x="5474129" y="215276"/>
                  </a:moveTo>
                  <a:cubicBezTo>
                    <a:pt x="5483757" y="215276"/>
                    <a:pt x="5491563" y="223038"/>
                    <a:pt x="5491563" y="232613"/>
                  </a:cubicBezTo>
                  <a:cubicBezTo>
                    <a:pt x="5491563" y="242186"/>
                    <a:pt x="5483757" y="249948"/>
                    <a:pt x="5474129" y="249948"/>
                  </a:cubicBezTo>
                  <a:cubicBezTo>
                    <a:pt x="5464500" y="249948"/>
                    <a:pt x="5456695" y="242186"/>
                    <a:pt x="5456695" y="232613"/>
                  </a:cubicBezTo>
                  <a:cubicBezTo>
                    <a:pt x="5456695" y="223038"/>
                    <a:pt x="5464500" y="215276"/>
                    <a:pt x="5474129" y="215276"/>
                  </a:cubicBezTo>
                  <a:close/>
                  <a:moveTo>
                    <a:pt x="679908" y="215276"/>
                  </a:moveTo>
                  <a:cubicBezTo>
                    <a:pt x="689536" y="215276"/>
                    <a:pt x="697342" y="223038"/>
                    <a:pt x="697342" y="232613"/>
                  </a:cubicBezTo>
                  <a:cubicBezTo>
                    <a:pt x="697342" y="242186"/>
                    <a:pt x="689536" y="249948"/>
                    <a:pt x="679908" y="249948"/>
                  </a:cubicBezTo>
                  <a:cubicBezTo>
                    <a:pt x="670281" y="249948"/>
                    <a:pt x="662475" y="242186"/>
                    <a:pt x="662475" y="232613"/>
                  </a:cubicBezTo>
                  <a:cubicBezTo>
                    <a:pt x="662475" y="223038"/>
                    <a:pt x="670281" y="215276"/>
                    <a:pt x="679908" y="215276"/>
                  </a:cubicBezTo>
                  <a:close/>
                  <a:moveTo>
                    <a:pt x="191768" y="215276"/>
                  </a:moveTo>
                  <a:cubicBezTo>
                    <a:pt x="201397" y="215276"/>
                    <a:pt x="209202" y="223038"/>
                    <a:pt x="209202" y="232613"/>
                  </a:cubicBezTo>
                  <a:cubicBezTo>
                    <a:pt x="209202" y="242186"/>
                    <a:pt x="201397" y="249948"/>
                    <a:pt x="191768" y="249948"/>
                  </a:cubicBezTo>
                  <a:cubicBezTo>
                    <a:pt x="182141" y="249948"/>
                    <a:pt x="174335" y="242186"/>
                    <a:pt x="174335" y="232613"/>
                  </a:cubicBezTo>
                  <a:cubicBezTo>
                    <a:pt x="174335" y="223038"/>
                    <a:pt x="182141" y="215276"/>
                    <a:pt x="191768" y="215276"/>
                  </a:cubicBezTo>
                  <a:close/>
                  <a:moveTo>
                    <a:pt x="1650374" y="209498"/>
                  </a:moveTo>
                  <a:cubicBezTo>
                    <a:pt x="1660003" y="209498"/>
                    <a:pt x="1667808" y="217259"/>
                    <a:pt x="1667808" y="226833"/>
                  </a:cubicBezTo>
                  <a:cubicBezTo>
                    <a:pt x="1667808" y="236408"/>
                    <a:pt x="1660003" y="244169"/>
                    <a:pt x="1650374" y="244169"/>
                  </a:cubicBezTo>
                  <a:cubicBezTo>
                    <a:pt x="1640747" y="244169"/>
                    <a:pt x="1632941" y="236408"/>
                    <a:pt x="1632941" y="226833"/>
                  </a:cubicBezTo>
                  <a:cubicBezTo>
                    <a:pt x="1632941" y="217259"/>
                    <a:pt x="1640747" y="209498"/>
                    <a:pt x="1650374" y="209498"/>
                  </a:cubicBezTo>
                  <a:close/>
                  <a:moveTo>
                    <a:pt x="3515762" y="203720"/>
                  </a:moveTo>
                  <a:cubicBezTo>
                    <a:pt x="3525391" y="203720"/>
                    <a:pt x="3533196" y="211481"/>
                    <a:pt x="3533196" y="221055"/>
                  </a:cubicBezTo>
                  <a:cubicBezTo>
                    <a:pt x="3533196" y="230629"/>
                    <a:pt x="3525391" y="238391"/>
                    <a:pt x="3515762" y="238391"/>
                  </a:cubicBezTo>
                  <a:cubicBezTo>
                    <a:pt x="3506135" y="238391"/>
                    <a:pt x="3498329" y="230629"/>
                    <a:pt x="3498329" y="221055"/>
                  </a:cubicBezTo>
                  <a:cubicBezTo>
                    <a:pt x="3498329" y="211481"/>
                    <a:pt x="3506135" y="203720"/>
                    <a:pt x="3515762" y="203720"/>
                  </a:cubicBezTo>
                  <a:close/>
                  <a:moveTo>
                    <a:pt x="3091546" y="203720"/>
                  </a:moveTo>
                  <a:cubicBezTo>
                    <a:pt x="3101175" y="203720"/>
                    <a:pt x="3108980" y="211481"/>
                    <a:pt x="3108980" y="221055"/>
                  </a:cubicBezTo>
                  <a:cubicBezTo>
                    <a:pt x="3108980" y="230629"/>
                    <a:pt x="3101175" y="238391"/>
                    <a:pt x="3091546" y="238391"/>
                  </a:cubicBezTo>
                  <a:cubicBezTo>
                    <a:pt x="3081918" y="238391"/>
                    <a:pt x="3074113" y="230629"/>
                    <a:pt x="3074113" y="221055"/>
                  </a:cubicBezTo>
                  <a:cubicBezTo>
                    <a:pt x="3074113" y="211481"/>
                    <a:pt x="3081918" y="203720"/>
                    <a:pt x="3091546" y="203720"/>
                  </a:cubicBezTo>
                  <a:close/>
                  <a:moveTo>
                    <a:pt x="1173857" y="203720"/>
                  </a:moveTo>
                  <a:cubicBezTo>
                    <a:pt x="1183486" y="203720"/>
                    <a:pt x="1191291" y="211481"/>
                    <a:pt x="1191291" y="221055"/>
                  </a:cubicBezTo>
                  <a:cubicBezTo>
                    <a:pt x="1191291" y="230629"/>
                    <a:pt x="1183486" y="238391"/>
                    <a:pt x="1173857" y="238391"/>
                  </a:cubicBezTo>
                  <a:cubicBezTo>
                    <a:pt x="1164230" y="238391"/>
                    <a:pt x="1156424" y="230629"/>
                    <a:pt x="1156424" y="221055"/>
                  </a:cubicBezTo>
                  <a:cubicBezTo>
                    <a:pt x="1156424" y="211481"/>
                    <a:pt x="1164230" y="203720"/>
                    <a:pt x="1173857" y="203720"/>
                  </a:cubicBezTo>
                  <a:close/>
                  <a:moveTo>
                    <a:pt x="540440" y="203720"/>
                  </a:moveTo>
                  <a:cubicBezTo>
                    <a:pt x="550068" y="203720"/>
                    <a:pt x="557874" y="211481"/>
                    <a:pt x="557874" y="221055"/>
                  </a:cubicBezTo>
                  <a:cubicBezTo>
                    <a:pt x="557874" y="230629"/>
                    <a:pt x="550068" y="238391"/>
                    <a:pt x="540440" y="238391"/>
                  </a:cubicBezTo>
                  <a:cubicBezTo>
                    <a:pt x="530812" y="238391"/>
                    <a:pt x="523007" y="230629"/>
                    <a:pt x="523007" y="221055"/>
                  </a:cubicBezTo>
                  <a:cubicBezTo>
                    <a:pt x="523007" y="211481"/>
                    <a:pt x="530812" y="203720"/>
                    <a:pt x="540440" y="203720"/>
                  </a:cubicBezTo>
                  <a:close/>
                  <a:moveTo>
                    <a:pt x="2992756" y="197940"/>
                  </a:moveTo>
                  <a:cubicBezTo>
                    <a:pt x="3002385" y="197940"/>
                    <a:pt x="3010191" y="205702"/>
                    <a:pt x="3010191" y="215275"/>
                  </a:cubicBezTo>
                  <a:cubicBezTo>
                    <a:pt x="3010191" y="224850"/>
                    <a:pt x="3002385" y="232612"/>
                    <a:pt x="2992756" y="232612"/>
                  </a:cubicBezTo>
                  <a:cubicBezTo>
                    <a:pt x="2983129" y="232612"/>
                    <a:pt x="2975323" y="224850"/>
                    <a:pt x="2975323" y="215275"/>
                  </a:cubicBezTo>
                  <a:cubicBezTo>
                    <a:pt x="2975323" y="205702"/>
                    <a:pt x="2983129" y="197940"/>
                    <a:pt x="2992756" y="197940"/>
                  </a:cubicBezTo>
                  <a:close/>
                  <a:moveTo>
                    <a:pt x="6032003" y="186383"/>
                  </a:moveTo>
                  <a:cubicBezTo>
                    <a:pt x="6041630" y="186383"/>
                    <a:pt x="6049435" y="194145"/>
                    <a:pt x="6049435" y="203720"/>
                  </a:cubicBezTo>
                  <a:cubicBezTo>
                    <a:pt x="6049435" y="213293"/>
                    <a:pt x="6041631" y="221055"/>
                    <a:pt x="6032003" y="221055"/>
                  </a:cubicBezTo>
                  <a:cubicBezTo>
                    <a:pt x="6022374" y="221055"/>
                    <a:pt x="6014569" y="213293"/>
                    <a:pt x="6014569" y="203720"/>
                  </a:cubicBezTo>
                  <a:cubicBezTo>
                    <a:pt x="6014569" y="194145"/>
                    <a:pt x="6022373" y="186383"/>
                    <a:pt x="6032003" y="186383"/>
                  </a:cubicBezTo>
                  <a:close/>
                  <a:moveTo>
                    <a:pt x="2864911" y="186383"/>
                  </a:moveTo>
                  <a:cubicBezTo>
                    <a:pt x="2874539" y="186383"/>
                    <a:pt x="2882345" y="194145"/>
                    <a:pt x="2882345" y="203720"/>
                  </a:cubicBezTo>
                  <a:cubicBezTo>
                    <a:pt x="2882345" y="213293"/>
                    <a:pt x="2874539" y="221055"/>
                    <a:pt x="2864911" y="221055"/>
                  </a:cubicBezTo>
                  <a:cubicBezTo>
                    <a:pt x="2855282" y="221055"/>
                    <a:pt x="2847477" y="213293"/>
                    <a:pt x="2847477" y="203720"/>
                  </a:cubicBezTo>
                  <a:cubicBezTo>
                    <a:pt x="2847477" y="194145"/>
                    <a:pt x="2855282" y="186383"/>
                    <a:pt x="2864911" y="186383"/>
                  </a:cubicBezTo>
                  <a:close/>
                  <a:moveTo>
                    <a:pt x="3817944" y="180605"/>
                  </a:moveTo>
                  <a:cubicBezTo>
                    <a:pt x="3827572" y="180605"/>
                    <a:pt x="3835378" y="188366"/>
                    <a:pt x="3835378" y="197940"/>
                  </a:cubicBezTo>
                  <a:cubicBezTo>
                    <a:pt x="3835378" y="207515"/>
                    <a:pt x="3827572" y="215276"/>
                    <a:pt x="3817944" y="215276"/>
                  </a:cubicBezTo>
                  <a:cubicBezTo>
                    <a:pt x="3808315" y="215276"/>
                    <a:pt x="3800510" y="207515"/>
                    <a:pt x="3800510" y="197940"/>
                  </a:cubicBezTo>
                  <a:cubicBezTo>
                    <a:pt x="3800510" y="188366"/>
                    <a:pt x="3808315" y="180605"/>
                    <a:pt x="3817944" y="180605"/>
                  </a:cubicBezTo>
                  <a:close/>
                  <a:moveTo>
                    <a:pt x="5677520" y="169048"/>
                  </a:moveTo>
                  <a:cubicBezTo>
                    <a:pt x="5687149" y="169048"/>
                    <a:pt x="5694954" y="176810"/>
                    <a:pt x="5694954" y="186383"/>
                  </a:cubicBezTo>
                  <a:cubicBezTo>
                    <a:pt x="5694954" y="195958"/>
                    <a:pt x="5687149" y="203720"/>
                    <a:pt x="5677520" y="203720"/>
                  </a:cubicBezTo>
                  <a:cubicBezTo>
                    <a:pt x="5667891" y="203720"/>
                    <a:pt x="5660087" y="195958"/>
                    <a:pt x="5660087" y="186383"/>
                  </a:cubicBezTo>
                  <a:cubicBezTo>
                    <a:pt x="5660087" y="176810"/>
                    <a:pt x="5667891" y="169048"/>
                    <a:pt x="5677520" y="169048"/>
                  </a:cubicBezTo>
                  <a:close/>
                  <a:moveTo>
                    <a:pt x="2510428" y="169048"/>
                  </a:moveTo>
                  <a:cubicBezTo>
                    <a:pt x="2520057" y="169048"/>
                    <a:pt x="2527862" y="176810"/>
                    <a:pt x="2527862" y="186383"/>
                  </a:cubicBezTo>
                  <a:cubicBezTo>
                    <a:pt x="2527862" y="195958"/>
                    <a:pt x="2520057" y="203720"/>
                    <a:pt x="2510428" y="203720"/>
                  </a:cubicBezTo>
                  <a:cubicBezTo>
                    <a:pt x="2500799" y="203720"/>
                    <a:pt x="2492995" y="195958"/>
                    <a:pt x="2492995" y="186383"/>
                  </a:cubicBezTo>
                  <a:cubicBezTo>
                    <a:pt x="2492995" y="176810"/>
                    <a:pt x="2500799" y="169048"/>
                    <a:pt x="2510428" y="169048"/>
                  </a:cubicBezTo>
                  <a:close/>
                  <a:moveTo>
                    <a:pt x="2179192" y="169048"/>
                  </a:moveTo>
                  <a:cubicBezTo>
                    <a:pt x="2188820" y="169048"/>
                    <a:pt x="2196626" y="176810"/>
                    <a:pt x="2196626" y="186383"/>
                  </a:cubicBezTo>
                  <a:cubicBezTo>
                    <a:pt x="2196626" y="195958"/>
                    <a:pt x="2188820" y="203720"/>
                    <a:pt x="2179192" y="203720"/>
                  </a:cubicBezTo>
                  <a:cubicBezTo>
                    <a:pt x="2169564" y="203720"/>
                    <a:pt x="2161759" y="195958"/>
                    <a:pt x="2161759" y="186383"/>
                  </a:cubicBezTo>
                  <a:cubicBezTo>
                    <a:pt x="2161759" y="176810"/>
                    <a:pt x="2169564" y="169048"/>
                    <a:pt x="2179192" y="169048"/>
                  </a:cubicBezTo>
                  <a:close/>
                  <a:moveTo>
                    <a:pt x="1388871" y="169048"/>
                  </a:moveTo>
                  <a:cubicBezTo>
                    <a:pt x="1398500" y="169048"/>
                    <a:pt x="1406306" y="176810"/>
                    <a:pt x="1406306" y="186383"/>
                  </a:cubicBezTo>
                  <a:cubicBezTo>
                    <a:pt x="1406306" y="195958"/>
                    <a:pt x="1398500" y="203720"/>
                    <a:pt x="1388871" y="203720"/>
                  </a:cubicBezTo>
                  <a:cubicBezTo>
                    <a:pt x="1379243" y="203720"/>
                    <a:pt x="1371438" y="195958"/>
                    <a:pt x="1371438" y="186383"/>
                  </a:cubicBezTo>
                  <a:cubicBezTo>
                    <a:pt x="1371438" y="176810"/>
                    <a:pt x="1379243" y="169048"/>
                    <a:pt x="1388871" y="169048"/>
                  </a:cubicBezTo>
                  <a:close/>
                  <a:moveTo>
                    <a:pt x="796131" y="169048"/>
                  </a:moveTo>
                  <a:cubicBezTo>
                    <a:pt x="805759" y="169048"/>
                    <a:pt x="813565" y="176810"/>
                    <a:pt x="813565" y="186383"/>
                  </a:cubicBezTo>
                  <a:cubicBezTo>
                    <a:pt x="813565" y="195958"/>
                    <a:pt x="805759" y="203720"/>
                    <a:pt x="796131" y="203720"/>
                  </a:cubicBezTo>
                  <a:cubicBezTo>
                    <a:pt x="786503" y="203720"/>
                    <a:pt x="778698" y="195958"/>
                    <a:pt x="778698" y="186383"/>
                  </a:cubicBezTo>
                  <a:cubicBezTo>
                    <a:pt x="778698" y="176810"/>
                    <a:pt x="786503" y="169048"/>
                    <a:pt x="796131" y="169048"/>
                  </a:cubicBezTo>
                  <a:close/>
                  <a:moveTo>
                    <a:pt x="5561297" y="157490"/>
                  </a:moveTo>
                  <a:cubicBezTo>
                    <a:pt x="5570925" y="157490"/>
                    <a:pt x="5578731" y="165252"/>
                    <a:pt x="5578731" y="174827"/>
                  </a:cubicBezTo>
                  <a:cubicBezTo>
                    <a:pt x="5578731" y="184400"/>
                    <a:pt x="5570925" y="192162"/>
                    <a:pt x="5561297" y="192162"/>
                  </a:cubicBezTo>
                  <a:cubicBezTo>
                    <a:pt x="5551669" y="192162"/>
                    <a:pt x="5543864" y="184400"/>
                    <a:pt x="5543864" y="174827"/>
                  </a:cubicBezTo>
                  <a:cubicBezTo>
                    <a:pt x="5543864" y="165252"/>
                    <a:pt x="5551669" y="157490"/>
                    <a:pt x="5561297" y="157490"/>
                  </a:cubicBezTo>
                  <a:close/>
                  <a:moveTo>
                    <a:pt x="2312849" y="157490"/>
                  </a:moveTo>
                  <a:cubicBezTo>
                    <a:pt x="2322477" y="157490"/>
                    <a:pt x="2330283" y="165252"/>
                    <a:pt x="2330283" y="174827"/>
                  </a:cubicBezTo>
                  <a:cubicBezTo>
                    <a:pt x="2330283" y="184400"/>
                    <a:pt x="2322477" y="192162"/>
                    <a:pt x="2312849" y="192162"/>
                  </a:cubicBezTo>
                  <a:cubicBezTo>
                    <a:pt x="2303220" y="192162"/>
                    <a:pt x="2295415" y="184400"/>
                    <a:pt x="2295415" y="174827"/>
                  </a:cubicBezTo>
                  <a:cubicBezTo>
                    <a:pt x="2295415" y="165252"/>
                    <a:pt x="2303220" y="157490"/>
                    <a:pt x="2312849" y="157490"/>
                  </a:cubicBezTo>
                  <a:close/>
                  <a:moveTo>
                    <a:pt x="5834422" y="151712"/>
                  </a:moveTo>
                  <a:cubicBezTo>
                    <a:pt x="5844051" y="151712"/>
                    <a:pt x="5851856" y="159473"/>
                    <a:pt x="5851856" y="169047"/>
                  </a:cubicBezTo>
                  <a:cubicBezTo>
                    <a:pt x="5851856" y="178622"/>
                    <a:pt x="5844051" y="186383"/>
                    <a:pt x="5834422" y="186383"/>
                  </a:cubicBezTo>
                  <a:cubicBezTo>
                    <a:pt x="5824793" y="186383"/>
                    <a:pt x="5816988" y="178622"/>
                    <a:pt x="5816988" y="169047"/>
                  </a:cubicBezTo>
                  <a:cubicBezTo>
                    <a:pt x="5816988" y="159473"/>
                    <a:pt x="5824793" y="151712"/>
                    <a:pt x="5834422" y="151712"/>
                  </a:cubicBezTo>
                  <a:close/>
                  <a:moveTo>
                    <a:pt x="3405350" y="151712"/>
                  </a:moveTo>
                  <a:cubicBezTo>
                    <a:pt x="3414978" y="151712"/>
                    <a:pt x="3422784" y="159473"/>
                    <a:pt x="3422784" y="169047"/>
                  </a:cubicBezTo>
                  <a:cubicBezTo>
                    <a:pt x="3422784" y="178622"/>
                    <a:pt x="3414978" y="186383"/>
                    <a:pt x="3405350" y="186383"/>
                  </a:cubicBezTo>
                  <a:cubicBezTo>
                    <a:pt x="3395722" y="186383"/>
                    <a:pt x="3387916" y="178622"/>
                    <a:pt x="3387916" y="169047"/>
                  </a:cubicBezTo>
                  <a:cubicBezTo>
                    <a:pt x="3387916" y="159473"/>
                    <a:pt x="3395722" y="151712"/>
                    <a:pt x="3405350" y="151712"/>
                  </a:cubicBezTo>
                  <a:close/>
                  <a:moveTo>
                    <a:pt x="2004856" y="151712"/>
                  </a:moveTo>
                  <a:cubicBezTo>
                    <a:pt x="2014486" y="151712"/>
                    <a:pt x="2022290" y="159473"/>
                    <a:pt x="2022290" y="169047"/>
                  </a:cubicBezTo>
                  <a:cubicBezTo>
                    <a:pt x="2022290" y="178622"/>
                    <a:pt x="2014486" y="186383"/>
                    <a:pt x="2004856" y="186383"/>
                  </a:cubicBezTo>
                  <a:cubicBezTo>
                    <a:pt x="1995229" y="186383"/>
                    <a:pt x="1987423" y="178622"/>
                    <a:pt x="1987423" y="169047"/>
                  </a:cubicBezTo>
                  <a:cubicBezTo>
                    <a:pt x="1987423" y="159473"/>
                    <a:pt x="1995229" y="151712"/>
                    <a:pt x="2004856" y="151712"/>
                  </a:cubicBezTo>
                  <a:close/>
                  <a:moveTo>
                    <a:pt x="1894445" y="145934"/>
                  </a:moveTo>
                  <a:cubicBezTo>
                    <a:pt x="1904072" y="145934"/>
                    <a:pt x="1911878" y="153695"/>
                    <a:pt x="1911878" y="163269"/>
                  </a:cubicBezTo>
                  <a:cubicBezTo>
                    <a:pt x="1911878" y="172843"/>
                    <a:pt x="1904072" y="180605"/>
                    <a:pt x="1894445" y="180605"/>
                  </a:cubicBezTo>
                  <a:cubicBezTo>
                    <a:pt x="1884816" y="180605"/>
                    <a:pt x="1877011" y="172843"/>
                    <a:pt x="1877011" y="163269"/>
                  </a:cubicBezTo>
                  <a:cubicBezTo>
                    <a:pt x="1877011" y="153695"/>
                    <a:pt x="1884816" y="145934"/>
                    <a:pt x="1894445" y="145934"/>
                  </a:cubicBezTo>
                  <a:close/>
                  <a:moveTo>
                    <a:pt x="1522528" y="145934"/>
                  </a:moveTo>
                  <a:cubicBezTo>
                    <a:pt x="1532157" y="145934"/>
                    <a:pt x="1539962" y="153695"/>
                    <a:pt x="1539962" y="163269"/>
                  </a:cubicBezTo>
                  <a:cubicBezTo>
                    <a:pt x="1539962" y="172843"/>
                    <a:pt x="1532157" y="180605"/>
                    <a:pt x="1522528" y="180605"/>
                  </a:cubicBezTo>
                  <a:cubicBezTo>
                    <a:pt x="1512900" y="180605"/>
                    <a:pt x="1505095" y="172843"/>
                    <a:pt x="1505095" y="163269"/>
                  </a:cubicBezTo>
                  <a:cubicBezTo>
                    <a:pt x="1505095" y="153695"/>
                    <a:pt x="1512900" y="145934"/>
                    <a:pt x="1522528" y="145934"/>
                  </a:cubicBezTo>
                  <a:close/>
                  <a:moveTo>
                    <a:pt x="918165" y="145934"/>
                  </a:moveTo>
                  <a:cubicBezTo>
                    <a:pt x="927794" y="145934"/>
                    <a:pt x="935600" y="153695"/>
                    <a:pt x="935600" y="163269"/>
                  </a:cubicBezTo>
                  <a:cubicBezTo>
                    <a:pt x="935600" y="172843"/>
                    <a:pt x="927794" y="180605"/>
                    <a:pt x="918165" y="180605"/>
                  </a:cubicBezTo>
                  <a:cubicBezTo>
                    <a:pt x="908538" y="180605"/>
                    <a:pt x="900732" y="172843"/>
                    <a:pt x="900732" y="163269"/>
                  </a:cubicBezTo>
                  <a:cubicBezTo>
                    <a:pt x="900732" y="153695"/>
                    <a:pt x="908538" y="145934"/>
                    <a:pt x="918165" y="145934"/>
                  </a:cubicBezTo>
                  <a:close/>
                  <a:moveTo>
                    <a:pt x="412595" y="145934"/>
                  </a:moveTo>
                  <a:cubicBezTo>
                    <a:pt x="422223" y="145934"/>
                    <a:pt x="430028" y="153695"/>
                    <a:pt x="430028" y="163269"/>
                  </a:cubicBezTo>
                  <a:cubicBezTo>
                    <a:pt x="430028" y="172843"/>
                    <a:pt x="422223" y="180605"/>
                    <a:pt x="412595" y="180605"/>
                  </a:cubicBezTo>
                  <a:cubicBezTo>
                    <a:pt x="402966" y="180605"/>
                    <a:pt x="395161" y="172843"/>
                    <a:pt x="395161" y="163269"/>
                  </a:cubicBezTo>
                  <a:cubicBezTo>
                    <a:pt x="395161" y="153695"/>
                    <a:pt x="402966" y="145934"/>
                    <a:pt x="412595" y="145934"/>
                  </a:cubicBezTo>
                  <a:close/>
                  <a:moveTo>
                    <a:pt x="290559" y="145934"/>
                  </a:moveTo>
                  <a:cubicBezTo>
                    <a:pt x="300188" y="145934"/>
                    <a:pt x="307993" y="153695"/>
                    <a:pt x="307993" y="163269"/>
                  </a:cubicBezTo>
                  <a:cubicBezTo>
                    <a:pt x="307993" y="172843"/>
                    <a:pt x="300188" y="180605"/>
                    <a:pt x="290559" y="180605"/>
                  </a:cubicBezTo>
                  <a:cubicBezTo>
                    <a:pt x="280931" y="180605"/>
                    <a:pt x="273126" y="172843"/>
                    <a:pt x="273126" y="163269"/>
                  </a:cubicBezTo>
                  <a:cubicBezTo>
                    <a:pt x="273126" y="153695"/>
                    <a:pt x="280931" y="145934"/>
                    <a:pt x="290559" y="145934"/>
                  </a:cubicBezTo>
                  <a:close/>
                  <a:moveTo>
                    <a:pt x="3172903" y="140155"/>
                  </a:moveTo>
                  <a:cubicBezTo>
                    <a:pt x="3182531" y="140155"/>
                    <a:pt x="3190337" y="147917"/>
                    <a:pt x="3190337" y="157490"/>
                  </a:cubicBezTo>
                  <a:cubicBezTo>
                    <a:pt x="3190337" y="167065"/>
                    <a:pt x="3182531" y="174827"/>
                    <a:pt x="3172903" y="174827"/>
                  </a:cubicBezTo>
                  <a:cubicBezTo>
                    <a:pt x="3163275" y="174827"/>
                    <a:pt x="3155470" y="167065"/>
                    <a:pt x="3155470" y="157490"/>
                  </a:cubicBezTo>
                  <a:cubicBezTo>
                    <a:pt x="3155470" y="147917"/>
                    <a:pt x="3163275" y="140155"/>
                    <a:pt x="3172903" y="140155"/>
                  </a:cubicBezTo>
                  <a:close/>
                  <a:moveTo>
                    <a:pt x="3684287" y="134377"/>
                  </a:moveTo>
                  <a:cubicBezTo>
                    <a:pt x="3693915" y="134377"/>
                    <a:pt x="3701721" y="142138"/>
                    <a:pt x="3701721" y="151712"/>
                  </a:cubicBezTo>
                  <a:cubicBezTo>
                    <a:pt x="3701721" y="161287"/>
                    <a:pt x="3693915" y="169048"/>
                    <a:pt x="3684287" y="169048"/>
                  </a:cubicBezTo>
                  <a:cubicBezTo>
                    <a:pt x="3674658" y="169048"/>
                    <a:pt x="3666852" y="161287"/>
                    <a:pt x="3666852" y="151712"/>
                  </a:cubicBezTo>
                  <a:cubicBezTo>
                    <a:pt x="3666852" y="142138"/>
                    <a:pt x="3674658" y="134377"/>
                    <a:pt x="3684287" y="134377"/>
                  </a:cubicBezTo>
                  <a:close/>
                  <a:moveTo>
                    <a:pt x="5363717" y="128598"/>
                  </a:moveTo>
                  <a:cubicBezTo>
                    <a:pt x="5373345" y="128598"/>
                    <a:pt x="5381151" y="136360"/>
                    <a:pt x="5381151" y="145935"/>
                  </a:cubicBezTo>
                  <a:cubicBezTo>
                    <a:pt x="5381151" y="155508"/>
                    <a:pt x="5373345" y="163270"/>
                    <a:pt x="5363717" y="163270"/>
                  </a:cubicBezTo>
                  <a:cubicBezTo>
                    <a:pt x="5354088" y="163270"/>
                    <a:pt x="5346283" y="155508"/>
                    <a:pt x="5346283" y="145935"/>
                  </a:cubicBezTo>
                  <a:cubicBezTo>
                    <a:pt x="5346283" y="136360"/>
                    <a:pt x="5354088" y="128598"/>
                    <a:pt x="5363717" y="128598"/>
                  </a:cubicBezTo>
                  <a:close/>
                  <a:moveTo>
                    <a:pt x="3945789" y="128598"/>
                  </a:moveTo>
                  <a:cubicBezTo>
                    <a:pt x="3955418" y="128598"/>
                    <a:pt x="3963224" y="136360"/>
                    <a:pt x="3963224" y="145935"/>
                  </a:cubicBezTo>
                  <a:cubicBezTo>
                    <a:pt x="3963224" y="155508"/>
                    <a:pt x="3955418" y="163270"/>
                    <a:pt x="3945789" y="163270"/>
                  </a:cubicBezTo>
                  <a:cubicBezTo>
                    <a:pt x="3936161" y="163270"/>
                    <a:pt x="3928355" y="155508"/>
                    <a:pt x="3928355" y="145935"/>
                  </a:cubicBezTo>
                  <a:cubicBezTo>
                    <a:pt x="3928355" y="136360"/>
                    <a:pt x="3936161" y="128598"/>
                    <a:pt x="3945789" y="128598"/>
                  </a:cubicBezTo>
                  <a:close/>
                  <a:moveTo>
                    <a:pt x="1749166" y="128598"/>
                  </a:moveTo>
                  <a:cubicBezTo>
                    <a:pt x="1758794" y="128598"/>
                    <a:pt x="1766599" y="136360"/>
                    <a:pt x="1766599" y="145935"/>
                  </a:cubicBezTo>
                  <a:cubicBezTo>
                    <a:pt x="1766599" y="155508"/>
                    <a:pt x="1758794" y="163270"/>
                    <a:pt x="1749166" y="163270"/>
                  </a:cubicBezTo>
                  <a:cubicBezTo>
                    <a:pt x="1739537" y="163270"/>
                    <a:pt x="1731731" y="155508"/>
                    <a:pt x="1731731" y="145935"/>
                  </a:cubicBezTo>
                  <a:cubicBezTo>
                    <a:pt x="1731731" y="136360"/>
                    <a:pt x="1739537" y="128598"/>
                    <a:pt x="1749166" y="128598"/>
                  </a:cubicBezTo>
                  <a:close/>
                  <a:moveTo>
                    <a:pt x="1034390" y="128598"/>
                  </a:moveTo>
                  <a:cubicBezTo>
                    <a:pt x="1044018" y="128598"/>
                    <a:pt x="1051823" y="136360"/>
                    <a:pt x="1051823" y="145935"/>
                  </a:cubicBezTo>
                  <a:cubicBezTo>
                    <a:pt x="1051823" y="155508"/>
                    <a:pt x="1044018" y="163270"/>
                    <a:pt x="1034390" y="163270"/>
                  </a:cubicBezTo>
                  <a:cubicBezTo>
                    <a:pt x="1024762" y="163270"/>
                    <a:pt x="1016956" y="155508"/>
                    <a:pt x="1016956" y="145935"/>
                  </a:cubicBezTo>
                  <a:cubicBezTo>
                    <a:pt x="1016956" y="136360"/>
                    <a:pt x="1024762" y="128598"/>
                    <a:pt x="1034390" y="128598"/>
                  </a:cubicBezTo>
                  <a:close/>
                  <a:moveTo>
                    <a:pt x="5933212" y="122820"/>
                  </a:moveTo>
                  <a:cubicBezTo>
                    <a:pt x="5942841" y="122820"/>
                    <a:pt x="5950646" y="130581"/>
                    <a:pt x="5950646" y="140155"/>
                  </a:cubicBezTo>
                  <a:cubicBezTo>
                    <a:pt x="5950646" y="149730"/>
                    <a:pt x="5942841" y="157491"/>
                    <a:pt x="5933212" y="157491"/>
                  </a:cubicBezTo>
                  <a:cubicBezTo>
                    <a:pt x="5923584" y="157491"/>
                    <a:pt x="5915779" y="149730"/>
                    <a:pt x="5915779" y="140155"/>
                  </a:cubicBezTo>
                  <a:cubicBezTo>
                    <a:pt x="5915779" y="130581"/>
                    <a:pt x="5923584" y="122820"/>
                    <a:pt x="5933212" y="122820"/>
                  </a:cubicBezTo>
                  <a:close/>
                  <a:moveTo>
                    <a:pt x="3289127" y="122820"/>
                  </a:moveTo>
                  <a:cubicBezTo>
                    <a:pt x="3298755" y="122820"/>
                    <a:pt x="3306561" y="130581"/>
                    <a:pt x="3306561" y="140155"/>
                  </a:cubicBezTo>
                  <a:cubicBezTo>
                    <a:pt x="3306561" y="149730"/>
                    <a:pt x="3298755" y="157491"/>
                    <a:pt x="3289127" y="157491"/>
                  </a:cubicBezTo>
                  <a:cubicBezTo>
                    <a:pt x="3279499" y="157491"/>
                    <a:pt x="3271694" y="149730"/>
                    <a:pt x="3271694" y="140155"/>
                  </a:cubicBezTo>
                  <a:cubicBezTo>
                    <a:pt x="3271694" y="130581"/>
                    <a:pt x="3279499" y="122820"/>
                    <a:pt x="3289127" y="122820"/>
                  </a:cubicBezTo>
                  <a:close/>
                  <a:moveTo>
                    <a:pt x="2713819" y="122820"/>
                  </a:moveTo>
                  <a:cubicBezTo>
                    <a:pt x="2723448" y="122820"/>
                    <a:pt x="2731254" y="130581"/>
                    <a:pt x="2731254" y="140155"/>
                  </a:cubicBezTo>
                  <a:cubicBezTo>
                    <a:pt x="2731254" y="149730"/>
                    <a:pt x="2723448" y="157491"/>
                    <a:pt x="2713819" y="157491"/>
                  </a:cubicBezTo>
                  <a:cubicBezTo>
                    <a:pt x="2704191" y="157491"/>
                    <a:pt x="2696386" y="149730"/>
                    <a:pt x="2696386" y="140155"/>
                  </a:cubicBezTo>
                  <a:cubicBezTo>
                    <a:pt x="2696386" y="130581"/>
                    <a:pt x="2704191" y="122820"/>
                    <a:pt x="2713819" y="122820"/>
                  </a:cubicBezTo>
                  <a:close/>
                  <a:moveTo>
                    <a:pt x="4265404" y="117042"/>
                  </a:moveTo>
                  <a:cubicBezTo>
                    <a:pt x="4275033" y="117042"/>
                    <a:pt x="4282838" y="124803"/>
                    <a:pt x="4282838" y="134377"/>
                  </a:cubicBezTo>
                  <a:cubicBezTo>
                    <a:pt x="4282838" y="143951"/>
                    <a:pt x="4275033" y="151713"/>
                    <a:pt x="4265404" y="151713"/>
                  </a:cubicBezTo>
                  <a:cubicBezTo>
                    <a:pt x="4255775" y="151713"/>
                    <a:pt x="4247970" y="143951"/>
                    <a:pt x="4247970" y="134377"/>
                  </a:cubicBezTo>
                  <a:cubicBezTo>
                    <a:pt x="4247970" y="124803"/>
                    <a:pt x="4255775" y="117042"/>
                    <a:pt x="4265404" y="117042"/>
                  </a:cubicBezTo>
                  <a:close/>
                  <a:moveTo>
                    <a:pt x="4096880" y="117042"/>
                  </a:moveTo>
                  <a:cubicBezTo>
                    <a:pt x="4106508" y="117042"/>
                    <a:pt x="4114314" y="124803"/>
                    <a:pt x="4114314" y="134377"/>
                  </a:cubicBezTo>
                  <a:cubicBezTo>
                    <a:pt x="4114314" y="143951"/>
                    <a:pt x="4106508" y="151713"/>
                    <a:pt x="4096880" y="151713"/>
                  </a:cubicBezTo>
                  <a:cubicBezTo>
                    <a:pt x="4087252" y="151713"/>
                    <a:pt x="4079446" y="143951"/>
                    <a:pt x="4079446" y="134377"/>
                  </a:cubicBezTo>
                  <a:cubicBezTo>
                    <a:pt x="4079446" y="124803"/>
                    <a:pt x="4087252" y="117042"/>
                    <a:pt x="4096880" y="117042"/>
                  </a:cubicBezTo>
                  <a:close/>
                  <a:moveTo>
                    <a:pt x="1261025" y="111262"/>
                  </a:moveTo>
                  <a:cubicBezTo>
                    <a:pt x="1270654" y="111262"/>
                    <a:pt x="1278459" y="119024"/>
                    <a:pt x="1278459" y="128597"/>
                  </a:cubicBezTo>
                  <a:cubicBezTo>
                    <a:pt x="1278459" y="138172"/>
                    <a:pt x="1270654" y="145934"/>
                    <a:pt x="1261025" y="145934"/>
                  </a:cubicBezTo>
                  <a:cubicBezTo>
                    <a:pt x="1251397" y="145934"/>
                    <a:pt x="1243592" y="138172"/>
                    <a:pt x="1243592" y="128597"/>
                  </a:cubicBezTo>
                  <a:cubicBezTo>
                    <a:pt x="1243592" y="119024"/>
                    <a:pt x="1251397" y="111262"/>
                    <a:pt x="1261025" y="111262"/>
                  </a:cubicBezTo>
                  <a:close/>
                  <a:moveTo>
                    <a:pt x="46489" y="105484"/>
                  </a:moveTo>
                  <a:cubicBezTo>
                    <a:pt x="56118" y="105484"/>
                    <a:pt x="63923" y="113245"/>
                    <a:pt x="63923" y="122819"/>
                  </a:cubicBezTo>
                  <a:cubicBezTo>
                    <a:pt x="63923" y="132394"/>
                    <a:pt x="56118" y="140155"/>
                    <a:pt x="46489" y="140155"/>
                  </a:cubicBezTo>
                  <a:cubicBezTo>
                    <a:pt x="36862" y="140155"/>
                    <a:pt x="29056" y="132394"/>
                    <a:pt x="29056" y="122819"/>
                  </a:cubicBezTo>
                  <a:cubicBezTo>
                    <a:pt x="29056" y="113245"/>
                    <a:pt x="36862" y="105484"/>
                    <a:pt x="46489" y="105484"/>
                  </a:cubicBezTo>
                  <a:close/>
                  <a:moveTo>
                    <a:pt x="2423260" y="99705"/>
                  </a:moveTo>
                  <a:cubicBezTo>
                    <a:pt x="2432889" y="99705"/>
                    <a:pt x="2440694" y="107467"/>
                    <a:pt x="2440694" y="117042"/>
                  </a:cubicBezTo>
                  <a:cubicBezTo>
                    <a:pt x="2440694" y="126615"/>
                    <a:pt x="2432889" y="134377"/>
                    <a:pt x="2423260" y="134377"/>
                  </a:cubicBezTo>
                  <a:cubicBezTo>
                    <a:pt x="2413632" y="134377"/>
                    <a:pt x="2405828" y="126615"/>
                    <a:pt x="2405828" y="117042"/>
                  </a:cubicBezTo>
                  <a:cubicBezTo>
                    <a:pt x="2405828" y="107467"/>
                    <a:pt x="2413632" y="99705"/>
                    <a:pt x="2423260" y="99705"/>
                  </a:cubicBezTo>
                  <a:close/>
                  <a:moveTo>
                    <a:pt x="162713" y="99705"/>
                  </a:moveTo>
                  <a:cubicBezTo>
                    <a:pt x="172342" y="99705"/>
                    <a:pt x="180147" y="107467"/>
                    <a:pt x="180147" y="117042"/>
                  </a:cubicBezTo>
                  <a:cubicBezTo>
                    <a:pt x="180147" y="126615"/>
                    <a:pt x="172342" y="134377"/>
                    <a:pt x="162713" y="134377"/>
                  </a:cubicBezTo>
                  <a:cubicBezTo>
                    <a:pt x="153085" y="134377"/>
                    <a:pt x="145280" y="126615"/>
                    <a:pt x="145280" y="117042"/>
                  </a:cubicBezTo>
                  <a:cubicBezTo>
                    <a:pt x="145280" y="107467"/>
                    <a:pt x="153085" y="99705"/>
                    <a:pt x="162713" y="99705"/>
                  </a:cubicBezTo>
                  <a:close/>
                  <a:moveTo>
                    <a:pt x="1603885" y="93927"/>
                  </a:moveTo>
                  <a:cubicBezTo>
                    <a:pt x="1613513" y="93927"/>
                    <a:pt x="1621319" y="101688"/>
                    <a:pt x="1621319" y="111262"/>
                  </a:cubicBezTo>
                  <a:cubicBezTo>
                    <a:pt x="1621319" y="120837"/>
                    <a:pt x="1613513" y="128598"/>
                    <a:pt x="1603885" y="128598"/>
                  </a:cubicBezTo>
                  <a:cubicBezTo>
                    <a:pt x="1594257" y="128598"/>
                    <a:pt x="1586451" y="120837"/>
                    <a:pt x="1586451" y="111262"/>
                  </a:cubicBezTo>
                  <a:cubicBezTo>
                    <a:pt x="1586451" y="101688"/>
                    <a:pt x="1594257" y="93927"/>
                    <a:pt x="1603885" y="93927"/>
                  </a:cubicBezTo>
                  <a:close/>
                  <a:moveTo>
                    <a:pt x="3533195" y="88149"/>
                  </a:moveTo>
                  <a:cubicBezTo>
                    <a:pt x="3542824" y="88149"/>
                    <a:pt x="3550630" y="95910"/>
                    <a:pt x="3550630" y="105484"/>
                  </a:cubicBezTo>
                  <a:cubicBezTo>
                    <a:pt x="3550630" y="115058"/>
                    <a:pt x="3542824" y="122820"/>
                    <a:pt x="3533195" y="122820"/>
                  </a:cubicBezTo>
                  <a:cubicBezTo>
                    <a:pt x="3523567" y="122820"/>
                    <a:pt x="3515762" y="115058"/>
                    <a:pt x="3515762" y="105484"/>
                  </a:cubicBezTo>
                  <a:cubicBezTo>
                    <a:pt x="3515762" y="95910"/>
                    <a:pt x="3523567" y="88149"/>
                    <a:pt x="3533195" y="88149"/>
                  </a:cubicBezTo>
                  <a:close/>
                  <a:moveTo>
                    <a:pt x="2597596" y="88149"/>
                  </a:moveTo>
                  <a:cubicBezTo>
                    <a:pt x="2607224" y="88149"/>
                    <a:pt x="2615030" y="95910"/>
                    <a:pt x="2615030" y="105484"/>
                  </a:cubicBezTo>
                  <a:cubicBezTo>
                    <a:pt x="2615030" y="115058"/>
                    <a:pt x="2607224" y="122820"/>
                    <a:pt x="2597596" y="122820"/>
                  </a:cubicBezTo>
                  <a:cubicBezTo>
                    <a:pt x="2587967" y="122820"/>
                    <a:pt x="2580163" y="115058"/>
                    <a:pt x="2580163" y="105484"/>
                  </a:cubicBezTo>
                  <a:cubicBezTo>
                    <a:pt x="2580163" y="95910"/>
                    <a:pt x="2587967" y="88149"/>
                    <a:pt x="2597596" y="88149"/>
                  </a:cubicBezTo>
                  <a:close/>
                  <a:moveTo>
                    <a:pt x="627607" y="88149"/>
                  </a:moveTo>
                  <a:cubicBezTo>
                    <a:pt x="637236" y="88149"/>
                    <a:pt x="645041" y="95910"/>
                    <a:pt x="645041" y="105484"/>
                  </a:cubicBezTo>
                  <a:cubicBezTo>
                    <a:pt x="645041" y="115058"/>
                    <a:pt x="637236" y="122820"/>
                    <a:pt x="627607" y="122820"/>
                  </a:cubicBezTo>
                  <a:cubicBezTo>
                    <a:pt x="617980" y="122820"/>
                    <a:pt x="610174" y="115058"/>
                    <a:pt x="610174" y="105484"/>
                  </a:cubicBezTo>
                  <a:cubicBezTo>
                    <a:pt x="610174" y="95910"/>
                    <a:pt x="617980" y="88149"/>
                    <a:pt x="627607" y="88149"/>
                  </a:cubicBezTo>
                  <a:close/>
                  <a:moveTo>
                    <a:pt x="2957889" y="82370"/>
                  </a:moveTo>
                  <a:cubicBezTo>
                    <a:pt x="2967518" y="82370"/>
                    <a:pt x="2975323" y="90132"/>
                    <a:pt x="2975323" y="99705"/>
                  </a:cubicBezTo>
                  <a:cubicBezTo>
                    <a:pt x="2975323" y="109280"/>
                    <a:pt x="2967518" y="117042"/>
                    <a:pt x="2957889" y="117042"/>
                  </a:cubicBezTo>
                  <a:cubicBezTo>
                    <a:pt x="2948261" y="117042"/>
                    <a:pt x="2940455" y="109280"/>
                    <a:pt x="2940455" y="99705"/>
                  </a:cubicBezTo>
                  <a:cubicBezTo>
                    <a:pt x="2940455" y="90132"/>
                    <a:pt x="2948261" y="82370"/>
                    <a:pt x="2957889" y="82370"/>
                  </a:cubicBezTo>
                  <a:close/>
                  <a:moveTo>
                    <a:pt x="2830043" y="82370"/>
                  </a:moveTo>
                  <a:cubicBezTo>
                    <a:pt x="2839672" y="82370"/>
                    <a:pt x="2847477" y="90132"/>
                    <a:pt x="2847477" y="99705"/>
                  </a:cubicBezTo>
                  <a:cubicBezTo>
                    <a:pt x="2847477" y="109280"/>
                    <a:pt x="2839672" y="117042"/>
                    <a:pt x="2830043" y="117042"/>
                  </a:cubicBezTo>
                  <a:cubicBezTo>
                    <a:pt x="2820415" y="117042"/>
                    <a:pt x="2812610" y="109280"/>
                    <a:pt x="2812610" y="99705"/>
                  </a:cubicBezTo>
                  <a:cubicBezTo>
                    <a:pt x="2812610" y="90132"/>
                    <a:pt x="2820415" y="82370"/>
                    <a:pt x="2830043" y="82370"/>
                  </a:cubicBezTo>
                  <a:close/>
                  <a:moveTo>
                    <a:pt x="732208" y="82370"/>
                  </a:moveTo>
                  <a:cubicBezTo>
                    <a:pt x="738628" y="82370"/>
                    <a:pt x="743830" y="87545"/>
                    <a:pt x="743830" y="93927"/>
                  </a:cubicBezTo>
                  <a:cubicBezTo>
                    <a:pt x="743830" y="100310"/>
                    <a:pt x="738628" y="105484"/>
                    <a:pt x="732208" y="105484"/>
                  </a:cubicBezTo>
                  <a:cubicBezTo>
                    <a:pt x="725790" y="105484"/>
                    <a:pt x="720586" y="100309"/>
                    <a:pt x="720586" y="93927"/>
                  </a:cubicBezTo>
                  <a:cubicBezTo>
                    <a:pt x="720586" y="87545"/>
                    <a:pt x="725790" y="82370"/>
                    <a:pt x="732208" y="82370"/>
                  </a:cubicBezTo>
                  <a:close/>
                  <a:moveTo>
                    <a:pt x="517195" y="82370"/>
                  </a:moveTo>
                  <a:cubicBezTo>
                    <a:pt x="526823" y="82370"/>
                    <a:pt x="534629" y="90132"/>
                    <a:pt x="534629" y="99705"/>
                  </a:cubicBezTo>
                  <a:cubicBezTo>
                    <a:pt x="534629" y="109280"/>
                    <a:pt x="526823" y="117042"/>
                    <a:pt x="517195" y="117042"/>
                  </a:cubicBezTo>
                  <a:cubicBezTo>
                    <a:pt x="507567" y="117042"/>
                    <a:pt x="499762" y="109280"/>
                    <a:pt x="499762" y="99705"/>
                  </a:cubicBezTo>
                  <a:cubicBezTo>
                    <a:pt x="499762" y="90132"/>
                    <a:pt x="507567" y="82370"/>
                    <a:pt x="517195" y="82370"/>
                  </a:cubicBezTo>
                  <a:close/>
                  <a:moveTo>
                    <a:pt x="5741443" y="76592"/>
                  </a:moveTo>
                  <a:cubicBezTo>
                    <a:pt x="5751072" y="76592"/>
                    <a:pt x="5758877" y="84353"/>
                    <a:pt x="5758877" y="93927"/>
                  </a:cubicBezTo>
                  <a:cubicBezTo>
                    <a:pt x="5758877" y="103502"/>
                    <a:pt x="5751072" y="111263"/>
                    <a:pt x="5741443" y="111263"/>
                  </a:cubicBezTo>
                  <a:cubicBezTo>
                    <a:pt x="5731815" y="111263"/>
                    <a:pt x="5724011" y="103502"/>
                    <a:pt x="5724011" y="93927"/>
                  </a:cubicBezTo>
                  <a:cubicBezTo>
                    <a:pt x="5724011" y="84353"/>
                    <a:pt x="5731815" y="76592"/>
                    <a:pt x="5741443" y="76592"/>
                  </a:cubicBezTo>
                  <a:close/>
                  <a:moveTo>
                    <a:pt x="5462507" y="76592"/>
                  </a:moveTo>
                  <a:cubicBezTo>
                    <a:pt x="5472135" y="76592"/>
                    <a:pt x="5479941" y="84353"/>
                    <a:pt x="5479941" y="93927"/>
                  </a:cubicBezTo>
                  <a:cubicBezTo>
                    <a:pt x="5479941" y="103502"/>
                    <a:pt x="5472135" y="111263"/>
                    <a:pt x="5462507" y="111263"/>
                  </a:cubicBezTo>
                  <a:cubicBezTo>
                    <a:pt x="5452879" y="111263"/>
                    <a:pt x="5445073" y="103502"/>
                    <a:pt x="5445073" y="93927"/>
                  </a:cubicBezTo>
                  <a:cubicBezTo>
                    <a:pt x="5445073" y="84353"/>
                    <a:pt x="5452879" y="76592"/>
                    <a:pt x="5462507" y="76592"/>
                  </a:cubicBezTo>
                  <a:close/>
                  <a:moveTo>
                    <a:pt x="3806321" y="76592"/>
                  </a:moveTo>
                  <a:cubicBezTo>
                    <a:pt x="3815950" y="76592"/>
                    <a:pt x="3823756" y="84353"/>
                    <a:pt x="3823756" y="93927"/>
                  </a:cubicBezTo>
                  <a:cubicBezTo>
                    <a:pt x="3823756" y="103502"/>
                    <a:pt x="3815950" y="111263"/>
                    <a:pt x="3806321" y="111263"/>
                  </a:cubicBezTo>
                  <a:cubicBezTo>
                    <a:pt x="3796694" y="111263"/>
                    <a:pt x="3788888" y="103502"/>
                    <a:pt x="3788888" y="93927"/>
                  </a:cubicBezTo>
                  <a:cubicBezTo>
                    <a:pt x="3788888" y="84353"/>
                    <a:pt x="3796694" y="76592"/>
                    <a:pt x="3806321" y="76592"/>
                  </a:cubicBezTo>
                  <a:close/>
                  <a:moveTo>
                    <a:pt x="2074590" y="76592"/>
                  </a:moveTo>
                  <a:cubicBezTo>
                    <a:pt x="2084218" y="76592"/>
                    <a:pt x="2092024" y="84353"/>
                    <a:pt x="2092024" y="93927"/>
                  </a:cubicBezTo>
                  <a:cubicBezTo>
                    <a:pt x="2092024" y="103502"/>
                    <a:pt x="2084218" y="111263"/>
                    <a:pt x="2074590" y="111263"/>
                  </a:cubicBezTo>
                  <a:cubicBezTo>
                    <a:pt x="2064962" y="111263"/>
                    <a:pt x="2057157" y="103502"/>
                    <a:pt x="2057157" y="93927"/>
                  </a:cubicBezTo>
                  <a:cubicBezTo>
                    <a:pt x="2057157" y="84353"/>
                    <a:pt x="2064962" y="76592"/>
                    <a:pt x="2074590" y="76592"/>
                  </a:cubicBezTo>
                  <a:close/>
                  <a:moveTo>
                    <a:pt x="1133179" y="76592"/>
                  </a:moveTo>
                  <a:cubicBezTo>
                    <a:pt x="1142808" y="76592"/>
                    <a:pt x="1150614" y="84353"/>
                    <a:pt x="1150614" y="93927"/>
                  </a:cubicBezTo>
                  <a:cubicBezTo>
                    <a:pt x="1150614" y="103502"/>
                    <a:pt x="1142808" y="111263"/>
                    <a:pt x="1133179" y="111263"/>
                  </a:cubicBezTo>
                  <a:cubicBezTo>
                    <a:pt x="1123551" y="111263"/>
                    <a:pt x="1115746" y="103502"/>
                    <a:pt x="1115746" y="93927"/>
                  </a:cubicBezTo>
                  <a:cubicBezTo>
                    <a:pt x="1115746" y="84353"/>
                    <a:pt x="1123551" y="76592"/>
                    <a:pt x="1133179" y="76592"/>
                  </a:cubicBezTo>
                  <a:close/>
                  <a:moveTo>
                    <a:pt x="2254736" y="70812"/>
                  </a:moveTo>
                  <a:cubicBezTo>
                    <a:pt x="2264365" y="70812"/>
                    <a:pt x="2272170" y="78574"/>
                    <a:pt x="2272170" y="88149"/>
                  </a:cubicBezTo>
                  <a:cubicBezTo>
                    <a:pt x="2272170" y="97722"/>
                    <a:pt x="2264365" y="105484"/>
                    <a:pt x="2254736" y="105484"/>
                  </a:cubicBezTo>
                  <a:cubicBezTo>
                    <a:pt x="2245108" y="105484"/>
                    <a:pt x="2237303" y="97722"/>
                    <a:pt x="2237303" y="88149"/>
                  </a:cubicBezTo>
                  <a:cubicBezTo>
                    <a:pt x="2237303" y="78574"/>
                    <a:pt x="2245108" y="70812"/>
                    <a:pt x="2254736" y="70812"/>
                  </a:cubicBezTo>
                  <a:close/>
                  <a:moveTo>
                    <a:pt x="5270738" y="65034"/>
                  </a:moveTo>
                  <a:cubicBezTo>
                    <a:pt x="5280367" y="65034"/>
                    <a:pt x="5288172" y="72795"/>
                    <a:pt x="5288172" y="82369"/>
                  </a:cubicBezTo>
                  <a:cubicBezTo>
                    <a:pt x="5288172" y="91944"/>
                    <a:pt x="5280367" y="99705"/>
                    <a:pt x="5270738" y="99705"/>
                  </a:cubicBezTo>
                  <a:cubicBezTo>
                    <a:pt x="5261109" y="99705"/>
                    <a:pt x="5253305" y="91944"/>
                    <a:pt x="5253305" y="82369"/>
                  </a:cubicBezTo>
                  <a:cubicBezTo>
                    <a:pt x="5253305" y="72795"/>
                    <a:pt x="5261109" y="65034"/>
                    <a:pt x="5270738" y="65034"/>
                  </a:cubicBezTo>
                  <a:close/>
                  <a:moveTo>
                    <a:pt x="4596641" y="65034"/>
                  </a:moveTo>
                  <a:cubicBezTo>
                    <a:pt x="4606270" y="65034"/>
                    <a:pt x="4614075" y="72795"/>
                    <a:pt x="4614075" y="82369"/>
                  </a:cubicBezTo>
                  <a:cubicBezTo>
                    <a:pt x="4614075" y="91944"/>
                    <a:pt x="4606270" y="99705"/>
                    <a:pt x="4596641" y="99705"/>
                  </a:cubicBezTo>
                  <a:cubicBezTo>
                    <a:pt x="4587014" y="99705"/>
                    <a:pt x="4579208" y="91944"/>
                    <a:pt x="4579208" y="82369"/>
                  </a:cubicBezTo>
                  <a:cubicBezTo>
                    <a:pt x="4579208" y="72795"/>
                    <a:pt x="4587014" y="65034"/>
                    <a:pt x="4596641" y="65034"/>
                  </a:cubicBezTo>
                  <a:close/>
                  <a:moveTo>
                    <a:pt x="1388871" y="65034"/>
                  </a:moveTo>
                  <a:cubicBezTo>
                    <a:pt x="1398500" y="65034"/>
                    <a:pt x="1406306" y="72795"/>
                    <a:pt x="1406306" y="82369"/>
                  </a:cubicBezTo>
                  <a:cubicBezTo>
                    <a:pt x="1406306" y="91944"/>
                    <a:pt x="1398500" y="99705"/>
                    <a:pt x="1388871" y="99705"/>
                  </a:cubicBezTo>
                  <a:cubicBezTo>
                    <a:pt x="1379243" y="99705"/>
                    <a:pt x="1371438" y="91944"/>
                    <a:pt x="1371438" y="82369"/>
                  </a:cubicBezTo>
                  <a:cubicBezTo>
                    <a:pt x="1371438" y="72795"/>
                    <a:pt x="1379243" y="65034"/>
                    <a:pt x="1388871" y="65034"/>
                  </a:cubicBezTo>
                  <a:close/>
                  <a:moveTo>
                    <a:pt x="6049435" y="59256"/>
                  </a:moveTo>
                  <a:cubicBezTo>
                    <a:pt x="6059063" y="59256"/>
                    <a:pt x="6066869" y="67017"/>
                    <a:pt x="6066869" y="76591"/>
                  </a:cubicBezTo>
                  <a:cubicBezTo>
                    <a:pt x="6066869" y="86165"/>
                    <a:pt x="6059065" y="93927"/>
                    <a:pt x="6049435" y="93927"/>
                  </a:cubicBezTo>
                  <a:cubicBezTo>
                    <a:pt x="6039808" y="93927"/>
                    <a:pt x="6032001" y="86165"/>
                    <a:pt x="6032001" y="76591"/>
                  </a:cubicBezTo>
                  <a:cubicBezTo>
                    <a:pt x="6032001" y="67017"/>
                    <a:pt x="6039807" y="59256"/>
                    <a:pt x="6049435" y="59256"/>
                  </a:cubicBezTo>
                  <a:close/>
                  <a:moveTo>
                    <a:pt x="5625219" y="53477"/>
                  </a:moveTo>
                  <a:cubicBezTo>
                    <a:pt x="5634848" y="53477"/>
                    <a:pt x="5642653" y="61239"/>
                    <a:pt x="5642653" y="70812"/>
                  </a:cubicBezTo>
                  <a:cubicBezTo>
                    <a:pt x="5642653" y="80387"/>
                    <a:pt x="5634848" y="88149"/>
                    <a:pt x="5625219" y="88149"/>
                  </a:cubicBezTo>
                  <a:cubicBezTo>
                    <a:pt x="5615591" y="88149"/>
                    <a:pt x="5607787" y="80387"/>
                    <a:pt x="5607787" y="70812"/>
                  </a:cubicBezTo>
                  <a:cubicBezTo>
                    <a:pt x="5607787" y="61239"/>
                    <a:pt x="5615591" y="53477"/>
                    <a:pt x="5625219" y="53477"/>
                  </a:cubicBezTo>
                  <a:close/>
                  <a:moveTo>
                    <a:pt x="3062490" y="53477"/>
                  </a:moveTo>
                  <a:cubicBezTo>
                    <a:pt x="3072119" y="53477"/>
                    <a:pt x="3079924" y="61239"/>
                    <a:pt x="3079924" y="70812"/>
                  </a:cubicBezTo>
                  <a:cubicBezTo>
                    <a:pt x="3079924" y="80387"/>
                    <a:pt x="3072119" y="88149"/>
                    <a:pt x="3062490" y="88149"/>
                  </a:cubicBezTo>
                  <a:cubicBezTo>
                    <a:pt x="3052861" y="88149"/>
                    <a:pt x="3045057" y="80387"/>
                    <a:pt x="3045057" y="70812"/>
                  </a:cubicBezTo>
                  <a:cubicBezTo>
                    <a:pt x="3045057" y="61239"/>
                    <a:pt x="3052861" y="53477"/>
                    <a:pt x="3062490" y="53477"/>
                  </a:cubicBezTo>
                  <a:close/>
                  <a:moveTo>
                    <a:pt x="1842143" y="53477"/>
                  </a:moveTo>
                  <a:cubicBezTo>
                    <a:pt x="1851772" y="53477"/>
                    <a:pt x="1859577" y="61239"/>
                    <a:pt x="1859577" y="70812"/>
                  </a:cubicBezTo>
                  <a:cubicBezTo>
                    <a:pt x="1859577" y="80387"/>
                    <a:pt x="1851772" y="88149"/>
                    <a:pt x="1842143" y="88149"/>
                  </a:cubicBezTo>
                  <a:cubicBezTo>
                    <a:pt x="1832515" y="88149"/>
                    <a:pt x="1824710" y="80387"/>
                    <a:pt x="1824710" y="70812"/>
                  </a:cubicBezTo>
                  <a:cubicBezTo>
                    <a:pt x="1824710" y="61239"/>
                    <a:pt x="1832515" y="53477"/>
                    <a:pt x="1842143" y="53477"/>
                  </a:cubicBezTo>
                  <a:close/>
                  <a:moveTo>
                    <a:pt x="4800033" y="47699"/>
                  </a:moveTo>
                  <a:cubicBezTo>
                    <a:pt x="4809661" y="47699"/>
                    <a:pt x="4817467" y="55460"/>
                    <a:pt x="4817467" y="65034"/>
                  </a:cubicBezTo>
                  <a:cubicBezTo>
                    <a:pt x="4817467" y="74609"/>
                    <a:pt x="4809661" y="82370"/>
                    <a:pt x="4800033" y="82370"/>
                  </a:cubicBezTo>
                  <a:cubicBezTo>
                    <a:pt x="4790405" y="82370"/>
                    <a:pt x="4782600" y="74609"/>
                    <a:pt x="4782600" y="65034"/>
                  </a:cubicBezTo>
                  <a:cubicBezTo>
                    <a:pt x="4782600" y="55460"/>
                    <a:pt x="4790405" y="47699"/>
                    <a:pt x="4800033" y="47699"/>
                  </a:cubicBezTo>
                  <a:close/>
                  <a:moveTo>
                    <a:pt x="4689620" y="47699"/>
                  </a:moveTo>
                  <a:cubicBezTo>
                    <a:pt x="4699249" y="47699"/>
                    <a:pt x="4707054" y="55460"/>
                    <a:pt x="4707054" y="65034"/>
                  </a:cubicBezTo>
                  <a:cubicBezTo>
                    <a:pt x="4707054" y="74609"/>
                    <a:pt x="4699249" y="82370"/>
                    <a:pt x="4689620" y="82370"/>
                  </a:cubicBezTo>
                  <a:cubicBezTo>
                    <a:pt x="4679991" y="82370"/>
                    <a:pt x="4672187" y="74609"/>
                    <a:pt x="4672187" y="65034"/>
                  </a:cubicBezTo>
                  <a:cubicBezTo>
                    <a:pt x="4672187" y="55460"/>
                    <a:pt x="4679991" y="47699"/>
                    <a:pt x="4689620" y="47699"/>
                  </a:cubicBezTo>
                  <a:close/>
                  <a:moveTo>
                    <a:pt x="5166136" y="41920"/>
                  </a:moveTo>
                  <a:cubicBezTo>
                    <a:pt x="5175765" y="41920"/>
                    <a:pt x="5183571" y="49682"/>
                    <a:pt x="5183571" y="59257"/>
                  </a:cubicBezTo>
                  <a:cubicBezTo>
                    <a:pt x="5183571" y="68830"/>
                    <a:pt x="5175765" y="76592"/>
                    <a:pt x="5166136" y="76592"/>
                  </a:cubicBezTo>
                  <a:cubicBezTo>
                    <a:pt x="5156507" y="76592"/>
                    <a:pt x="5148702" y="68830"/>
                    <a:pt x="5148702" y="59257"/>
                  </a:cubicBezTo>
                  <a:cubicBezTo>
                    <a:pt x="5148702" y="49682"/>
                    <a:pt x="5156507" y="41920"/>
                    <a:pt x="5166136" y="41920"/>
                  </a:cubicBezTo>
                  <a:close/>
                  <a:moveTo>
                    <a:pt x="3416973" y="41920"/>
                  </a:moveTo>
                  <a:cubicBezTo>
                    <a:pt x="3426601" y="41920"/>
                    <a:pt x="3434407" y="49682"/>
                    <a:pt x="3434407" y="59257"/>
                  </a:cubicBezTo>
                  <a:cubicBezTo>
                    <a:pt x="3434407" y="68830"/>
                    <a:pt x="3426601" y="76592"/>
                    <a:pt x="3416973" y="76592"/>
                  </a:cubicBezTo>
                  <a:cubicBezTo>
                    <a:pt x="3407344" y="76592"/>
                    <a:pt x="3399539" y="68830"/>
                    <a:pt x="3399539" y="59257"/>
                  </a:cubicBezTo>
                  <a:cubicBezTo>
                    <a:pt x="3399539" y="49682"/>
                    <a:pt x="3407344" y="41920"/>
                    <a:pt x="3416973" y="41920"/>
                  </a:cubicBezTo>
                  <a:close/>
                  <a:moveTo>
                    <a:pt x="860054" y="41920"/>
                  </a:moveTo>
                  <a:cubicBezTo>
                    <a:pt x="869683" y="41920"/>
                    <a:pt x="877489" y="49682"/>
                    <a:pt x="877489" y="59257"/>
                  </a:cubicBezTo>
                  <a:cubicBezTo>
                    <a:pt x="877489" y="68830"/>
                    <a:pt x="869683" y="76592"/>
                    <a:pt x="860054" y="76592"/>
                  </a:cubicBezTo>
                  <a:cubicBezTo>
                    <a:pt x="850426" y="76592"/>
                    <a:pt x="842621" y="68830"/>
                    <a:pt x="842621" y="59257"/>
                  </a:cubicBezTo>
                  <a:cubicBezTo>
                    <a:pt x="842621" y="49682"/>
                    <a:pt x="850426" y="41920"/>
                    <a:pt x="860054" y="41920"/>
                  </a:cubicBezTo>
                  <a:close/>
                  <a:moveTo>
                    <a:pt x="360293" y="41920"/>
                  </a:moveTo>
                  <a:cubicBezTo>
                    <a:pt x="369921" y="41920"/>
                    <a:pt x="377726" y="49682"/>
                    <a:pt x="377726" y="59257"/>
                  </a:cubicBezTo>
                  <a:cubicBezTo>
                    <a:pt x="377726" y="68830"/>
                    <a:pt x="369921" y="76592"/>
                    <a:pt x="360293" y="76592"/>
                  </a:cubicBezTo>
                  <a:cubicBezTo>
                    <a:pt x="350665" y="76592"/>
                    <a:pt x="342859" y="68830"/>
                    <a:pt x="342859" y="59257"/>
                  </a:cubicBezTo>
                  <a:cubicBezTo>
                    <a:pt x="342859" y="49682"/>
                    <a:pt x="350665" y="41920"/>
                    <a:pt x="360293" y="41920"/>
                  </a:cubicBezTo>
                  <a:close/>
                  <a:moveTo>
                    <a:pt x="4404873" y="30364"/>
                  </a:moveTo>
                  <a:cubicBezTo>
                    <a:pt x="4414502" y="30364"/>
                    <a:pt x="4422307" y="38125"/>
                    <a:pt x="4422307" y="47699"/>
                  </a:cubicBezTo>
                  <a:cubicBezTo>
                    <a:pt x="4422307" y="57273"/>
                    <a:pt x="4414502" y="65035"/>
                    <a:pt x="4404873" y="65035"/>
                  </a:cubicBezTo>
                  <a:cubicBezTo>
                    <a:pt x="4395244" y="65035"/>
                    <a:pt x="4387440" y="57273"/>
                    <a:pt x="4387440" y="47699"/>
                  </a:cubicBezTo>
                  <a:cubicBezTo>
                    <a:pt x="4387440" y="38125"/>
                    <a:pt x="4395244" y="30364"/>
                    <a:pt x="4404873" y="30364"/>
                  </a:cubicBezTo>
                  <a:close/>
                  <a:moveTo>
                    <a:pt x="4160803" y="30364"/>
                  </a:moveTo>
                  <a:cubicBezTo>
                    <a:pt x="4170432" y="30364"/>
                    <a:pt x="4178237" y="38125"/>
                    <a:pt x="4178237" y="47699"/>
                  </a:cubicBezTo>
                  <a:cubicBezTo>
                    <a:pt x="4178237" y="57273"/>
                    <a:pt x="4170432" y="65035"/>
                    <a:pt x="4160803" y="65035"/>
                  </a:cubicBezTo>
                  <a:cubicBezTo>
                    <a:pt x="4151175" y="65035"/>
                    <a:pt x="4143370" y="57273"/>
                    <a:pt x="4143370" y="47699"/>
                  </a:cubicBezTo>
                  <a:cubicBezTo>
                    <a:pt x="4143370" y="38125"/>
                    <a:pt x="4151175" y="30364"/>
                    <a:pt x="4160803" y="30364"/>
                  </a:cubicBezTo>
                  <a:close/>
                  <a:moveTo>
                    <a:pt x="4916255" y="24584"/>
                  </a:moveTo>
                  <a:cubicBezTo>
                    <a:pt x="4925884" y="24584"/>
                    <a:pt x="4933689" y="32346"/>
                    <a:pt x="4933689" y="41919"/>
                  </a:cubicBezTo>
                  <a:cubicBezTo>
                    <a:pt x="4933689" y="51494"/>
                    <a:pt x="4925884" y="59256"/>
                    <a:pt x="4916255" y="59256"/>
                  </a:cubicBezTo>
                  <a:cubicBezTo>
                    <a:pt x="4906627" y="59256"/>
                    <a:pt x="4898823" y="51494"/>
                    <a:pt x="4898823" y="41919"/>
                  </a:cubicBezTo>
                  <a:cubicBezTo>
                    <a:pt x="4898823" y="32346"/>
                    <a:pt x="4906627" y="24584"/>
                    <a:pt x="4916255" y="24584"/>
                  </a:cubicBezTo>
                  <a:close/>
                  <a:moveTo>
                    <a:pt x="4027146" y="24584"/>
                  </a:moveTo>
                  <a:cubicBezTo>
                    <a:pt x="4036775" y="24584"/>
                    <a:pt x="4044580" y="32346"/>
                    <a:pt x="4044580" y="41919"/>
                  </a:cubicBezTo>
                  <a:cubicBezTo>
                    <a:pt x="4044580" y="51494"/>
                    <a:pt x="4036775" y="59256"/>
                    <a:pt x="4027146" y="59256"/>
                  </a:cubicBezTo>
                  <a:cubicBezTo>
                    <a:pt x="4017517" y="59256"/>
                    <a:pt x="4009713" y="51494"/>
                    <a:pt x="4009713" y="41919"/>
                  </a:cubicBezTo>
                  <a:cubicBezTo>
                    <a:pt x="4009713" y="32346"/>
                    <a:pt x="4017517" y="24584"/>
                    <a:pt x="4027146" y="24584"/>
                  </a:cubicBezTo>
                  <a:close/>
                  <a:moveTo>
                    <a:pt x="3620363" y="24584"/>
                  </a:moveTo>
                  <a:cubicBezTo>
                    <a:pt x="3629992" y="24584"/>
                    <a:pt x="3637797" y="32346"/>
                    <a:pt x="3637797" y="41919"/>
                  </a:cubicBezTo>
                  <a:cubicBezTo>
                    <a:pt x="3637797" y="51494"/>
                    <a:pt x="3629992" y="59256"/>
                    <a:pt x="3620363" y="59256"/>
                  </a:cubicBezTo>
                  <a:cubicBezTo>
                    <a:pt x="3610734" y="59256"/>
                    <a:pt x="3602930" y="51494"/>
                    <a:pt x="3602930" y="41919"/>
                  </a:cubicBezTo>
                  <a:cubicBezTo>
                    <a:pt x="3602930" y="32346"/>
                    <a:pt x="3610734" y="24584"/>
                    <a:pt x="3620363" y="24584"/>
                  </a:cubicBezTo>
                  <a:close/>
                  <a:moveTo>
                    <a:pt x="3178714" y="24584"/>
                  </a:moveTo>
                  <a:cubicBezTo>
                    <a:pt x="3188343" y="24584"/>
                    <a:pt x="3196148" y="32346"/>
                    <a:pt x="3196148" y="41919"/>
                  </a:cubicBezTo>
                  <a:cubicBezTo>
                    <a:pt x="3196148" y="51494"/>
                    <a:pt x="3188343" y="59256"/>
                    <a:pt x="3178714" y="59256"/>
                  </a:cubicBezTo>
                  <a:cubicBezTo>
                    <a:pt x="3169085" y="59256"/>
                    <a:pt x="3161281" y="51494"/>
                    <a:pt x="3161281" y="41919"/>
                  </a:cubicBezTo>
                  <a:cubicBezTo>
                    <a:pt x="3161281" y="32346"/>
                    <a:pt x="3169085" y="24584"/>
                    <a:pt x="3178714" y="24584"/>
                  </a:cubicBezTo>
                  <a:close/>
                  <a:moveTo>
                    <a:pt x="982089" y="24584"/>
                  </a:moveTo>
                  <a:cubicBezTo>
                    <a:pt x="991718" y="24584"/>
                    <a:pt x="999523" y="32346"/>
                    <a:pt x="999523" y="41919"/>
                  </a:cubicBezTo>
                  <a:cubicBezTo>
                    <a:pt x="999523" y="51494"/>
                    <a:pt x="991718" y="59256"/>
                    <a:pt x="982089" y="59256"/>
                  </a:cubicBezTo>
                  <a:cubicBezTo>
                    <a:pt x="972461" y="59256"/>
                    <a:pt x="964656" y="51494"/>
                    <a:pt x="964656" y="41919"/>
                  </a:cubicBezTo>
                  <a:cubicBezTo>
                    <a:pt x="964656" y="32346"/>
                    <a:pt x="972461" y="24584"/>
                    <a:pt x="982089" y="24584"/>
                  </a:cubicBezTo>
                  <a:close/>
                  <a:moveTo>
                    <a:pt x="5049913" y="18806"/>
                  </a:moveTo>
                  <a:cubicBezTo>
                    <a:pt x="5059542" y="18806"/>
                    <a:pt x="5067347" y="26567"/>
                    <a:pt x="5067347" y="36141"/>
                  </a:cubicBezTo>
                  <a:cubicBezTo>
                    <a:pt x="5067347" y="45716"/>
                    <a:pt x="5059542" y="53477"/>
                    <a:pt x="5049913" y="53477"/>
                  </a:cubicBezTo>
                  <a:cubicBezTo>
                    <a:pt x="5040285" y="53477"/>
                    <a:pt x="5032479" y="45716"/>
                    <a:pt x="5032479" y="36141"/>
                  </a:cubicBezTo>
                  <a:cubicBezTo>
                    <a:pt x="5032479" y="26567"/>
                    <a:pt x="5040285" y="18806"/>
                    <a:pt x="5049913" y="18806"/>
                  </a:cubicBezTo>
                  <a:close/>
                  <a:moveTo>
                    <a:pt x="4282838" y="18806"/>
                  </a:moveTo>
                  <a:cubicBezTo>
                    <a:pt x="4292467" y="18806"/>
                    <a:pt x="4300272" y="26567"/>
                    <a:pt x="4300272" y="36141"/>
                  </a:cubicBezTo>
                  <a:cubicBezTo>
                    <a:pt x="4300272" y="45716"/>
                    <a:pt x="4292467" y="53477"/>
                    <a:pt x="4282838" y="53477"/>
                  </a:cubicBezTo>
                  <a:cubicBezTo>
                    <a:pt x="4273209" y="53477"/>
                    <a:pt x="4265405" y="45716"/>
                    <a:pt x="4265405" y="36141"/>
                  </a:cubicBezTo>
                  <a:cubicBezTo>
                    <a:pt x="4265405" y="26567"/>
                    <a:pt x="4273209" y="18806"/>
                    <a:pt x="4282838" y="18806"/>
                  </a:cubicBezTo>
                  <a:close/>
                  <a:moveTo>
                    <a:pt x="3905111" y="18806"/>
                  </a:moveTo>
                  <a:cubicBezTo>
                    <a:pt x="3914740" y="18806"/>
                    <a:pt x="3922545" y="26567"/>
                    <a:pt x="3922545" y="36141"/>
                  </a:cubicBezTo>
                  <a:cubicBezTo>
                    <a:pt x="3922545" y="45716"/>
                    <a:pt x="3914740" y="53477"/>
                    <a:pt x="3905111" y="53477"/>
                  </a:cubicBezTo>
                  <a:cubicBezTo>
                    <a:pt x="3895482" y="53477"/>
                    <a:pt x="3887678" y="45716"/>
                    <a:pt x="3887678" y="36141"/>
                  </a:cubicBezTo>
                  <a:cubicBezTo>
                    <a:pt x="3887678" y="26567"/>
                    <a:pt x="3895482" y="18806"/>
                    <a:pt x="3905111" y="18806"/>
                  </a:cubicBezTo>
                  <a:close/>
                  <a:moveTo>
                    <a:pt x="2144324" y="18806"/>
                  </a:moveTo>
                  <a:cubicBezTo>
                    <a:pt x="2153953" y="18806"/>
                    <a:pt x="2161759" y="26567"/>
                    <a:pt x="2161759" y="36141"/>
                  </a:cubicBezTo>
                  <a:cubicBezTo>
                    <a:pt x="2161759" y="45716"/>
                    <a:pt x="2153953" y="53477"/>
                    <a:pt x="2144324" y="53477"/>
                  </a:cubicBezTo>
                  <a:cubicBezTo>
                    <a:pt x="2134697" y="53477"/>
                    <a:pt x="2126891" y="45716"/>
                    <a:pt x="2126891" y="36141"/>
                  </a:cubicBezTo>
                  <a:cubicBezTo>
                    <a:pt x="2126891" y="26567"/>
                    <a:pt x="2134697" y="18806"/>
                    <a:pt x="2144324" y="18806"/>
                  </a:cubicBezTo>
                  <a:close/>
                  <a:moveTo>
                    <a:pt x="1702675" y="18806"/>
                  </a:moveTo>
                  <a:cubicBezTo>
                    <a:pt x="1712304" y="18806"/>
                    <a:pt x="1720110" y="26567"/>
                    <a:pt x="1720110" y="36141"/>
                  </a:cubicBezTo>
                  <a:cubicBezTo>
                    <a:pt x="1720110" y="45716"/>
                    <a:pt x="1712304" y="53477"/>
                    <a:pt x="1702675" y="53477"/>
                  </a:cubicBezTo>
                  <a:cubicBezTo>
                    <a:pt x="1693047" y="53477"/>
                    <a:pt x="1685242" y="45716"/>
                    <a:pt x="1685242" y="36141"/>
                  </a:cubicBezTo>
                  <a:cubicBezTo>
                    <a:pt x="1685242" y="26567"/>
                    <a:pt x="1693047" y="18806"/>
                    <a:pt x="1702675" y="18806"/>
                  </a:cubicBezTo>
                  <a:close/>
                  <a:moveTo>
                    <a:pt x="2719631" y="13027"/>
                  </a:moveTo>
                  <a:cubicBezTo>
                    <a:pt x="2729259" y="13027"/>
                    <a:pt x="2737065" y="20789"/>
                    <a:pt x="2737065" y="30364"/>
                  </a:cubicBezTo>
                  <a:cubicBezTo>
                    <a:pt x="2737065" y="39937"/>
                    <a:pt x="2729259" y="47699"/>
                    <a:pt x="2719631" y="47699"/>
                  </a:cubicBezTo>
                  <a:cubicBezTo>
                    <a:pt x="2710002" y="47699"/>
                    <a:pt x="2702197" y="39937"/>
                    <a:pt x="2702197" y="30364"/>
                  </a:cubicBezTo>
                  <a:cubicBezTo>
                    <a:pt x="2702197" y="20789"/>
                    <a:pt x="2710002" y="13027"/>
                    <a:pt x="2719631" y="13027"/>
                  </a:cubicBezTo>
                  <a:close/>
                  <a:moveTo>
                    <a:pt x="1964179" y="13027"/>
                  </a:moveTo>
                  <a:cubicBezTo>
                    <a:pt x="1973807" y="13027"/>
                    <a:pt x="1981612" y="20789"/>
                    <a:pt x="1981612" y="30364"/>
                  </a:cubicBezTo>
                  <a:cubicBezTo>
                    <a:pt x="1981612" y="39937"/>
                    <a:pt x="1973807" y="47699"/>
                    <a:pt x="1964179" y="47699"/>
                  </a:cubicBezTo>
                  <a:cubicBezTo>
                    <a:pt x="1954551" y="47699"/>
                    <a:pt x="1946745" y="39937"/>
                    <a:pt x="1946745" y="30364"/>
                  </a:cubicBezTo>
                  <a:cubicBezTo>
                    <a:pt x="1946745" y="20789"/>
                    <a:pt x="1954551" y="13027"/>
                    <a:pt x="1964179" y="13027"/>
                  </a:cubicBezTo>
                  <a:close/>
                  <a:moveTo>
                    <a:pt x="1487663" y="13027"/>
                  </a:moveTo>
                  <a:cubicBezTo>
                    <a:pt x="1497290" y="13027"/>
                    <a:pt x="1505096" y="20789"/>
                    <a:pt x="1505096" y="30364"/>
                  </a:cubicBezTo>
                  <a:cubicBezTo>
                    <a:pt x="1505096" y="39937"/>
                    <a:pt x="1497290" y="47699"/>
                    <a:pt x="1487663" y="47699"/>
                  </a:cubicBezTo>
                  <a:cubicBezTo>
                    <a:pt x="1478034" y="47699"/>
                    <a:pt x="1470228" y="39937"/>
                    <a:pt x="1470228" y="30364"/>
                  </a:cubicBezTo>
                  <a:cubicBezTo>
                    <a:pt x="1470228" y="20789"/>
                    <a:pt x="1478034" y="13027"/>
                    <a:pt x="1487663" y="13027"/>
                  </a:cubicBezTo>
                  <a:close/>
                  <a:moveTo>
                    <a:pt x="244070" y="13027"/>
                  </a:moveTo>
                  <a:cubicBezTo>
                    <a:pt x="253698" y="13027"/>
                    <a:pt x="261504" y="20789"/>
                    <a:pt x="261504" y="30364"/>
                  </a:cubicBezTo>
                  <a:cubicBezTo>
                    <a:pt x="261504" y="39937"/>
                    <a:pt x="253698" y="47699"/>
                    <a:pt x="244070" y="47699"/>
                  </a:cubicBezTo>
                  <a:cubicBezTo>
                    <a:pt x="234442" y="47699"/>
                    <a:pt x="226637" y="39937"/>
                    <a:pt x="226637" y="30364"/>
                  </a:cubicBezTo>
                  <a:cubicBezTo>
                    <a:pt x="226637" y="20789"/>
                    <a:pt x="234442" y="13027"/>
                    <a:pt x="244070" y="13027"/>
                  </a:cubicBezTo>
                  <a:close/>
                  <a:moveTo>
                    <a:pt x="3730776" y="7249"/>
                  </a:moveTo>
                  <a:cubicBezTo>
                    <a:pt x="3740405" y="7249"/>
                    <a:pt x="3748210" y="15010"/>
                    <a:pt x="3748210" y="24584"/>
                  </a:cubicBezTo>
                  <a:cubicBezTo>
                    <a:pt x="3748210" y="34159"/>
                    <a:pt x="3740405" y="41920"/>
                    <a:pt x="3730776" y="41920"/>
                  </a:cubicBezTo>
                  <a:cubicBezTo>
                    <a:pt x="3721147" y="41920"/>
                    <a:pt x="3713343" y="34159"/>
                    <a:pt x="3713343" y="24584"/>
                  </a:cubicBezTo>
                  <a:cubicBezTo>
                    <a:pt x="3713343" y="15010"/>
                    <a:pt x="3721147" y="7249"/>
                    <a:pt x="3730776" y="7249"/>
                  </a:cubicBezTo>
                  <a:close/>
                  <a:moveTo>
                    <a:pt x="5944834" y="1471"/>
                  </a:moveTo>
                  <a:cubicBezTo>
                    <a:pt x="5954463" y="1471"/>
                    <a:pt x="5962268" y="9232"/>
                    <a:pt x="5962268" y="18806"/>
                  </a:cubicBezTo>
                  <a:cubicBezTo>
                    <a:pt x="5962268" y="28380"/>
                    <a:pt x="5954463" y="36142"/>
                    <a:pt x="5944834" y="36142"/>
                  </a:cubicBezTo>
                  <a:cubicBezTo>
                    <a:pt x="5935205" y="36142"/>
                    <a:pt x="5927401" y="28380"/>
                    <a:pt x="5927401" y="18806"/>
                  </a:cubicBezTo>
                  <a:cubicBezTo>
                    <a:pt x="5927401" y="9232"/>
                    <a:pt x="5935205" y="1471"/>
                    <a:pt x="5944834" y="1471"/>
                  </a:cubicBezTo>
                  <a:close/>
                  <a:moveTo>
                    <a:pt x="5834422" y="1471"/>
                  </a:moveTo>
                  <a:cubicBezTo>
                    <a:pt x="5844051" y="1471"/>
                    <a:pt x="5851856" y="9232"/>
                    <a:pt x="5851856" y="18806"/>
                  </a:cubicBezTo>
                  <a:cubicBezTo>
                    <a:pt x="5851856" y="28380"/>
                    <a:pt x="5844051" y="36142"/>
                    <a:pt x="5834422" y="36142"/>
                  </a:cubicBezTo>
                  <a:cubicBezTo>
                    <a:pt x="5824793" y="36142"/>
                    <a:pt x="5816988" y="28380"/>
                    <a:pt x="5816988" y="18806"/>
                  </a:cubicBezTo>
                  <a:cubicBezTo>
                    <a:pt x="5816988" y="9232"/>
                    <a:pt x="5824793" y="1471"/>
                    <a:pt x="5834422" y="1471"/>
                  </a:cubicBezTo>
                  <a:close/>
                  <a:moveTo>
                    <a:pt x="3306560" y="1471"/>
                  </a:moveTo>
                  <a:cubicBezTo>
                    <a:pt x="3316188" y="1471"/>
                    <a:pt x="3323994" y="9232"/>
                    <a:pt x="3323994" y="18806"/>
                  </a:cubicBezTo>
                  <a:cubicBezTo>
                    <a:pt x="3323994" y="28380"/>
                    <a:pt x="3316188" y="36142"/>
                    <a:pt x="3306560" y="36142"/>
                  </a:cubicBezTo>
                  <a:cubicBezTo>
                    <a:pt x="3296931" y="36142"/>
                    <a:pt x="3289126" y="28380"/>
                    <a:pt x="3289126" y="18806"/>
                  </a:cubicBezTo>
                  <a:cubicBezTo>
                    <a:pt x="3289126" y="9232"/>
                    <a:pt x="3296931" y="1471"/>
                    <a:pt x="3306560" y="1471"/>
                  </a:cubicBezTo>
                  <a:close/>
                  <a:moveTo>
                    <a:pt x="1214536" y="1471"/>
                  </a:moveTo>
                  <a:cubicBezTo>
                    <a:pt x="1224164" y="1471"/>
                    <a:pt x="1231970" y="9232"/>
                    <a:pt x="1231970" y="18806"/>
                  </a:cubicBezTo>
                  <a:cubicBezTo>
                    <a:pt x="1231970" y="28380"/>
                    <a:pt x="1224164" y="36142"/>
                    <a:pt x="1214536" y="36142"/>
                  </a:cubicBezTo>
                  <a:cubicBezTo>
                    <a:pt x="1204908" y="36142"/>
                    <a:pt x="1197102" y="28380"/>
                    <a:pt x="1197102" y="18806"/>
                  </a:cubicBezTo>
                  <a:cubicBezTo>
                    <a:pt x="1197102" y="9232"/>
                    <a:pt x="1204908" y="1471"/>
                    <a:pt x="1214536" y="1471"/>
                  </a:cubicBezTo>
                  <a:close/>
                  <a:moveTo>
                    <a:pt x="5517827" y="0"/>
                  </a:moveTo>
                  <a:lnTo>
                    <a:pt x="5546655" y="0"/>
                  </a:lnTo>
                  <a:lnTo>
                    <a:pt x="5549675" y="7249"/>
                  </a:lnTo>
                  <a:cubicBezTo>
                    <a:pt x="5549675" y="16824"/>
                    <a:pt x="5541869" y="24585"/>
                    <a:pt x="5532241" y="24585"/>
                  </a:cubicBezTo>
                  <a:cubicBezTo>
                    <a:pt x="5522612" y="24585"/>
                    <a:pt x="5514807" y="16824"/>
                    <a:pt x="5514807" y="7249"/>
                  </a:cubicBezTo>
                  <a:close/>
                  <a:moveTo>
                    <a:pt x="5378359" y="0"/>
                  </a:moveTo>
                  <a:lnTo>
                    <a:pt x="5407187" y="0"/>
                  </a:lnTo>
                  <a:lnTo>
                    <a:pt x="5410207" y="7249"/>
                  </a:lnTo>
                  <a:cubicBezTo>
                    <a:pt x="5410207" y="16824"/>
                    <a:pt x="5402401" y="24585"/>
                    <a:pt x="5392773" y="24585"/>
                  </a:cubicBezTo>
                  <a:cubicBezTo>
                    <a:pt x="5383144" y="24585"/>
                    <a:pt x="5375339" y="16824"/>
                    <a:pt x="5375339" y="7249"/>
                  </a:cubicBezTo>
                  <a:close/>
                  <a:moveTo>
                    <a:pt x="4513675" y="0"/>
                  </a:moveTo>
                  <a:lnTo>
                    <a:pt x="4540139" y="0"/>
                  </a:lnTo>
                  <a:lnTo>
                    <a:pt x="4539234" y="2171"/>
                  </a:lnTo>
                  <a:cubicBezTo>
                    <a:pt x="4536080" y="5309"/>
                    <a:pt x="4531721" y="7249"/>
                    <a:pt x="4526907" y="7249"/>
                  </a:cubicBezTo>
                  <a:cubicBezTo>
                    <a:pt x="4522092" y="7249"/>
                    <a:pt x="4517734" y="5309"/>
                    <a:pt x="4514579" y="2171"/>
                  </a:cubicBezTo>
                  <a:close/>
                  <a:moveTo>
                    <a:pt x="2866706" y="0"/>
                  </a:moveTo>
                  <a:lnTo>
                    <a:pt x="2897983" y="0"/>
                  </a:lnTo>
                  <a:lnTo>
                    <a:pt x="2894672" y="7950"/>
                  </a:lnTo>
                  <a:cubicBezTo>
                    <a:pt x="2891517" y="11087"/>
                    <a:pt x="2887158" y="13027"/>
                    <a:pt x="2882344" y="13027"/>
                  </a:cubicBezTo>
                  <a:cubicBezTo>
                    <a:pt x="2877530" y="13027"/>
                    <a:pt x="2873172" y="11087"/>
                    <a:pt x="2870017" y="7950"/>
                  </a:cubicBezTo>
                  <a:close/>
                  <a:moveTo>
                    <a:pt x="2552271" y="0"/>
                  </a:moveTo>
                  <a:lnTo>
                    <a:pt x="2573189" y="0"/>
                  </a:lnTo>
                  <a:lnTo>
                    <a:pt x="2575057" y="770"/>
                  </a:lnTo>
                  <a:cubicBezTo>
                    <a:pt x="2578212" y="3907"/>
                    <a:pt x="2580163" y="8241"/>
                    <a:pt x="2580163" y="13027"/>
                  </a:cubicBezTo>
                  <a:cubicBezTo>
                    <a:pt x="2580163" y="22602"/>
                    <a:pt x="2572358" y="30364"/>
                    <a:pt x="2562729" y="30364"/>
                  </a:cubicBezTo>
                  <a:cubicBezTo>
                    <a:pt x="2553102" y="30364"/>
                    <a:pt x="2545296" y="22602"/>
                    <a:pt x="2545296" y="13027"/>
                  </a:cubicBezTo>
                  <a:cubicBezTo>
                    <a:pt x="2545296" y="8241"/>
                    <a:pt x="2547248" y="3907"/>
                    <a:pt x="2550402" y="770"/>
                  </a:cubicBezTo>
                  <a:close/>
                  <a:moveTo>
                    <a:pt x="2436047" y="0"/>
                  </a:moveTo>
                  <a:lnTo>
                    <a:pt x="2456965" y="0"/>
                  </a:lnTo>
                  <a:lnTo>
                    <a:pt x="2458834" y="770"/>
                  </a:lnTo>
                  <a:cubicBezTo>
                    <a:pt x="2461989" y="3907"/>
                    <a:pt x="2463940" y="8241"/>
                    <a:pt x="2463940" y="13027"/>
                  </a:cubicBezTo>
                  <a:cubicBezTo>
                    <a:pt x="2463940" y="22602"/>
                    <a:pt x="2456135" y="30364"/>
                    <a:pt x="2446506" y="30364"/>
                  </a:cubicBezTo>
                  <a:cubicBezTo>
                    <a:pt x="2436878" y="30364"/>
                    <a:pt x="2429072" y="22602"/>
                    <a:pt x="2429072" y="13027"/>
                  </a:cubicBezTo>
                  <a:cubicBezTo>
                    <a:pt x="2429072" y="8241"/>
                    <a:pt x="2431024" y="3907"/>
                    <a:pt x="2434179" y="770"/>
                  </a:cubicBezTo>
                  <a:close/>
                  <a:moveTo>
                    <a:pt x="2320455" y="0"/>
                  </a:moveTo>
                  <a:lnTo>
                    <a:pt x="2351733" y="0"/>
                  </a:lnTo>
                  <a:lnTo>
                    <a:pt x="2348421" y="7950"/>
                  </a:lnTo>
                  <a:cubicBezTo>
                    <a:pt x="2345266" y="11087"/>
                    <a:pt x="2340907" y="13027"/>
                    <a:pt x="2336093" y="13027"/>
                  </a:cubicBezTo>
                  <a:cubicBezTo>
                    <a:pt x="2331279" y="13027"/>
                    <a:pt x="2326920" y="11087"/>
                    <a:pt x="2323766" y="7950"/>
                  </a:cubicBezTo>
                  <a:close/>
                  <a:moveTo>
                    <a:pt x="1606126" y="0"/>
                  </a:moveTo>
                  <a:lnTo>
                    <a:pt x="1613266" y="0"/>
                  </a:lnTo>
                  <a:lnTo>
                    <a:pt x="1609696" y="1471"/>
                  </a:lnTo>
                  <a:close/>
                  <a:moveTo>
                    <a:pt x="1317528" y="0"/>
                  </a:moveTo>
                  <a:lnTo>
                    <a:pt x="1343992" y="0"/>
                  </a:lnTo>
                  <a:lnTo>
                    <a:pt x="1343088" y="2171"/>
                  </a:lnTo>
                  <a:cubicBezTo>
                    <a:pt x="1339933" y="5309"/>
                    <a:pt x="1335574" y="7249"/>
                    <a:pt x="1330759" y="7249"/>
                  </a:cubicBezTo>
                  <a:cubicBezTo>
                    <a:pt x="1325946" y="7249"/>
                    <a:pt x="1321587" y="5309"/>
                    <a:pt x="1318433" y="2171"/>
                  </a:cubicBezTo>
                  <a:close/>
                  <a:moveTo>
                    <a:pt x="445852" y="0"/>
                  </a:moveTo>
                  <a:lnTo>
                    <a:pt x="472315" y="0"/>
                  </a:lnTo>
                  <a:lnTo>
                    <a:pt x="471411" y="2171"/>
                  </a:lnTo>
                  <a:cubicBezTo>
                    <a:pt x="468256" y="5309"/>
                    <a:pt x="463898" y="7249"/>
                    <a:pt x="459083" y="7249"/>
                  </a:cubicBezTo>
                  <a:cubicBezTo>
                    <a:pt x="454269" y="7249"/>
                    <a:pt x="449911" y="5309"/>
                    <a:pt x="446756" y="2171"/>
                  </a:cubicBezTo>
                  <a:close/>
                  <a:moveTo>
                    <a:pt x="118019" y="0"/>
                  </a:moveTo>
                  <a:lnTo>
                    <a:pt x="149296" y="0"/>
                  </a:lnTo>
                  <a:lnTo>
                    <a:pt x="145985" y="7950"/>
                  </a:lnTo>
                  <a:cubicBezTo>
                    <a:pt x="142830" y="11087"/>
                    <a:pt x="138471" y="13027"/>
                    <a:pt x="133657" y="13027"/>
                  </a:cubicBezTo>
                  <a:cubicBezTo>
                    <a:pt x="128843" y="13027"/>
                    <a:pt x="124485" y="11087"/>
                    <a:pt x="121330" y="7950"/>
                  </a:cubicBezTo>
                  <a:close/>
                  <a:moveTo>
                    <a:pt x="612" y="0"/>
                  </a:moveTo>
                  <a:lnTo>
                    <a:pt x="34255" y="0"/>
                  </a:lnTo>
                  <a:lnTo>
                    <a:pt x="34867" y="1471"/>
                  </a:lnTo>
                  <a:cubicBezTo>
                    <a:pt x="34867" y="11044"/>
                    <a:pt x="27062" y="18806"/>
                    <a:pt x="17433" y="18806"/>
                  </a:cubicBezTo>
                  <a:cubicBezTo>
                    <a:pt x="7805" y="18806"/>
                    <a:pt x="0" y="11044"/>
                    <a:pt x="0" y="147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DF9F5C-CFC6-407D-B979-7EA73A198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4311" y="0"/>
              <a:ext cx="2133550" cy="754707"/>
            </a:xfrm>
            <a:custGeom>
              <a:avLst/>
              <a:gdLst>
                <a:gd name="connsiteX0" fmla="*/ 1925 w 2133550"/>
                <a:gd name="connsiteY0" fmla="*/ 0 h 754707"/>
                <a:gd name="connsiteX1" fmla="*/ 2133550 w 2133550"/>
                <a:gd name="connsiteY1" fmla="*/ 0 h 754707"/>
                <a:gd name="connsiteX2" fmla="*/ 2010635 w 2133550"/>
                <a:gd name="connsiteY2" fmla="*/ 93964 h 754707"/>
                <a:gd name="connsiteX3" fmla="*/ 1437004 w 2133550"/>
                <a:gd name="connsiteY3" fmla="*/ 355391 h 754707"/>
                <a:gd name="connsiteX4" fmla="*/ 1233225 w 2133550"/>
                <a:gd name="connsiteY4" fmla="*/ 430599 h 754707"/>
                <a:gd name="connsiteX5" fmla="*/ 1008850 w 2133550"/>
                <a:gd name="connsiteY5" fmla="*/ 554772 h 754707"/>
                <a:gd name="connsiteX6" fmla="*/ 794803 w 2133550"/>
                <a:gd name="connsiteY6" fmla="*/ 744976 h 754707"/>
                <a:gd name="connsiteX7" fmla="*/ 468532 w 2133550"/>
                <a:gd name="connsiteY7" fmla="*/ 681589 h 754707"/>
                <a:gd name="connsiteX8" fmla="*/ 24533 w 2133550"/>
                <a:gd name="connsiteY8" fmla="*/ 198321 h 754707"/>
                <a:gd name="connsiteX9" fmla="*/ 0 w 2133550"/>
                <a:gd name="connsiteY9" fmla="*/ 63154 h 75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50" h="754707">
                  <a:moveTo>
                    <a:pt x="1925" y="0"/>
                  </a:moveTo>
                  <a:lnTo>
                    <a:pt x="2133550" y="0"/>
                  </a:lnTo>
                  <a:lnTo>
                    <a:pt x="2010635" y="93964"/>
                  </a:lnTo>
                  <a:cubicBezTo>
                    <a:pt x="1835879" y="211122"/>
                    <a:pt x="1629676" y="291203"/>
                    <a:pt x="1437004" y="355391"/>
                  </a:cubicBezTo>
                  <a:cubicBezTo>
                    <a:pt x="1368651" y="378384"/>
                    <a:pt x="1299557" y="404125"/>
                    <a:pt x="1233225" y="430599"/>
                  </a:cubicBezTo>
                  <a:cubicBezTo>
                    <a:pt x="1158138" y="462101"/>
                    <a:pt x="1063521" y="500171"/>
                    <a:pt x="1008850" y="554772"/>
                  </a:cubicBezTo>
                  <a:cubicBezTo>
                    <a:pt x="935462" y="629402"/>
                    <a:pt x="913533" y="716274"/>
                    <a:pt x="794803" y="744976"/>
                  </a:cubicBezTo>
                  <a:cubicBezTo>
                    <a:pt x="686107" y="774880"/>
                    <a:pt x="564794" y="730783"/>
                    <a:pt x="468532" y="681589"/>
                  </a:cubicBezTo>
                  <a:cubicBezTo>
                    <a:pt x="272510" y="585212"/>
                    <a:pt x="87171" y="410739"/>
                    <a:pt x="24533" y="198321"/>
                  </a:cubicBezTo>
                  <a:cubicBezTo>
                    <a:pt x="10981" y="153872"/>
                    <a:pt x="3099" y="108635"/>
                    <a:pt x="0" y="63154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5FDAE32-FC22-46AB-9811-51E27B02D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064" y="1954750"/>
            <a:ext cx="10558405" cy="1855352"/>
          </a:xfrm>
        </p:spPr>
        <p:txBody>
          <a:bodyPr anchor="t">
            <a:normAutofit fontScale="90000"/>
          </a:bodyPr>
          <a:lstStyle/>
          <a:p>
            <a:r>
              <a:rPr lang="en-GB" sz="8900" dirty="0">
                <a:solidFill>
                  <a:srgbClr val="FFFFFF"/>
                </a:solidFill>
              </a:rPr>
              <a:t>Questions?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Systematic Generalisation through Task Temporal Logic and Deep Reinforcement Learning</a:t>
            </a:r>
            <a:br>
              <a:rPr lang="en-GB" sz="5400" dirty="0">
                <a:solidFill>
                  <a:srgbClr val="FFFFFF"/>
                </a:solidFill>
              </a:rPr>
            </a:br>
            <a:endParaRPr lang="en-GB" sz="5200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A9A35-9CC3-4D6B-8AB9-84F1E4C8D5D6}"/>
              </a:ext>
            </a:extLst>
          </p:cNvPr>
          <p:cNvSpPr txBox="1"/>
          <p:nvPr/>
        </p:nvSpPr>
        <p:spPr>
          <a:xfrm>
            <a:off x="8773589" y="5955815"/>
            <a:ext cx="272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</a:rPr>
              <a:t>https://www.doc.ic.ac.uk/~bg19/</a:t>
            </a:r>
          </a:p>
        </p:txBody>
      </p:sp>
    </p:spTree>
    <p:extLst>
      <p:ext uri="{BB962C8B-B14F-4D97-AF65-F5344CB8AC3E}">
        <p14:creationId xmlns:p14="http://schemas.microsoft.com/office/powerpoint/2010/main" val="25700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A4BA515-7AF1-4EEE-B67D-D67A003D7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1" y="0"/>
            <a:ext cx="12192000" cy="6827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835AB-8725-4860-BC61-45EEC501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406" y="2243451"/>
            <a:ext cx="5437187" cy="1185549"/>
          </a:xfrm>
        </p:spPr>
        <p:txBody>
          <a:bodyPr anchor="b">
            <a:normAutofit/>
          </a:bodyPr>
          <a:lstStyle/>
          <a:p>
            <a:pPr algn="ctr"/>
            <a:r>
              <a:rPr lang="en-GB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6833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A8FEF-37EC-4C19-BF12-99EA5CADD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7308850" cy="986400"/>
          </a:xfrm>
        </p:spPr>
        <p:txBody>
          <a:bodyPr wrap="square" anchor="ctr">
            <a:normAutofit/>
          </a:bodyPr>
          <a:lstStyle/>
          <a:p>
            <a:r>
              <a:rPr lang="en-GB" dirty="0"/>
              <a:t>Three Topics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392DC7-0988-443B-A0D0-E726C7DB6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401230-F926-40EA-BD38-E88283EEE5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271614"/>
              </p:ext>
            </p:extLst>
          </p:nvPr>
        </p:nvGraphicFramePr>
        <p:xfrm>
          <a:off x="550863" y="2624135"/>
          <a:ext cx="11090276" cy="346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830FA88-F449-4E58-B34E-119F72A606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8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FAA87-DFBC-4949-9AB7-65BEF6D7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4535487" cy="3779838"/>
          </a:xfrm>
        </p:spPr>
        <p:txBody>
          <a:bodyPr anchor="ctr">
            <a:normAutofit/>
          </a:bodyPr>
          <a:lstStyle/>
          <a:p>
            <a:r>
              <a:rPr lang="en-GB" sz="5400" dirty="0"/>
              <a:t>Systematic Generalisation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0205E53-D75C-4F15-A4A3-21DA0826F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2950" y="623661"/>
            <a:ext cx="667800" cy="631474"/>
            <a:chOff x="8069541" y="1262702"/>
            <a:chExt cx="667800" cy="631474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48C7E5-9699-4FB1-9EEE-581C68629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8069541" y="1262702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127000" dist="50800" dir="42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16993F2-7052-4269-8B81-AC271D2D9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52D58DC7-20C8-4471-BAA7-B296A2AEC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84" y="49771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E4AABAC-100B-437F-86D3-981412859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261346" y="5733597"/>
            <a:ext cx="1758388" cy="926985"/>
          </a:xfrm>
          <a:custGeom>
            <a:avLst/>
            <a:gdLst>
              <a:gd name="connsiteX0" fmla="*/ 1486881 w 1758388"/>
              <a:gd name="connsiteY0" fmla="*/ 271508 h 926985"/>
              <a:gd name="connsiteX1" fmla="*/ 1758388 w 1758388"/>
              <a:gd name="connsiteY1" fmla="*/ 926985 h 926985"/>
              <a:gd name="connsiteX2" fmla="*/ 1294895 w 1758388"/>
              <a:gd name="connsiteY2" fmla="*/ 926985 h 926985"/>
              <a:gd name="connsiteX3" fmla="*/ 831404 w 1758388"/>
              <a:gd name="connsiteY3" fmla="*/ 463493 h 926985"/>
              <a:gd name="connsiteX4" fmla="*/ 377328 w 1758388"/>
              <a:gd name="connsiteY4" fmla="*/ 833575 h 926985"/>
              <a:gd name="connsiteX5" fmla="*/ 371585 w 1758388"/>
              <a:gd name="connsiteY5" fmla="*/ 890552 h 926985"/>
              <a:gd name="connsiteX6" fmla="*/ 0 w 1758388"/>
              <a:gd name="connsiteY6" fmla="*/ 518968 h 926985"/>
              <a:gd name="connsiteX7" fmla="*/ 16301 w 1758388"/>
              <a:gd name="connsiteY7" fmla="*/ 485129 h 926985"/>
              <a:gd name="connsiteX8" fmla="*/ 831403 w 1758388"/>
              <a:gd name="connsiteY8" fmla="*/ 0 h 926985"/>
              <a:gd name="connsiteX9" fmla="*/ 1486881 w 1758388"/>
              <a:gd name="connsiteY9" fmla="*/ 271508 h 92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8388" h="926985">
                <a:moveTo>
                  <a:pt x="1486881" y="271508"/>
                </a:moveTo>
                <a:cubicBezTo>
                  <a:pt x="1654632" y="439259"/>
                  <a:pt x="1758388" y="671005"/>
                  <a:pt x="1758388" y="926985"/>
                </a:cubicBezTo>
                <a:lnTo>
                  <a:pt x="1294895" y="926985"/>
                </a:lnTo>
                <a:cubicBezTo>
                  <a:pt x="1294895" y="671005"/>
                  <a:pt x="1087383" y="463493"/>
                  <a:pt x="831404" y="463493"/>
                </a:cubicBezTo>
                <a:cubicBezTo>
                  <a:pt x="607421" y="463493"/>
                  <a:pt x="420547" y="622370"/>
                  <a:pt x="377328" y="833575"/>
                </a:cubicBezTo>
                <a:lnTo>
                  <a:pt x="371585" y="890552"/>
                </a:lnTo>
                <a:lnTo>
                  <a:pt x="0" y="518968"/>
                </a:lnTo>
                <a:lnTo>
                  <a:pt x="16301" y="485129"/>
                </a:lnTo>
                <a:cubicBezTo>
                  <a:pt x="173276" y="196165"/>
                  <a:pt x="479432" y="0"/>
                  <a:pt x="831403" y="0"/>
                </a:cubicBezTo>
                <a:cubicBezTo>
                  <a:pt x="1087383" y="0"/>
                  <a:pt x="1319129" y="103757"/>
                  <a:pt x="1486881" y="27150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254000" dist="50800" dir="5400000">
              <a:schemeClr val="accent1">
                <a:lumMod val="40000"/>
                <a:lumOff val="6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DFD33E0-4D46-4176-BAE2-6AED1523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353363" y="5725768"/>
            <a:ext cx="1728640" cy="1042921"/>
          </a:xfrm>
          <a:custGeom>
            <a:avLst/>
            <a:gdLst>
              <a:gd name="connsiteX0" fmla="*/ 1391304 w 1728640"/>
              <a:gd name="connsiteY0" fmla="*/ 238153 h 1042921"/>
              <a:gd name="connsiteX1" fmla="*/ 1728640 w 1728640"/>
              <a:gd name="connsiteY1" fmla="*/ 1042921 h 1042921"/>
              <a:gd name="connsiteX2" fmla="*/ 1265147 w 1728640"/>
              <a:gd name="connsiteY2" fmla="*/ 1042921 h 1042921"/>
              <a:gd name="connsiteX3" fmla="*/ 801655 w 1728640"/>
              <a:gd name="connsiteY3" fmla="*/ 521461 h 1042921"/>
              <a:gd name="connsiteX4" fmla="*/ 374587 w 1728640"/>
              <a:gd name="connsiteY4" fmla="*/ 839945 h 1042921"/>
              <a:gd name="connsiteX5" fmla="*/ 362576 w 1728640"/>
              <a:gd name="connsiteY5" fmla="*/ 883477 h 1042921"/>
              <a:gd name="connsiteX6" fmla="*/ 0 w 1728640"/>
              <a:gd name="connsiteY6" fmla="*/ 520901 h 1042921"/>
              <a:gd name="connsiteX7" fmla="*/ 32986 w 1728640"/>
              <a:gd name="connsiteY7" fmla="*/ 459814 h 1042921"/>
              <a:gd name="connsiteX8" fmla="*/ 801656 w 1728640"/>
              <a:gd name="connsiteY8" fmla="*/ 0 h 1042921"/>
              <a:gd name="connsiteX9" fmla="*/ 1391304 w 1728640"/>
              <a:gd name="connsiteY9" fmla="*/ 238153 h 104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8640" h="1042921">
                <a:moveTo>
                  <a:pt x="1391304" y="238153"/>
                </a:moveTo>
                <a:cubicBezTo>
                  <a:pt x="1597323" y="429440"/>
                  <a:pt x="1728640" y="718927"/>
                  <a:pt x="1728640" y="1042921"/>
                </a:cubicBezTo>
                <a:lnTo>
                  <a:pt x="1265147" y="1042921"/>
                </a:lnTo>
                <a:cubicBezTo>
                  <a:pt x="1265147" y="754926"/>
                  <a:pt x="1057635" y="521461"/>
                  <a:pt x="801655" y="521461"/>
                </a:cubicBezTo>
                <a:cubicBezTo>
                  <a:pt x="609671" y="521461"/>
                  <a:pt x="444949" y="652785"/>
                  <a:pt x="374587" y="839945"/>
                </a:cubicBezTo>
                <a:lnTo>
                  <a:pt x="362576" y="883477"/>
                </a:lnTo>
                <a:lnTo>
                  <a:pt x="0" y="520901"/>
                </a:lnTo>
                <a:lnTo>
                  <a:pt x="32986" y="459814"/>
                </a:lnTo>
                <a:cubicBezTo>
                  <a:pt x="199571" y="182395"/>
                  <a:pt x="481681" y="0"/>
                  <a:pt x="801656" y="0"/>
                </a:cubicBezTo>
                <a:cubicBezTo>
                  <a:pt x="1025638" y="0"/>
                  <a:pt x="1231066" y="89374"/>
                  <a:pt x="1391304" y="23815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22B5D87-7689-4E7F-B03A-7F803B5DF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872920" y="5836283"/>
            <a:ext cx="107098" cy="466589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innerShdw blurRad="63500" dist="2540000">
              <a:schemeClr val="accent1">
                <a:lumMod val="40000"/>
                <a:lumOff val="6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46581124-EB65-4B5B-94B1-1368E99FDC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017962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892BE671-FAFB-44F0-BE5C-8990913BB7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1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FAA87-DFBC-4949-9AB7-65BEF6D7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4535487" cy="3779838"/>
          </a:xfrm>
        </p:spPr>
        <p:txBody>
          <a:bodyPr anchor="ctr">
            <a:normAutofit/>
          </a:bodyPr>
          <a:lstStyle/>
          <a:p>
            <a:r>
              <a:rPr lang="en-GB" sz="6400" dirty="0"/>
              <a:t>Symbolic Artificial Intelligence</a:t>
            </a:r>
          </a:p>
        </p:txBody>
      </p:sp>
      <p:graphicFrame>
        <p:nvGraphicFramePr>
          <p:cNvPr id="35" name="Content Placeholder 3">
            <a:extLst>
              <a:ext uri="{FF2B5EF4-FFF2-40B4-BE49-F238E27FC236}">
                <a16:creationId xmlns:a16="http://schemas.microsoft.com/office/drawing/2014/main" id="{E5E188D4-601C-4782-B718-BFD6AD9890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602530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9" name="Picture 68" descr="A close up of a logo&#10;&#10;Description automatically generated">
            <a:extLst>
              <a:ext uri="{FF2B5EF4-FFF2-40B4-BE49-F238E27FC236}">
                <a16:creationId xmlns:a16="http://schemas.microsoft.com/office/drawing/2014/main" id="{B653C64A-E6FF-4357-A45A-CC03581B6C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FCFE4-EBCF-48F8-ADBE-BBE5E28E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4535487" cy="3779838"/>
          </a:xfrm>
        </p:spPr>
        <p:txBody>
          <a:bodyPr anchor="ctr">
            <a:normAutofit/>
          </a:bodyPr>
          <a:lstStyle/>
          <a:p>
            <a:r>
              <a:rPr lang="en-GB" sz="5400"/>
              <a:t>Deep Reinforcement Learning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93AC70-3C56-4930-8894-E5C88220D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582077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41245E94-367F-4A46-9E9D-DB9274D75B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26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A4BA515-7AF1-4EEE-B67D-D67A003D7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1" y="0"/>
            <a:ext cx="12192000" cy="6827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835AB-8725-4860-BC61-45EEC501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406" y="2243451"/>
            <a:ext cx="5437187" cy="1185549"/>
          </a:xfrm>
        </p:spPr>
        <p:txBody>
          <a:bodyPr anchor="b">
            <a:normAutofit/>
          </a:bodyPr>
          <a:lstStyle/>
          <a:p>
            <a:pPr algn="ctr"/>
            <a:r>
              <a:rPr lang="en-GB" dirty="0"/>
              <a:t>Related Work</a:t>
            </a:r>
          </a:p>
        </p:txBody>
      </p:sp>
    </p:spTree>
    <p:extLst>
      <p:ext uri="{BB962C8B-B14F-4D97-AF65-F5344CB8AC3E}">
        <p14:creationId xmlns:p14="http://schemas.microsoft.com/office/powerpoint/2010/main" val="362619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E3A6D-7E9A-4003-B0CC-B1212E34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7308850" cy="986400"/>
          </a:xfrm>
        </p:spPr>
        <p:txBody>
          <a:bodyPr wrap="square" anchor="ctr">
            <a:normAutofit/>
          </a:bodyPr>
          <a:lstStyle/>
          <a:p>
            <a:r>
              <a:rPr lang="en-GB" sz="3700"/>
              <a:t>DRL &amp; Systematic Generalisation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392DC7-0988-443B-A0D0-E726C7DB6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1AE00A-B0C6-4B93-8327-E2494CF976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677794"/>
              </p:ext>
            </p:extLst>
          </p:nvPr>
        </p:nvGraphicFramePr>
        <p:xfrm>
          <a:off x="550863" y="2624135"/>
          <a:ext cx="11090276" cy="346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CAE12FD-D819-4460-BA62-9598BB1ACE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t="-7361" r="-7679"/>
          <a:stretch/>
        </p:blipFill>
        <p:spPr>
          <a:xfrm>
            <a:off x="11183220" y="0"/>
            <a:ext cx="1008780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50791"/>
      </p:ext>
    </p:extLst>
  </p:cSld>
  <p:clrMapOvr>
    <a:masterClrMapping/>
  </p:clrMapOvr>
</p:sld>
</file>

<file path=ppt/theme/theme1.xml><?xml version="1.0" encoding="utf-8"?>
<a:theme xmlns:a="http://schemas.openxmlformats.org/drawingml/2006/main" name="CumulusVTI">
  <a:themeElements>
    <a:clrScheme name="AnalogousFromDarkSeedRightStep">
      <a:dk1>
        <a:srgbClr val="000000"/>
      </a:dk1>
      <a:lt1>
        <a:srgbClr val="FFFFFF"/>
      </a:lt1>
      <a:dk2>
        <a:srgbClr val="243B41"/>
      </a:dk2>
      <a:lt2>
        <a:srgbClr val="E8E2E6"/>
      </a:lt2>
      <a:accent1>
        <a:srgbClr val="47B56F"/>
      </a:accent1>
      <a:accent2>
        <a:srgbClr val="3BB197"/>
      </a:accent2>
      <a:accent3>
        <a:srgbClr val="4DACC3"/>
      </a:accent3>
      <a:accent4>
        <a:srgbClr val="3B69B1"/>
      </a:accent4>
      <a:accent5>
        <a:srgbClr val="5B58C7"/>
      </a:accent5>
      <a:accent6>
        <a:srgbClr val="7C4CB8"/>
      </a:accent6>
      <a:hlink>
        <a:srgbClr val="8F822F"/>
      </a:hlink>
      <a:folHlink>
        <a:srgbClr val="828282"/>
      </a:folHlink>
    </a:clrScheme>
    <a:fontScheme name="Custom 5">
      <a:majorFont>
        <a:latin typeface="Sakkal Majalla"/>
        <a:ea typeface=""/>
        <a:cs typeface=""/>
      </a:majorFont>
      <a:minorFont>
        <a:latin typeface="Sakkal Majall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mulusVTI" id="{330A7FF3-5047-4849-B4F2-CAC49C1617F4}" vid="{5ADD0216-DBCC-4FD6-A2D5-6698F956A9AE}"/>
    </a:ext>
  </a:extLst>
</a:theme>
</file>

<file path=ppt/theme/theme2.xml><?xml version="1.0" encoding="utf-8"?>
<a:theme xmlns:a="http://schemas.openxmlformats.org/drawingml/2006/main" name="3DFloatVTI">
  <a:themeElements>
    <a:clrScheme name="AnalogousFromRegularSeedLeftStep">
      <a:dk1>
        <a:srgbClr val="000000"/>
      </a:dk1>
      <a:lt1>
        <a:srgbClr val="FFFFFF"/>
      </a:lt1>
      <a:dk2>
        <a:srgbClr val="242D41"/>
      </a:dk2>
      <a:lt2>
        <a:srgbClr val="E3E8E2"/>
      </a:lt2>
      <a:accent1>
        <a:srgbClr val="BF3DD2"/>
      </a:accent1>
      <a:accent2>
        <a:srgbClr val="7737C4"/>
      </a:accent2>
      <a:accent3>
        <a:srgbClr val="4B46D4"/>
      </a:accent3>
      <a:accent4>
        <a:srgbClr val="2C64C1"/>
      </a:accent4>
      <a:accent5>
        <a:srgbClr val="3CAFCC"/>
      </a:accent5>
      <a:accent6>
        <a:srgbClr val="29B698"/>
      </a:accent6>
      <a:hlink>
        <a:srgbClr val="3E9331"/>
      </a:hlink>
      <a:folHlink>
        <a:srgbClr val="7F7F7F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697</Words>
  <Application>Microsoft Office PowerPoint</Application>
  <PresentationFormat>Widescreen</PresentationFormat>
  <Paragraphs>93</Paragraphs>
  <Slides>25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Cambria Math</vt:lpstr>
      <vt:lpstr>Century Schoolbook</vt:lpstr>
      <vt:lpstr>Gill Sans MT</vt:lpstr>
      <vt:lpstr>Sakkal Majalla</vt:lpstr>
      <vt:lpstr>Walbaum Display</vt:lpstr>
      <vt:lpstr>Wingdings 2</vt:lpstr>
      <vt:lpstr>CumulusVTI</vt:lpstr>
      <vt:lpstr>3DFloatVTI</vt:lpstr>
      <vt:lpstr>Systematic Generalisation through Task Temporal Logic and Deep Reinforcement Learning</vt:lpstr>
      <vt:lpstr>Authors</vt:lpstr>
      <vt:lpstr>Background</vt:lpstr>
      <vt:lpstr>Three Topics</vt:lpstr>
      <vt:lpstr>Systematic Generalisation</vt:lpstr>
      <vt:lpstr>Symbolic Artificial Intelligence</vt:lpstr>
      <vt:lpstr>Deep Reinforcement Learning</vt:lpstr>
      <vt:lpstr>Related Work</vt:lpstr>
      <vt:lpstr>DRL &amp; Systematic Generalisation</vt:lpstr>
      <vt:lpstr>DRL &amp; Temporal Logic </vt:lpstr>
      <vt:lpstr>Contributions</vt:lpstr>
      <vt:lpstr>The Framework</vt:lpstr>
      <vt:lpstr>The model</vt:lpstr>
      <vt:lpstr>Task Temporal Logic</vt:lpstr>
      <vt:lpstr>The Neuro-Symbolic Agent</vt:lpstr>
      <vt:lpstr>The Symbolic Module</vt:lpstr>
      <vt:lpstr>PowerPoint Presentation</vt:lpstr>
      <vt:lpstr>Experimental findings</vt:lpstr>
      <vt:lpstr>The environment</vt:lpstr>
      <vt:lpstr>Architecture Matters:  Training Vs Testing</vt:lpstr>
      <vt:lpstr>Results: Negative &amp; Positive Tasks</vt:lpstr>
      <vt:lpstr>Results: Binary Choice Maps</vt:lpstr>
      <vt:lpstr>Results with the full Language</vt:lpstr>
      <vt:lpstr>Conclusions</vt:lpstr>
      <vt:lpstr>Questions? Systematic Generalisation through Task Temporal Logic and Deep Reinforcement Learning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Systematic Generalisation through Task Temporal Logic and Deep Reinforcement Learning</dc:title>
  <dc:creator>Borja González</dc:creator>
  <cp:lastModifiedBy>Borja González</cp:lastModifiedBy>
  <cp:revision>5</cp:revision>
  <dcterms:created xsi:type="dcterms:W3CDTF">2020-06-26T12:45:51Z</dcterms:created>
  <dcterms:modified xsi:type="dcterms:W3CDTF">2020-06-27T00:40:00Z</dcterms:modified>
</cp:coreProperties>
</file>