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 marR="0" algn="l" rtl="0">
      <a:lnSpc>
        <a:spcPct val="100000"/>
      </a:lnSpc>
      <a:spcBef>
        <a:spcPts val="0"/>
      </a:spcBef>
      <a:spcAft>
        <a:spcPts val="0"/>
      </a:spcAft>
    </a:defPPr>
    <a:lvl1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1pPr>
    <a:lvl2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2pPr>
    <a:lvl3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3pPr>
    <a:lvl4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4pPr>
    <a:lvl5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5pPr>
    <a:lvl6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6pPr>
    <a:lvl7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7pPr>
    <a:lvl8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8pPr>
    <a:lvl9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1A5F2"/>
    <a:srgbClr val="F6ADD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90651C3A-4460-11DB-9652-00E08161165F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0" d="100"/>
          <a:sy n="100" d="100"/>
        </p:scale>
        <p:origin x="267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Ben\Desktop\NeoMate.xlsm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2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Segoe UI Light" panose="020B0502040204020203" pitchFamily="34" charset="0"/>
                <a:ea typeface="+mn-ea"/>
                <a:cs typeface="Segoe UI Light" panose="020B0502040204020203" pitchFamily="34" charset="0"/>
              </a:defRPr>
            </a:pPr>
            <a:r>
              <a:rPr lang="en-GB" sz="1200"/>
              <a:t>Acitivity:</a:t>
            </a:r>
            <a:r>
              <a:rPr lang="en-GB" sz="1200" baseline="0"/>
              <a:t> Last 15 minutes</a:t>
            </a:r>
            <a:endParaRPr lang="en-GB" sz="120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Segoe UI Light" panose="020B0502040204020203" pitchFamily="34" charset="0"/>
              <a:ea typeface="+mn-ea"/>
              <a:cs typeface="Segoe UI Light" panose="020B0502040204020203" pitchFamily="34" charset="0"/>
            </a:defRPr>
          </a:pPr>
          <a:endParaRPr lang="en-US"/>
        </a:p>
      </c:txPr>
    </c:title>
    <c:autoTitleDeleted val="0"/>
    <c:plotArea>
      <c:layout/>
      <c:scatterChart>
        <c:scatterStyle val="lineMarker"/>
        <c:varyColors val="0"/>
        <c:ser>
          <c:idx val="0"/>
          <c:order val="0"/>
          <c:tx>
            <c:v>Left Arm</c:v>
          </c:tx>
          <c:spPr>
            <a:ln w="19050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xVal>
            <c:numRef>
              <c:f>Recorded!$B$3:$B$3600</c:f>
              <c:numCache>
                <c:formatCode>[$-F400]h:mm:ss\ AM/PM</c:formatCode>
                <c:ptCount val="3598"/>
                <c:pt idx="0">
                  <c:v>0.28491898148148148</c:v>
                </c:pt>
                <c:pt idx="1">
                  <c:v>0.28493055555555552</c:v>
                </c:pt>
                <c:pt idx="2">
                  <c:v>0.28493055555555552</c:v>
                </c:pt>
                <c:pt idx="3">
                  <c:v>0.28494212962962967</c:v>
                </c:pt>
                <c:pt idx="4">
                  <c:v>0.28494212962962967</c:v>
                </c:pt>
                <c:pt idx="5">
                  <c:v>0.28495370370370371</c:v>
                </c:pt>
                <c:pt idx="6">
                  <c:v>0.28495370370370371</c:v>
                </c:pt>
                <c:pt idx="7">
                  <c:v>0.28496527777777775</c:v>
                </c:pt>
                <c:pt idx="8">
                  <c:v>0.28496527777777775</c:v>
                </c:pt>
                <c:pt idx="9">
                  <c:v>0.28497685185185184</c:v>
                </c:pt>
                <c:pt idx="10">
                  <c:v>0.28497685185185184</c:v>
                </c:pt>
                <c:pt idx="11">
                  <c:v>0.28498842592592594</c:v>
                </c:pt>
                <c:pt idx="12">
                  <c:v>0.28498842592592594</c:v>
                </c:pt>
                <c:pt idx="13">
                  <c:v>0.28499999999999998</c:v>
                </c:pt>
                <c:pt idx="14">
                  <c:v>0.28499999999999998</c:v>
                </c:pt>
                <c:pt idx="15">
                  <c:v>0.28501157407407407</c:v>
                </c:pt>
                <c:pt idx="16">
                  <c:v>0.28502314814814816</c:v>
                </c:pt>
                <c:pt idx="17">
                  <c:v>0.28502314814814816</c:v>
                </c:pt>
                <c:pt idx="18">
                  <c:v>0.2850347222222222</c:v>
                </c:pt>
                <c:pt idx="19">
                  <c:v>0.2850347222222222</c:v>
                </c:pt>
                <c:pt idx="20">
                  <c:v>0.2850462962962963</c:v>
                </c:pt>
                <c:pt idx="21">
                  <c:v>0.2850462962962963</c:v>
                </c:pt>
                <c:pt idx="22">
                  <c:v>0.28505787037037039</c:v>
                </c:pt>
                <c:pt idx="23">
                  <c:v>0.28505787037037039</c:v>
                </c:pt>
                <c:pt idx="24">
                  <c:v>0.28506944444444443</c:v>
                </c:pt>
                <c:pt idx="25">
                  <c:v>0.28506944444444443</c:v>
                </c:pt>
                <c:pt idx="26">
                  <c:v>0.28508101851851853</c:v>
                </c:pt>
                <c:pt idx="27">
                  <c:v>0.28508101851851853</c:v>
                </c:pt>
                <c:pt idx="28">
                  <c:v>0.28509259259259262</c:v>
                </c:pt>
                <c:pt idx="29">
                  <c:v>0.28509259259259262</c:v>
                </c:pt>
                <c:pt idx="30">
                  <c:v>0.28510416666666666</c:v>
                </c:pt>
                <c:pt idx="31">
                  <c:v>0.28510416666666666</c:v>
                </c:pt>
                <c:pt idx="32">
                  <c:v>0.28511574074074075</c:v>
                </c:pt>
                <c:pt idx="33">
                  <c:v>0.28511574074074075</c:v>
                </c:pt>
                <c:pt idx="34">
                  <c:v>0.28512731481481485</c:v>
                </c:pt>
                <c:pt idx="35">
                  <c:v>0.28512731481481485</c:v>
                </c:pt>
                <c:pt idx="36">
                  <c:v>0.28513888888888889</c:v>
                </c:pt>
                <c:pt idx="37">
                  <c:v>0.28513888888888889</c:v>
                </c:pt>
                <c:pt idx="38">
                  <c:v>0.28515046296296293</c:v>
                </c:pt>
              </c:numCache>
            </c:numRef>
          </c:xVal>
          <c:yVal>
            <c:numRef>
              <c:f>[0]!LA30Min</c:f>
              <c:numCache>
                <c:formatCode>General</c:formatCode>
                <c:ptCount val="40"/>
                <c:pt idx="0">
                  <c:v>50</c:v>
                </c:pt>
                <c:pt idx="1">
                  <c:v>50</c:v>
                </c:pt>
                <c:pt idx="2">
                  <c:v>49</c:v>
                </c:pt>
                <c:pt idx="3">
                  <c:v>75</c:v>
                </c:pt>
                <c:pt idx="4">
                  <c:v>75</c:v>
                </c:pt>
                <c:pt idx="5">
                  <c:v>50</c:v>
                </c:pt>
                <c:pt idx="6">
                  <c:v>49</c:v>
                </c:pt>
                <c:pt idx="7">
                  <c:v>57</c:v>
                </c:pt>
                <c:pt idx="8">
                  <c:v>59</c:v>
                </c:pt>
                <c:pt idx="9">
                  <c:v>61</c:v>
                </c:pt>
                <c:pt idx="10">
                  <c:v>50</c:v>
                </c:pt>
                <c:pt idx="11">
                  <c:v>52</c:v>
                </c:pt>
                <c:pt idx="12">
                  <c:v>51</c:v>
                </c:pt>
                <c:pt idx="13">
                  <c:v>51</c:v>
                </c:pt>
                <c:pt idx="14">
                  <c:v>50</c:v>
                </c:pt>
                <c:pt idx="15">
                  <c:v>48</c:v>
                </c:pt>
                <c:pt idx="16">
                  <c:v>49</c:v>
                </c:pt>
                <c:pt idx="17">
                  <c:v>53</c:v>
                </c:pt>
                <c:pt idx="18">
                  <c:v>52</c:v>
                </c:pt>
                <c:pt idx="19">
                  <c:v>54</c:v>
                </c:pt>
                <c:pt idx="20">
                  <c:v>54</c:v>
                </c:pt>
                <c:pt idx="21">
                  <c:v>53</c:v>
                </c:pt>
                <c:pt idx="22">
                  <c:v>53</c:v>
                </c:pt>
                <c:pt idx="23">
                  <c:v>50</c:v>
                </c:pt>
                <c:pt idx="24">
                  <c:v>50</c:v>
                </c:pt>
                <c:pt idx="25">
                  <c:v>51</c:v>
                </c:pt>
                <c:pt idx="26">
                  <c:v>51</c:v>
                </c:pt>
                <c:pt idx="27">
                  <c:v>50</c:v>
                </c:pt>
                <c:pt idx="28">
                  <c:v>50</c:v>
                </c:pt>
                <c:pt idx="29">
                  <c:v>48</c:v>
                </c:pt>
                <c:pt idx="30">
                  <c:v>66</c:v>
                </c:pt>
                <c:pt idx="31">
                  <c:v>49</c:v>
                </c:pt>
                <c:pt idx="32">
                  <c:v>49</c:v>
                </c:pt>
                <c:pt idx="33">
                  <c:v>49</c:v>
                </c:pt>
                <c:pt idx="34">
                  <c:v>49</c:v>
                </c:pt>
                <c:pt idx="35">
                  <c:v>49</c:v>
                </c:pt>
                <c:pt idx="36">
                  <c:v>49</c:v>
                </c:pt>
                <c:pt idx="37">
                  <c:v>49</c:v>
                </c:pt>
                <c:pt idx="38">
                  <c:v>49</c:v>
                </c:pt>
              </c:numCache>
            </c:numRef>
          </c:yVal>
          <c:smooth val="0"/>
        </c:ser>
        <c:ser>
          <c:idx val="1"/>
          <c:order val="1"/>
          <c:tx>
            <c:v>Right Arm</c:v>
          </c:tx>
          <c:spPr>
            <a:ln w="19050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xVal>
            <c:numRef>
              <c:f>[0]!Time30Min</c:f>
              <c:numCache>
                <c:formatCode>[$-F400]h:mm:ss\ AM/PM</c:formatCode>
                <c:ptCount val="40"/>
                <c:pt idx="0">
                  <c:v>0.28491898148148148</c:v>
                </c:pt>
                <c:pt idx="1">
                  <c:v>0.28493055555555552</c:v>
                </c:pt>
                <c:pt idx="2">
                  <c:v>0.28493055555555552</c:v>
                </c:pt>
                <c:pt idx="3">
                  <c:v>0.28494212962962967</c:v>
                </c:pt>
                <c:pt idx="4">
                  <c:v>0.28494212962962967</c:v>
                </c:pt>
                <c:pt idx="5">
                  <c:v>0.28495370370370371</c:v>
                </c:pt>
                <c:pt idx="6">
                  <c:v>0.28495370370370371</c:v>
                </c:pt>
                <c:pt idx="7">
                  <c:v>0.28496527777777775</c:v>
                </c:pt>
                <c:pt idx="8">
                  <c:v>0.28496527777777775</c:v>
                </c:pt>
                <c:pt idx="9">
                  <c:v>0.28497685185185184</c:v>
                </c:pt>
                <c:pt idx="10">
                  <c:v>0.28497685185185184</c:v>
                </c:pt>
                <c:pt idx="11">
                  <c:v>0.28498842592592594</c:v>
                </c:pt>
                <c:pt idx="12">
                  <c:v>0.28498842592592594</c:v>
                </c:pt>
                <c:pt idx="13">
                  <c:v>0.28499999999999998</c:v>
                </c:pt>
                <c:pt idx="14">
                  <c:v>0.28499999999999998</c:v>
                </c:pt>
                <c:pt idx="15">
                  <c:v>0.28501157407407407</c:v>
                </c:pt>
                <c:pt idx="16">
                  <c:v>0.28502314814814816</c:v>
                </c:pt>
                <c:pt idx="17">
                  <c:v>0.28502314814814816</c:v>
                </c:pt>
                <c:pt idx="18">
                  <c:v>0.2850347222222222</c:v>
                </c:pt>
                <c:pt idx="19">
                  <c:v>0.2850347222222222</c:v>
                </c:pt>
                <c:pt idx="20">
                  <c:v>0.2850462962962963</c:v>
                </c:pt>
                <c:pt idx="21">
                  <c:v>0.2850462962962963</c:v>
                </c:pt>
                <c:pt idx="22">
                  <c:v>0.28505787037037039</c:v>
                </c:pt>
                <c:pt idx="23">
                  <c:v>0.28505787037037039</c:v>
                </c:pt>
                <c:pt idx="24">
                  <c:v>0.28506944444444443</c:v>
                </c:pt>
                <c:pt idx="25">
                  <c:v>0.28506944444444443</c:v>
                </c:pt>
                <c:pt idx="26">
                  <c:v>0.28508101851851853</c:v>
                </c:pt>
                <c:pt idx="27">
                  <c:v>0.28508101851851853</c:v>
                </c:pt>
                <c:pt idx="28">
                  <c:v>0.28509259259259262</c:v>
                </c:pt>
                <c:pt idx="29">
                  <c:v>0.28509259259259262</c:v>
                </c:pt>
                <c:pt idx="30">
                  <c:v>0.28510416666666666</c:v>
                </c:pt>
                <c:pt idx="31">
                  <c:v>0.28510416666666666</c:v>
                </c:pt>
                <c:pt idx="32">
                  <c:v>0.28511574074074075</c:v>
                </c:pt>
                <c:pt idx="33">
                  <c:v>0.28511574074074075</c:v>
                </c:pt>
                <c:pt idx="34">
                  <c:v>0.28512731481481485</c:v>
                </c:pt>
                <c:pt idx="35">
                  <c:v>0.28512731481481485</c:v>
                </c:pt>
                <c:pt idx="36">
                  <c:v>0.28513888888888889</c:v>
                </c:pt>
                <c:pt idx="37">
                  <c:v>0.28513888888888889</c:v>
                </c:pt>
                <c:pt idx="38">
                  <c:v>0.28515046296296293</c:v>
                </c:pt>
              </c:numCache>
            </c:numRef>
          </c:xVal>
          <c:yVal>
            <c:numRef>
              <c:f>[0]!RA30Min</c:f>
              <c:numCache>
                <c:formatCode>General</c:formatCode>
                <c:ptCount val="40"/>
                <c:pt idx="0">
                  <c:v>42</c:v>
                </c:pt>
                <c:pt idx="1">
                  <c:v>42</c:v>
                </c:pt>
                <c:pt idx="2">
                  <c:v>43</c:v>
                </c:pt>
                <c:pt idx="3">
                  <c:v>53</c:v>
                </c:pt>
                <c:pt idx="4">
                  <c:v>94</c:v>
                </c:pt>
                <c:pt idx="5">
                  <c:v>63</c:v>
                </c:pt>
                <c:pt idx="6">
                  <c:v>48</c:v>
                </c:pt>
                <c:pt idx="7">
                  <c:v>64</c:v>
                </c:pt>
                <c:pt idx="8">
                  <c:v>55</c:v>
                </c:pt>
                <c:pt idx="9">
                  <c:v>60</c:v>
                </c:pt>
                <c:pt idx="10">
                  <c:v>44</c:v>
                </c:pt>
                <c:pt idx="11">
                  <c:v>45</c:v>
                </c:pt>
                <c:pt idx="12">
                  <c:v>48</c:v>
                </c:pt>
                <c:pt idx="13">
                  <c:v>48</c:v>
                </c:pt>
                <c:pt idx="14">
                  <c:v>47</c:v>
                </c:pt>
                <c:pt idx="15">
                  <c:v>47</c:v>
                </c:pt>
                <c:pt idx="16">
                  <c:v>51</c:v>
                </c:pt>
                <c:pt idx="17">
                  <c:v>70</c:v>
                </c:pt>
                <c:pt idx="18">
                  <c:v>69</c:v>
                </c:pt>
                <c:pt idx="19">
                  <c:v>67</c:v>
                </c:pt>
                <c:pt idx="20">
                  <c:v>76</c:v>
                </c:pt>
                <c:pt idx="21">
                  <c:v>68</c:v>
                </c:pt>
                <c:pt idx="22">
                  <c:v>53</c:v>
                </c:pt>
                <c:pt idx="23">
                  <c:v>48</c:v>
                </c:pt>
                <c:pt idx="24">
                  <c:v>43</c:v>
                </c:pt>
                <c:pt idx="25">
                  <c:v>44</c:v>
                </c:pt>
                <c:pt idx="26">
                  <c:v>45</c:v>
                </c:pt>
                <c:pt idx="27">
                  <c:v>47</c:v>
                </c:pt>
                <c:pt idx="28">
                  <c:v>47</c:v>
                </c:pt>
                <c:pt idx="29">
                  <c:v>47</c:v>
                </c:pt>
                <c:pt idx="30">
                  <c:v>59</c:v>
                </c:pt>
                <c:pt idx="31">
                  <c:v>48</c:v>
                </c:pt>
                <c:pt idx="32">
                  <c:v>48</c:v>
                </c:pt>
                <c:pt idx="33">
                  <c:v>48</c:v>
                </c:pt>
                <c:pt idx="34">
                  <c:v>48</c:v>
                </c:pt>
                <c:pt idx="35">
                  <c:v>48</c:v>
                </c:pt>
                <c:pt idx="36">
                  <c:v>48</c:v>
                </c:pt>
                <c:pt idx="37">
                  <c:v>48</c:v>
                </c:pt>
                <c:pt idx="38">
                  <c:v>48</c:v>
                </c:pt>
              </c:numCache>
            </c:numRef>
          </c:yVal>
          <c:smooth val="0"/>
        </c:ser>
        <c:ser>
          <c:idx val="2"/>
          <c:order val="2"/>
          <c:tx>
            <c:v>Left Leg</c:v>
          </c:tx>
          <c:spPr>
            <a:ln w="19050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xVal>
            <c:numRef>
              <c:f>[0]!Time30Min</c:f>
              <c:numCache>
                <c:formatCode>[$-F400]h:mm:ss\ AM/PM</c:formatCode>
                <c:ptCount val="40"/>
                <c:pt idx="0">
                  <c:v>0.28491898148148148</c:v>
                </c:pt>
                <c:pt idx="1">
                  <c:v>0.28493055555555552</c:v>
                </c:pt>
                <c:pt idx="2">
                  <c:v>0.28493055555555552</c:v>
                </c:pt>
                <c:pt idx="3">
                  <c:v>0.28494212962962967</c:v>
                </c:pt>
                <c:pt idx="4">
                  <c:v>0.28494212962962967</c:v>
                </c:pt>
                <c:pt idx="5">
                  <c:v>0.28495370370370371</c:v>
                </c:pt>
                <c:pt idx="6">
                  <c:v>0.28495370370370371</c:v>
                </c:pt>
                <c:pt idx="7">
                  <c:v>0.28496527777777775</c:v>
                </c:pt>
                <c:pt idx="8">
                  <c:v>0.28496527777777775</c:v>
                </c:pt>
                <c:pt idx="9">
                  <c:v>0.28497685185185184</c:v>
                </c:pt>
                <c:pt idx="10">
                  <c:v>0.28497685185185184</c:v>
                </c:pt>
                <c:pt idx="11">
                  <c:v>0.28498842592592594</c:v>
                </c:pt>
                <c:pt idx="12">
                  <c:v>0.28498842592592594</c:v>
                </c:pt>
                <c:pt idx="13">
                  <c:v>0.28499999999999998</c:v>
                </c:pt>
                <c:pt idx="14">
                  <c:v>0.28499999999999998</c:v>
                </c:pt>
                <c:pt idx="15">
                  <c:v>0.28501157407407407</c:v>
                </c:pt>
                <c:pt idx="16">
                  <c:v>0.28502314814814816</c:v>
                </c:pt>
                <c:pt idx="17">
                  <c:v>0.28502314814814816</c:v>
                </c:pt>
                <c:pt idx="18">
                  <c:v>0.2850347222222222</c:v>
                </c:pt>
                <c:pt idx="19">
                  <c:v>0.2850347222222222</c:v>
                </c:pt>
                <c:pt idx="20">
                  <c:v>0.2850462962962963</c:v>
                </c:pt>
                <c:pt idx="21">
                  <c:v>0.2850462962962963</c:v>
                </c:pt>
                <c:pt idx="22">
                  <c:v>0.28505787037037039</c:v>
                </c:pt>
                <c:pt idx="23">
                  <c:v>0.28505787037037039</c:v>
                </c:pt>
                <c:pt idx="24">
                  <c:v>0.28506944444444443</c:v>
                </c:pt>
                <c:pt idx="25">
                  <c:v>0.28506944444444443</c:v>
                </c:pt>
                <c:pt idx="26">
                  <c:v>0.28508101851851853</c:v>
                </c:pt>
                <c:pt idx="27">
                  <c:v>0.28508101851851853</c:v>
                </c:pt>
                <c:pt idx="28">
                  <c:v>0.28509259259259262</c:v>
                </c:pt>
                <c:pt idx="29">
                  <c:v>0.28509259259259262</c:v>
                </c:pt>
                <c:pt idx="30">
                  <c:v>0.28510416666666666</c:v>
                </c:pt>
                <c:pt idx="31">
                  <c:v>0.28510416666666666</c:v>
                </c:pt>
                <c:pt idx="32">
                  <c:v>0.28511574074074075</c:v>
                </c:pt>
                <c:pt idx="33">
                  <c:v>0.28511574074074075</c:v>
                </c:pt>
                <c:pt idx="34">
                  <c:v>0.28512731481481485</c:v>
                </c:pt>
                <c:pt idx="35">
                  <c:v>0.28512731481481485</c:v>
                </c:pt>
                <c:pt idx="36">
                  <c:v>0.28513888888888889</c:v>
                </c:pt>
                <c:pt idx="37">
                  <c:v>0.28513888888888889</c:v>
                </c:pt>
                <c:pt idx="38">
                  <c:v>0.28515046296296293</c:v>
                </c:pt>
              </c:numCache>
            </c:numRef>
          </c:xVal>
          <c:yVal>
            <c:numRef>
              <c:f>[0]!LL30Min</c:f>
              <c:numCache>
                <c:formatCode>General</c:formatCode>
                <c:ptCount val="40"/>
                <c:pt idx="0">
                  <c:v>27</c:v>
                </c:pt>
                <c:pt idx="1">
                  <c:v>27</c:v>
                </c:pt>
                <c:pt idx="2">
                  <c:v>27</c:v>
                </c:pt>
                <c:pt idx="3">
                  <c:v>27</c:v>
                </c:pt>
                <c:pt idx="4">
                  <c:v>27</c:v>
                </c:pt>
                <c:pt idx="5">
                  <c:v>27</c:v>
                </c:pt>
                <c:pt idx="6">
                  <c:v>27</c:v>
                </c:pt>
                <c:pt idx="7">
                  <c:v>27</c:v>
                </c:pt>
                <c:pt idx="8">
                  <c:v>27</c:v>
                </c:pt>
                <c:pt idx="9">
                  <c:v>27</c:v>
                </c:pt>
                <c:pt idx="10">
                  <c:v>27</c:v>
                </c:pt>
                <c:pt idx="11">
                  <c:v>38</c:v>
                </c:pt>
                <c:pt idx="12">
                  <c:v>39</c:v>
                </c:pt>
                <c:pt idx="13">
                  <c:v>40</c:v>
                </c:pt>
                <c:pt idx="14">
                  <c:v>32</c:v>
                </c:pt>
                <c:pt idx="15">
                  <c:v>29</c:v>
                </c:pt>
                <c:pt idx="16">
                  <c:v>29</c:v>
                </c:pt>
                <c:pt idx="17">
                  <c:v>28</c:v>
                </c:pt>
                <c:pt idx="18">
                  <c:v>29</c:v>
                </c:pt>
                <c:pt idx="19">
                  <c:v>29</c:v>
                </c:pt>
                <c:pt idx="20">
                  <c:v>28</c:v>
                </c:pt>
                <c:pt idx="21">
                  <c:v>28</c:v>
                </c:pt>
                <c:pt idx="22">
                  <c:v>28</c:v>
                </c:pt>
                <c:pt idx="23">
                  <c:v>28</c:v>
                </c:pt>
                <c:pt idx="24">
                  <c:v>28</c:v>
                </c:pt>
                <c:pt idx="25">
                  <c:v>38</c:v>
                </c:pt>
                <c:pt idx="26">
                  <c:v>29</c:v>
                </c:pt>
                <c:pt idx="27">
                  <c:v>35</c:v>
                </c:pt>
                <c:pt idx="28">
                  <c:v>34</c:v>
                </c:pt>
                <c:pt idx="29">
                  <c:v>27</c:v>
                </c:pt>
                <c:pt idx="30">
                  <c:v>27</c:v>
                </c:pt>
                <c:pt idx="31">
                  <c:v>27</c:v>
                </c:pt>
                <c:pt idx="32">
                  <c:v>27</c:v>
                </c:pt>
                <c:pt idx="33">
                  <c:v>27</c:v>
                </c:pt>
                <c:pt idx="34">
                  <c:v>27</c:v>
                </c:pt>
                <c:pt idx="35">
                  <c:v>27</c:v>
                </c:pt>
                <c:pt idx="36">
                  <c:v>27</c:v>
                </c:pt>
                <c:pt idx="37">
                  <c:v>27</c:v>
                </c:pt>
                <c:pt idx="38">
                  <c:v>27</c:v>
                </c:pt>
              </c:numCache>
            </c:numRef>
          </c:yVal>
          <c:smooth val="0"/>
        </c:ser>
        <c:ser>
          <c:idx val="3"/>
          <c:order val="3"/>
          <c:tx>
            <c:v>Right Leg</c:v>
          </c:tx>
          <c:spPr>
            <a:ln w="19050" cap="rnd">
              <a:solidFill>
                <a:schemeClr val="accent4"/>
              </a:solidFill>
              <a:round/>
            </a:ln>
            <a:effectLst/>
          </c:spPr>
          <c:marker>
            <c:symbol val="none"/>
          </c:marker>
          <c:xVal>
            <c:numRef>
              <c:f>[0]!Time30Min</c:f>
              <c:numCache>
                <c:formatCode>[$-F400]h:mm:ss\ AM/PM</c:formatCode>
                <c:ptCount val="40"/>
                <c:pt idx="0">
                  <c:v>0.28491898148148148</c:v>
                </c:pt>
                <c:pt idx="1">
                  <c:v>0.28493055555555552</c:v>
                </c:pt>
                <c:pt idx="2">
                  <c:v>0.28493055555555552</c:v>
                </c:pt>
                <c:pt idx="3">
                  <c:v>0.28494212962962967</c:v>
                </c:pt>
                <c:pt idx="4">
                  <c:v>0.28494212962962967</c:v>
                </c:pt>
                <c:pt idx="5">
                  <c:v>0.28495370370370371</c:v>
                </c:pt>
                <c:pt idx="6">
                  <c:v>0.28495370370370371</c:v>
                </c:pt>
                <c:pt idx="7">
                  <c:v>0.28496527777777775</c:v>
                </c:pt>
                <c:pt idx="8">
                  <c:v>0.28496527777777775</c:v>
                </c:pt>
                <c:pt idx="9">
                  <c:v>0.28497685185185184</c:v>
                </c:pt>
                <c:pt idx="10">
                  <c:v>0.28497685185185184</c:v>
                </c:pt>
                <c:pt idx="11">
                  <c:v>0.28498842592592594</c:v>
                </c:pt>
                <c:pt idx="12">
                  <c:v>0.28498842592592594</c:v>
                </c:pt>
                <c:pt idx="13">
                  <c:v>0.28499999999999998</c:v>
                </c:pt>
                <c:pt idx="14">
                  <c:v>0.28499999999999998</c:v>
                </c:pt>
                <c:pt idx="15">
                  <c:v>0.28501157407407407</c:v>
                </c:pt>
                <c:pt idx="16">
                  <c:v>0.28502314814814816</c:v>
                </c:pt>
                <c:pt idx="17">
                  <c:v>0.28502314814814816</c:v>
                </c:pt>
                <c:pt idx="18">
                  <c:v>0.2850347222222222</c:v>
                </c:pt>
                <c:pt idx="19">
                  <c:v>0.2850347222222222</c:v>
                </c:pt>
                <c:pt idx="20">
                  <c:v>0.2850462962962963</c:v>
                </c:pt>
                <c:pt idx="21">
                  <c:v>0.2850462962962963</c:v>
                </c:pt>
                <c:pt idx="22">
                  <c:v>0.28505787037037039</c:v>
                </c:pt>
                <c:pt idx="23">
                  <c:v>0.28505787037037039</c:v>
                </c:pt>
                <c:pt idx="24">
                  <c:v>0.28506944444444443</c:v>
                </c:pt>
                <c:pt idx="25">
                  <c:v>0.28506944444444443</c:v>
                </c:pt>
                <c:pt idx="26">
                  <c:v>0.28508101851851853</c:v>
                </c:pt>
                <c:pt idx="27">
                  <c:v>0.28508101851851853</c:v>
                </c:pt>
                <c:pt idx="28">
                  <c:v>0.28509259259259262</c:v>
                </c:pt>
                <c:pt idx="29">
                  <c:v>0.28509259259259262</c:v>
                </c:pt>
                <c:pt idx="30">
                  <c:v>0.28510416666666666</c:v>
                </c:pt>
                <c:pt idx="31">
                  <c:v>0.28510416666666666</c:v>
                </c:pt>
                <c:pt idx="32">
                  <c:v>0.28511574074074075</c:v>
                </c:pt>
                <c:pt idx="33">
                  <c:v>0.28511574074074075</c:v>
                </c:pt>
                <c:pt idx="34">
                  <c:v>0.28512731481481485</c:v>
                </c:pt>
                <c:pt idx="35">
                  <c:v>0.28512731481481485</c:v>
                </c:pt>
                <c:pt idx="36">
                  <c:v>0.28513888888888889</c:v>
                </c:pt>
                <c:pt idx="37">
                  <c:v>0.28513888888888889</c:v>
                </c:pt>
                <c:pt idx="38">
                  <c:v>0.28515046296296293</c:v>
                </c:pt>
              </c:numCache>
            </c:numRef>
          </c:xVal>
          <c:yVal>
            <c:numRef>
              <c:f>[0]!RL30Min</c:f>
              <c:numCache>
                <c:formatCode>General</c:formatCode>
                <c:ptCount val="40"/>
                <c:pt idx="0">
                  <c:v>24</c:v>
                </c:pt>
                <c:pt idx="1">
                  <c:v>24</c:v>
                </c:pt>
                <c:pt idx="2">
                  <c:v>24</c:v>
                </c:pt>
                <c:pt idx="3">
                  <c:v>24</c:v>
                </c:pt>
                <c:pt idx="4">
                  <c:v>24</c:v>
                </c:pt>
                <c:pt idx="5">
                  <c:v>24</c:v>
                </c:pt>
                <c:pt idx="6">
                  <c:v>24</c:v>
                </c:pt>
                <c:pt idx="7">
                  <c:v>24</c:v>
                </c:pt>
                <c:pt idx="8">
                  <c:v>24</c:v>
                </c:pt>
                <c:pt idx="9">
                  <c:v>24</c:v>
                </c:pt>
                <c:pt idx="10">
                  <c:v>24</c:v>
                </c:pt>
                <c:pt idx="11">
                  <c:v>44</c:v>
                </c:pt>
                <c:pt idx="12">
                  <c:v>37</c:v>
                </c:pt>
                <c:pt idx="13">
                  <c:v>38</c:v>
                </c:pt>
                <c:pt idx="14">
                  <c:v>38</c:v>
                </c:pt>
                <c:pt idx="15">
                  <c:v>25</c:v>
                </c:pt>
                <c:pt idx="16">
                  <c:v>25</c:v>
                </c:pt>
                <c:pt idx="17">
                  <c:v>26</c:v>
                </c:pt>
                <c:pt idx="18">
                  <c:v>26</c:v>
                </c:pt>
                <c:pt idx="19">
                  <c:v>26</c:v>
                </c:pt>
                <c:pt idx="20">
                  <c:v>26</c:v>
                </c:pt>
                <c:pt idx="21">
                  <c:v>26</c:v>
                </c:pt>
                <c:pt idx="22">
                  <c:v>26</c:v>
                </c:pt>
                <c:pt idx="23">
                  <c:v>26</c:v>
                </c:pt>
                <c:pt idx="24">
                  <c:v>26</c:v>
                </c:pt>
                <c:pt idx="25">
                  <c:v>44</c:v>
                </c:pt>
                <c:pt idx="26">
                  <c:v>60</c:v>
                </c:pt>
                <c:pt idx="27">
                  <c:v>49</c:v>
                </c:pt>
                <c:pt idx="28">
                  <c:v>39</c:v>
                </c:pt>
                <c:pt idx="29">
                  <c:v>25</c:v>
                </c:pt>
                <c:pt idx="30">
                  <c:v>26</c:v>
                </c:pt>
                <c:pt idx="31">
                  <c:v>26</c:v>
                </c:pt>
                <c:pt idx="32">
                  <c:v>26</c:v>
                </c:pt>
                <c:pt idx="33">
                  <c:v>26</c:v>
                </c:pt>
                <c:pt idx="34">
                  <c:v>26</c:v>
                </c:pt>
                <c:pt idx="35">
                  <c:v>26</c:v>
                </c:pt>
                <c:pt idx="36">
                  <c:v>27</c:v>
                </c:pt>
                <c:pt idx="37">
                  <c:v>26</c:v>
                </c:pt>
                <c:pt idx="38">
                  <c:v>27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242841624"/>
        <c:axId val="192128064"/>
      </c:scatterChart>
      <c:valAx>
        <c:axId val="242841624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Segoe UI Light" panose="020B0502040204020203" pitchFamily="34" charset="0"/>
                    <a:ea typeface="+mn-ea"/>
                    <a:cs typeface="Segoe UI Light" panose="020B0502040204020203" pitchFamily="34" charset="0"/>
                  </a:defRPr>
                </a:pPr>
                <a:r>
                  <a:rPr lang="en-GB"/>
                  <a:t>Time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Segoe UI Light" panose="020B0502040204020203" pitchFamily="34" charset="0"/>
                  <a:ea typeface="+mn-ea"/>
                  <a:cs typeface="Segoe UI Light" panose="020B0502040204020203" pitchFamily="34" charset="0"/>
                </a:defRPr>
              </a:pPr>
              <a:endParaRPr lang="en-US"/>
            </a:p>
          </c:txPr>
        </c:title>
        <c:numFmt formatCode="[$-F400]h:mm:ss\ AM/PM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Segoe UI Light" panose="020B0502040204020203" pitchFamily="34" charset="0"/>
                <a:ea typeface="+mn-ea"/>
                <a:cs typeface="Segoe UI Light" panose="020B0502040204020203" pitchFamily="34" charset="0"/>
              </a:defRPr>
            </a:pPr>
            <a:endParaRPr lang="en-US"/>
          </a:p>
        </c:txPr>
        <c:crossAx val="192128064"/>
        <c:crosses val="autoZero"/>
        <c:crossBetween val="midCat"/>
      </c:valAx>
      <c:valAx>
        <c:axId val="192128064"/>
        <c:scaling>
          <c:orientation val="minMax"/>
          <c:max val="1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Segoe UI Light" panose="020B0502040204020203" pitchFamily="34" charset="0"/>
                    <a:ea typeface="+mn-ea"/>
                    <a:cs typeface="Segoe UI Light" panose="020B0502040204020203" pitchFamily="34" charset="0"/>
                  </a:defRPr>
                </a:pPr>
                <a:r>
                  <a:rPr lang="en-GB"/>
                  <a:t>Flex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Segoe UI Light" panose="020B0502040204020203" pitchFamily="34" charset="0"/>
                  <a:ea typeface="+mn-ea"/>
                  <a:cs typeface="Segoe UI Light" panose="020B0502040204020203" pitchFamily="34" charset="0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Segoe UI Light" panose="020B0502040204020203" pitchFamily="34" charset="0"/>
                <a:ea typeface="+mn-ea"/>
                <a:cs typeface="Segoe UI Light" panose="020B0502040204020203" pitchFamily="34" charset="0"/>
              </a:defRPr>
            </a:pPr>
            <a:endParaRPr lang="en-US"/>
          </a:p>
        </c:txPr>
        <c:crossAx val="242841624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>
          <a:latin typeface="Segoe UI Light" panose="020B0502040204020203" pitchFamily="34" charset="0"/>
          <a:cs typeface="Segoe UI Light" panose="020B0502040204020203" pitchFamily="34" charset="0"/>
        </a:defRPr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3" name="Shape 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>
              <a:spcBef>
                <a:spcPts val="0"/>
              </a:spcBef>
              <a:defRPr sz="1100"/>
            </a:lvl1pPr>
            <a:lvl2pPr>
              <a:spcBef>
                <a:spcPts val="0"/>
              </a:spcBef>
              <a:defRPr sz="1100"/>
            </a:lvl2pPr>
            <a:lvl3pPr>
              <a:spcBef>
                <a:spcPts val="0"/>
              </a:spcBef>
              <a:defRPr sz="1100"/>
            </a:lvl3pPr>
            <a:lvl4pPr>
              <a:spcBef>
                <a:spcPts val="0"/>
              </a:spcBef>
              <a:defRPr sz="1100"/>
            </a:lvl4pPr>
            <a:lvl5pPr>
              <a:spcBef>
                <a:spcPts val="0"/>
              </a:spcBef>
              <a:defRPr sz="1100"/>
            </a:lvl5pPr>
            <a:lvl6pPr>
              <a:spcBef>
                <a:spcPts val="0"/>
              </a:spcBef>
              <a:defRPr sz="1100"/>
            </a:lvl6pPr>
            <a:lvl7pPr>
              <a:spcBef>
                <a:spcPts val="0"/>
              </a:spcBef>
              <a:defRPr sz="1100"/>
            </a:lvl7pPr>
            <a:lvl8pPr>
              <a:spcBef>
                <a:spcPts val="0"/>
              </a:spcBef>
              <a:defRPr sz="1100"/>
            </a:lvl8pPr>
            <a:lvl9pPr>
              <a:spcBef>
                <a:spcPts val="0"/>
              </a:spcBef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821063724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Shape 8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84" name="Shape 84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385368052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Shape 9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 dirty="0"/>
          </a:p>
        </p:txBody>
      </p:sp>
      <p:sp>
        <p:nvSpPr>
          <p:cNvPr id="91" name="Shape 9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225917360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Shape 9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99" name="Shape 9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76040016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Shape 11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116" name="Shape 116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72727498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Shape 12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123" name="Shape 12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150188365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Shape 12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130" name="Shape 130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101509275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Shape 13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137" name="Shape 137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25263828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Shape 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hape 11"/>
          <p:cNvSpPr txBox="1">
            <a:spLocks noGrp="1"/>
          </p:cNvSpPr>
          <p:nvPr>
            <p:ph type="ctrTitle"/>
          </p:nvPr>
        </p:nvSpPr>
        <p:spPr>
          <a:xfrm>
            <a:off x="1524000" y="1122362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indent="0" algn="ctr" rtl="0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Font typeface="Calibri"/>
              <a:buNone/>
              <a:defRPr/>
            </a:lvl1pPr>
            <a:lvl2pPr marL="0" marR="0" indent="0" algn="l" rtl="0">
              <a:spcBef>
                <a:spcPts val="0"/>
              </a:spcBef>
              <a:defRPr/>
            </a:lvl2pPr>
            <a:lvl3pPr marL="0" marR="0" indent="0" algn="l" rtl="0">
              <a:spcBef>
                <a:spcPts val="0"/>
              </a:spcBef>
              <a:defRPr/>
            </a:lvl3pPr>
            <a:lvl4pPr marL="0" marR="0" indent="0" algn="l" rtl="0">
              <a:spcBef>
                <a:spcPts val="0"/>
              </a:spcBef>
              <a:defRPr/>
            </a:lvl4pPr>
            <a:lvl5pPr marL="0" marR="0" indent="0" algn="l" rtl="0">
              <a:spcBef>
                <a:spcPts val="0"/>
              </a:spcBef>
              <a:defRPr/>
            </a:lvl5pPr>
            <a:lvl6pPr marL="0" marR="0" indent="0" algn="l" rtl="0">
              <a:spcBef>
                <a:spcPts val="0"/>
              </a:spcBef>
              <a:defRPr/>
            </a:lvl6pPr>
            <a:lvl7pPr marL="0" marR="0" indent="0" algn="l" rtl="0">
              <a:spcBef>
                <a:spcPts val="0"/>
              </a:spcBef>
              <a:defRPr/>
            </a:lvl7pPr>
            <a:lvl8pPr marL="0" marR="0" indent="0" algn="l" rtl="0">
              <a:spcBef>
                <a:spcPts val="0"/>
              </a:spcBef>
              <a:defRPr/>
            </a:lvl8pPr>
            <a:lvl9pPr marL="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2" name="Shape 12"/>
          <p:cNvSpPr txBox="1">
            <a:spLocks noGrp="1"/>
          </p:cNvSpPr>
          <p:nvPr>
            <p:ph type="subTitle" idx="1"/>
          </p:nvPr>
        </p:nvSpPr>
        <p:spPr>
          <a:xfrm>
            <a:off x="1524000" y="3602037"/>
            <a:ext cx="9144000" cy="165576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ctr" rtl="0">
              <a:lnSpc>
                <a:spcPct val="90000"/>
              </a:lnSpc>
              <a:spcBef>
                <a:spcPts val="1000"/>
              </a:spcBef>
              <a:buClr>
                <a:schemeClr val="dk1"/>
              </a:buClr>
              <a:buFont typeface="Arial"/>
              <a:buNone/>
              <a:defRPr/>
            </a:lvl1pPr>
            <a:lvl2pPr marL="457200" marR="0" indent="0" algn="ctr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/>
            </a:lvl2pPr>
            <a:lvl3pPr marL="914400" marR="0" indent="0" algn="ctr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/>
            </a:lvl3pPr>
            <a:lvl4pPr marL="1371600" marR="0" indent="0" algn="ctr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/>
            </a:lvl4pPr>
            <a:lvl5pPr marL="1828800" marR="0" indent="0" algn="ctr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/>
            </a:lvl5pPr>
            <a:lvl6pPr marL="2286000" marR="0" indent="0" algn="ctr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/>
            </a:lvl6pPr>
            <a:lvl7pPr marL="2743200" marR="0" indent="0" algn="ctr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/>
            </a:lvl7pPr>
            <a:lvl8pPr marL="3200400" marR="0" indent="0" algn="ctr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/>
            </a:lvl8pPr>
            <a:lvl9pPr marL="3657600" marR="0" indent="0" algn="ctr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/>
            </a:lvl9pPr>
          </a:lstStyle>
          <a:p>
            <a:endParaRPr/>
          </a:p>
        </p:txBody>
      </p:sp>
      <p:sp>
        <p:nvSpPr>
          <p:cNvPr id="13" name="Shape 1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1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l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4" name="Shape 1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ctr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5" name="Shape 1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1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>
            <a:lvl1pPr marL="0" marR="0" indent="0" algn="r" rtl="0">
              <a:spcBef>
                <a:spcPts val="0"/>
              </a:spcBef>
              <a:buNone/>
              <a:defRPr sz="1200" b="0" i="0" u="none" strike="noStrike" cap="none" baseline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 marL="0" lvl="0" indent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GB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>
  <p:cSld name="Title and Vertical Text"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Shape 68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599" cy="13255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algn="l" rtl="0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Font typeface="Calibri"/>
              <a:buNone/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69" name="Shape 69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5"/>
            <a:ext cx="4351338" cy="105155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228600" indent="-50800" algn="l" rtl="0">
              <a:lnSpc>
                <a:spcPct val="90000"/>
              </a:lnSpc>
              <a:spcBef>
                <a:spcPts val="1000"/>
              </a:spcBef>
              <a:buClr>
                <a:schemeClr val="dk1"/>
              </a:buClr>
              <a:buFont typeface="Arial"/>
              <a:buChar char="•"/>
              <a:defRPr/>
            </a:lvl1pPr>
            <a:lvl2pPr marL="685800" indent="-762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Char char="•"/>
              <a:defRPr/>
            </a:lvl2pPr>
            <a:lvl3pPr marL="1143000" indent="-1016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Char char="•"/>
              <a:defRPr/>
            </a:lvl3pPr>
            <a:lvl4pPr marL="1600200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Char char="•"/>
              <a:defRPr/>
            </a:lvl4pPr>
            <a:lvl5pPr marL="2057400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Char char="•"/>
              <a:defRPr/>
            </a:lvl5pPr>
            <a:lvl6pPr marL="2514600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Char char="•"/>
              <a:defRPr/>
            </a:lvl6pPr>
            <a:lvl7pPr marL="2971800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Char char="•"/>
              <a:defRPr/>
            </a:lvl7pPr>
            <a:lvl8pPr marL="3429000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Char char="•"/>
              <a:defRPr/>
            </a:lvl8pPr>
            <a:lvl9pPr marL="3886200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Char char="•"/>
              <a:defRPr/>
            </a:lvl9pPr>
          </a:lstStyle>
          <a:p>
            <a:endParaRPr/>
          </a:p>
        </p:txBody>
      </p:sp>
      <p:sp>
        <p:nvSpPr>
          <p:cNvPr id="70" name="Shape 7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1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l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71" name="Shape 7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ctr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72" name="Shape 7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1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>
            <a:lvl1pPr marL="0" marR="0" indent="0" algn="r" rtl="0">
              <a:spcBef>
                <a:spcPts val="0"/>
              </a:spcBef>
              <a:buNone/>
              <a:defRPr sz="1200" b="0" i="0" u="none" strike="noStrike" cap="none" baseline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 marL="0" lvl="0" indent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GB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>
  <p:cSld name="Vertical Title and Text"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Shape 74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8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algn="l" rtl="0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Font typeface="Calibri"/>
              <a:buNone/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75" name="Shape 75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5"/>
            <a:ext cx="5811838" cy="77342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228600" indent="-50800" algn="l" rtl="0">
              <a:lnSpc>
                <a:spcPct val="90000"/>
              </a:lnSpc>
              <a:spcBef>
                <a:spcPts val="1000"/>
              </a:spcBef>
              <a:buClr>
                <a:schemeClr val="dk1"/>
              </a:buClr>
              <a:buFont typeface="Arial"/>
              <a:buChar char="•"/>
              <a:defRPr/>
            </a:lvl1pPr>
            <a:lvl2pPr marL="685800" indent="-762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Char char="•"/>
              <a:defRPr/>
            </a:lvl2pPr>
            <a:lvl3pPr marL="1143000" indent="-1016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Char char="•"/>
              <a:defRPr/>
            </a:lvl3pPr>
            <a:lvl4pPr marL="1600200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Char char="•"/>
              <a:defRPr/>
            </a:lvl4pPr>
            <a:lvl5pPr marL="2057400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Char char="•"/>
              <a:defRPr/>
            </a:lvl5pPr>
            <a:lvl6pPr marL="2514600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Char char="•"/>
              <a:defRPr/>
            </a:lvl6pPr>
            <a:lvl7pPr marL="2971800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Char char="•"/>
              <a:defRPr/>
            </a:lvl7pPr>
            <a:lvl8pPr marL="3429000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Char char="•"/>
              <a:defRPr/>
            </a:lvl8pPr>
            <a:lvl9pPr marL="3886200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Char char="•"/>
              <a:defRPr/>
            </a:lvl9pPr>
          </a:lstStyle>
          <a:p>
            <a:endParaRPr/>
          </a:p>
        </p:txBody>
      </p:sp>
      <p:sp>
        <p:nvSpPr>
          <p:cNvPr id="76" name="Shape 7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1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l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77" name="Shape 7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ctr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78" name="Shape 7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1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>
            <a:lvl1pPr marL="0" marR="0" indent="0" algn="r" rtl="0">
              <a:spcBef>
                <a:spcPts val="0"/>
              </a:spcBef>
              <a:buNone/>
              <a:defRPr sz="1200" b="0" i="0" u="none" strike="noStrike" cap="none" baseline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 marL="0" lvl="0" indent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GB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hape 17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599" cy="13255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algn="l" rtl="0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Font typeface="Calibri"/>
              <a:buNone/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8" name="Shape 18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599" cy="435133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228600" indent="-50800" algn="l" rtl="0">
              <a:lnSpc>
                <a:spcPct val="90000"/>
              </a:lnSpc>
              <a:spcBef>
                <a:spcPts val="1000"/>
              </a:spcBef>
              <a:buClr>
                <a:schemeClr val="dk1"/>
              </a:buClr>
              <a:buFont typeface="Arial"/>
              <a:buChar char="•"/>
              <a:defRPr/>
            </a:lvl1pPr>
            <a:lvl2pPr marL="685800" indent="-762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Char char="•"/>
              <a:defRPr/>
            </a:lvl2pPr>
            <a:lvl3pPr marL="1143000" indent="-1016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Char char="•"/>
              <a:defRPr/>
            </a:lvl3pPr>
            <a:lvl4pPr marL="1600200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Char char="•"/>
              <a:defRPr/>
            </a:lvl4pPr>
            <a:lvl5pPr marL="2057400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Char char="•"/>
              <a:defRPr/>
            </a:lvl5pPr>
            <a:lvl6pPr marL="2514600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Char char="•"/>
              <a:defRPr/>
            </a:lvl6pPr>
            <a:lvl7pPr marL="2971800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Char char="•"/>
              <a:defRPr/>
            </a:lvl7pPr>
            <a:lvl8pPr marL="3429000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Char char="•"/>
              <a:defRPr/>
            </a:lvl8pPr>
            <a:lvl9pPr marL="3886200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Char char="•"/>
              <a:defRPr/>
            </a:lvl9pPr>
          </a:lstStyle>
          <a:p>
            <a:endParaRPr/>
          </a:p>
        </p:txBody>
      </p:sp>
      <p:sp>
        <p:nvSpPr>
          <p:cNvPr id="19" name="Shape 1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1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l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0" name="Shape 2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ctr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1" name="Shape 2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1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>
            <a:lvl1pPr marL="0" marR="0" indent="0" algn="r" rtl="0">
              <a:spcBef>
                <a:spcPts val="0"/>
              </a:spcBef>
              <a:buNone/>
              <a:defRPr sz="1200" b="0" i="0" u="none" strike="noStrike" cap="none" baseline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 marL="0" lvl="0" indent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GB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Section Header"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Shape 23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599" cy="285273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4" name="Shape 24"/>
          <p:cNvSpPr txBox="1">
            <a:spLocks noGrp="1"/>
          </p:cNvSpPr>
          <p:nvPr>
            <p:ph type="body" idx="1"/>
          </p:nvPr>
        </p:nvSpPr>
        <p:spPr>
          <a:xfrm>
            <a:off x="831850" y="4589462"/>
            <a:ext cx="10515599" cy="15001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indent="0" rtl="0">
              <a:spcBef>
                <a:spcPts val="0"/>
              </a:spcBef>
              <a:buClr>
                <a:srgbClr val="888888"/>
              </a:buClr>
              <a:buFont typeface="Calibri"/>
              <a:buNone/>
              <a:defRPr/>
            </a:lvl1pPr>
            <a:lvl2pPr marL="457200" indent="0" rtl="0">
              <a:spcBef>
                <a:spcPts val="0"/>
              </a:spcBef>
              <a:buClr>
                <a:srgbClr val="888888"/>
              </a:buClr>
              <a:buFont typeface="Calibri"/>
              <a:buNone/>
              <a:defRPr/>
            </a:lvl2pPr>
            <a:lvl3pPr marL="914400" indent="0" rtl="0">
              <a:spcBef>
                <a:spcPts val="0"/>
              </a:spcBef>
              <a:buClr>
                <a:srgbClr val="888888"/>
              </a:buClr>
              <a:buFont typeface="Calibri"/>
              <a:buNone/>
              <a:defRPr/>
            </a:lvl3pPr>
            <a:lvl4pPr marL="1371600" indent="0" rtl="0">
              <a:spcBef>
                <a:spcPts val="0"/>
              </a:spcBef>
              <a:buClr>
                <a:srgbClr val="888888"/>
              </a:buClr>
              <a:buFont typeface="Calibri"/>
              <a:buNone/>
              <a:defRPr/>
            </a:lvl4pPr>
            <a:lvl5pPr marL="1828800" indent="0" rtl="0">
              <a:spcBef>
                <a:spcPts val="0"/>
              </a:spcBef>
              <a:buClr>
                <a:srgbClr val="888888"/>
              </a:buClr>
              <a:buFont typeface="Calibri"/>
              <a:buNone/>
              <a:defRPr/>
            </a:lvl5pPr>
            <a:lvl6pPr marL="2286000" indent="0" rtl="0">
              <a:spcBef>
                <a:spcPts val="0"/>
              </a:spcBef>
              <a:buClr>
                <a:srgbClr val="888888"/>
              </a:buClr>
              <a:buFont typeface="Calibri"/>
              <a:buNone/>
              <a:defRPr/>
            </a:lvl6pPr>
            <a:lvl7pPr marL="2743200" indent="0" rtl="0">
              <a:spcBef>
                <a:spcPts val="0"/>
              </a:spcBef>
              <a:buClr>
                <a:srgbClr val="888888"/>
              </a:buClr>
              <a:buFont typeface="Calibri"/>
              <a:buNone/>
              <a:defRPr/>
            </a:lvl7pPr>
            <a:lvl8pPr marL="3200400" indent="0" rtl="0">
              <a:spcBef>
                <a:spcPts val="0"/>
              </a:spcBef>
              <a:buClr>
                <a:srgbClr val="888888"/>
              </a:buClr>
              <a:buFont typeface="Calibri"/>
              <a:buNone/>
              <a:defRPr/>
            </a:lvl8pPr>
            <a:lvl9pPr marL="3657600" indent="0" rtl="0">
              <a:spcBef>
                <a:spcPts val="0"/>
              </a:spcBef>
              <a:buClr>
                <a:srgbClr val="888888"/>
              </a:buClr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25" name="Shape 2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1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l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6" name="Shape 2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ctr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7" name="Shape 2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1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>
            <a:lvl1pPr marL="0" marR="0" indent="0" algn="r" rtl="0">
              <a:spcBef>
                <a:spcPts val="0"/>
              </a:spcBef>
              <a:buNone/>
              <a:defRPr sz="1200" b="0" i="0" u="none" strike="noStrike" cap="none" baseline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 marL="0" lvl="0" indent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GB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Two Conten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599" cy="13255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algn="l" rtl="0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Font typeface="Calibri"/>
              <a:buNone/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30" name="Shape 30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228600" indent="-50800" algn="l" rtl="0">
              <a:lnSpc>
                <a:spcPct val="90000"/>
              </a:lnSpc>
              <a:spcBef>
                <a:spcPts val="1000"/>
              </a:spcBef>
              <a:buClr>
                <a:schemeClr val="dk1"/>
              </a:buClr>
              <a:buFont typeface="Arial"/>
              <a:buChar char="•"/>
              <a:defRPr/>
            </a:lvl1pPr>
            <a:lvl2pPr marL="685800" indent="-762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Char char="•"/>
              <a:defRPr/>
            </a:lvl2pPr>
            <a:lvl3pPr marL="1143000" indent="-1016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Char char="•"/>
              <a:defRPr/>
            </a:lvl3pPr>
            <a:lvl4pPr marL="1600200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Char char="•"/>
              <a:defRPr/>
            </a:lvl4pPr>
            <a:lvl5pPr marL="2057400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Char char="•"/>
              <a:defRPr/>
            </a:lvl5pPr>
            <a:lvl6pPr marL="2514600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Char char="•"/>
              <a:defRPr/>
            </a:lvl6pPr>
            <a:lvl7pPr marL="2971800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Char char="•"/>
              <a:defRPr/>
            </a:lvl7pPr>
            <a:lvl8pPr marL="3429000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Char char="•"/>
              <a:defRPr/>
            </a:lvl8pPr>
            <a:lvl9pPr marL="3886200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Char char="•"/>
              <a:defRPr/>
            </a:lvl9pPr>
          </a:lstStyle>
          <a:p>
            <a:endParaRPr/>
          </a:p>
        </p:txBody>
      </p:sp>
      <p:sp>
        <p:nvSpPr>
          <p:cNvPr id="31" name="Shape 31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228600" indent="-50800" algn="l" rtl="0">
              <a:lnSpc>
                <a:spcPct val="90000"/>
              </a:lnSpc>
              <a:spcBef>
                <a:spcPts val="1000"/>
              </a:spcBef>
              <a:buClr>
                <a:schemeClr val="dk1"/>
              </a:buClr>
              <a:buFont typeface="Arial"/>
              <a:buChar char="•"/>
              <a:defRPr/>
            </a:lvl1pPr>
            <a:lvl2pPr marL="685800" indent="-762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Char char="•"/>
              <a:defRPr/>
            </a:lvl2pPr>
            <a:lvl3pPr marL="1143000" indent="-1016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Char char="•"/>
              <a:defRPr/>
            </a:lvl3pPr>
            <a:lvl4pPr marL="1600200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Char char="•"/>
              <a:defRPr/>
            </a:lvl4pPr>
            <a:lvl5pPr marL="2057400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Char char="•"/>
              <a:defRPr/>
            </a:lvl5pPr>
            <a:lvl6pPr marL="2514600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Char char="•"/>
              <a:defRPr/>
            </a:lvl6pPr>
            <a:lvl7pPr marL="2971800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Char char="•"/>
              <a:defRPr/>
            </a:lvl7pPr>
            <a:lvl8pPr marL="3429000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Char char="•"/>
              <a:defRPr/>
            </a:lvl8pPr>
            <a:lvl9pPr marL="3886200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Char char="•"/>
              <a:defRPr/>
            </a:lvl9pPr>
          </a:lstStyle>
          <a:p>
            <a:endParaRPr/>
          </a:p>
        </p:txBody>
      </p:sp>
      <p:sp>
        <p:nvSpPr>
          <p:cNvPr id="32" name="Shape 3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1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l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33" name="Shape 3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ctr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34" name="Shape 3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1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>
            <a:lvl1pPr marL="0" marR="0" indent="0" algn="r" rtl="0">
              <a:spcBef>
                <a:spcPts val="0"/>
              </a:spcBef>
              <a:buNone/>
              <a:defRPr sz="1200" b="0" i="0" u="none" strike="noStrike" cap="none" baseline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 marL="0" lvl="0" indent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GB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Comparis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Shape 36"/>
          <p:cNvSpPr txBox="1">
            <a:spLocks noGrp="1"/>
          </p:cNvSpPr>
          <p:nvPr>
            <p:ph type="title"/>
          </p:nvPr>
        </p:nvSpPr>
        <p:spPr>
          <a:xfrm>
            <a:off x="839787" y="365125"/>
            <a:ext cx="10515599" cy="13255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algn="l" rtl="0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Font typeface="Calibri"/>
              <a:buNone/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37" name="Shape 37"/>
          <p:cNvSpPr txBox="1">
            <a:spLocks noGrp="1"/>
          </p:cNvSpPr>
          <p:nvPr>
            <p:ph type="body" idx="1"/>
          </p:nvPr>
        </p:nvSpPr>
        <p:spPr>
          <a:xfrm>
            <a:off x="839787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indent="0" rtl="0">
              <a:spcBef>
                <a:spcPts val="0"/>
              </a:spcBef>
              <a:buFont typeface="Calibri"/>
              <a:buNone/>
              <a:defRPr/>
            </a:lvl1pPr>
            <a:lvl2pPr marL="457200" indent="0" rtl="0">
              <a:spcBef>
                <a:spcPts val="0"/>
              </a:spcBef>
              <a:buFont typeface="Calibri"/>
              <a:buNone/>
              <a:defRPr/>
            </a:lvl2pPr>
            <a:lvl3pPr marL="914400" indent="0" rtl="0">
              <a:spcBef>
                <a:spcPts val="0"/>
              </a:spcBef>
              <a:buFont typeface="Calibri"/>
              <a:buNone/>
              <a:defRPr/>
            </a:lvl3pPr>
            <a:lvl4pPr marL="1371600" indent="0" rtl="0">
              <a:spcBef>
                <a:spcPts val="0"/>
              </a:spcBef>
              <a:buFont typeface="Calibri"/>
              <a:buNone/>
              <a:defRPr/>
            </a:lvl4pPr>
            <a:lvl5pPr marL="1828800" indent="0" rtl="0">
              <a:spcBef>
                <a:spcPts val="0"/>
              </a:spcBef>
              <a:buFont typeface="Calibri"/>
              <a:buNone/>
              <a:defRPr/>
            </a:lvl5pPr>
            <a:lvl6pPr marL="2286000" indent="0" rtl="0">
              <a:spcBef>
                <a:spcPts val="0"/>
              </a:spcBef>
              <a:buFont typeface="Calibri"/>
              <a:buNone/>
              <a:defRPr/>
            </a:lvl6pPr>
            <a:lvl7pPr marL="2743200" indent="0" rtl="0">
              <a:spcBef>
                <a:spcPts val="0"/>
              </a:spcBef>
              <a:buFont typeface="Calibri"/>
              <a:buNone/>
              <a:defRPr/>
            </a:lvl7pPr>
            <a:lvl8pPr marL="3200400" indent="0" rtl="0">
              <a:spcBef>
                <a:spcPts val="0"/>
              </a:spcBef>
              <a:buFont typeface="Calibri"/>
              <a:buNone/>
              <a:defRPr/>
            </a:lvl8pPr>
            <a:lvl9pPr marL="3657600" indent="0" rtl="0">
              <a:spcBef>
                <a:spcPts val="0"/>
              </a:spcBef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38" name="Shape 38"/>
          <p:cNvSpPr txBox="1">
            <a:spLocks noGrp="1"/>
          </p:cNvSpPr>
          <p:nvPr>
            <p:ph type="body" idx="2"/>
          </p:nvPr>
        </p:nvSpPr>
        <p:spPr>
          <a:xfrm>
            <a:off x="839787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228600" indent="-50800" algn="l" rtl="0">
              <a:lnSpc>
                <a:spcPct val="90000"/>
              </a:lnSpc>
              <a:spcBef>
                <a:spcPts val="1000"/>
              </a:spcBef>
              <a:buClr>
                <a:schemeClr val="dk1"/>
              </a:buClr>
              <a:buFont typeface="Arial"/>
              <a:buChar char="•"/>
              <a:defRPr/>
            </a:lvl1pPr>
            <a:lvl2pPr marL="685800" indent="-762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Char char="•"/>
              <a:defRPr/>
            </a:lvl2pPr>
            <a:lvl3pPr marL="1143000" indent="-1016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Char char="•"/>
              <a:defRPr/>
            </a:lvl3pPr>
            <a:lvl4pPr marL="1600200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Char char="•"/>
              <a:defRPr/>
            </a:lvl4pPr>
            <a:lvl5pPr marL="2057400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Char char="•"/>
              <a:defRPr/>
            </a:lvl5pPr>
            <a:lvl6pPr marL="2514600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Char char="•"/>
              <a:defRPr/>
            </a:lvl6pPr>
            <a:lvl7pPr marL="2971800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Char char="•"/>
              <a:defRPr/>
            </a:lvl7pPr>
            <a:lvl8pPr marL="3429000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Char char="•"/>
              <a:defRPr/>
            </a:lvl8pPr>
            <a:lvl9pPr marL="3886200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Char char="•"/>
              <a:defRPr/>
            </a:lvl9pPr>
          </a:lstStyle>
          <a:p>
            <a:endParaRPr/>
          </a:p>
        </p:txBody>
      </p:sp>
      <p:sp>
        <p:nvSpPr>
          <p:cNvPr id="39" name="Shape 39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7" cy="82391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indent="0" rtl="0">
              <a:spcBef>
                <a:spcPts val="0"/>
              </a:spcBef>
              <a:buFont typeface="Calibri"/>
              <a:buNone/>
              <a:defRPr/>
            </a:lvl1pPr>
            <a:lvl2pPr marL="457200" indent="0" rtl="0">
              <a:spcBef>
                <a:spcPts val="0"/>
              </a:spcBef>
              <a:buFont typeface="Calibri"/>
              <a:buNone/>
              <a:defRPr/>
            </a:lvl2pPr>
            <a:lvl3pPr marL="914400" indent="0" rtl="0">
              <a:spcBef>
                <a:spcPts val="0"/>
              </a:spcBef>
              <a:buFont typeface="Calibri"/>
              <a:buNone/>
              <a:defRPr/>
            </a:lvl3pPr>
            <a:lvl4pPr marL="1371600" indent="0" rtl="0">
              <a:spcBef>
                <a:spcPts val="0"/>
              </a:spcBef>
              <a:buFont typeface="Calibri"/>
              <a:buNone/>
              <a:defRPr/>
            </a:lvl4pPr>
            <a:lvl5pPr marL="1828800" indent="0" rtl="0">
              <a:spcBef>
                <a:spcPts val="0"/>
              </a:spcBef>
              <a:buFont typeface="Calibri"/>
              <a:buNone/>
              <a:defRPr/>
            </a:lvl5pPr>
            <a:lvl6pPr marL="2286000" indent="0" rtl="0">
              <a:spcBef>
                <a:spcPts val="0"/>
              </a:spcBef>
              <a:buFont typeface="Calibri"/>
              <a:buNone/>
              <a:defRPr/>
            </a:lvl6pPr>
            <a:lvl7pPr marL="2743200" indent="0" rtl="0">
              <a:spcBef>
                <a:spcPts val="0"/>
              </a:spcBef>
              <a:buFont typeface="Calibri"/>
              <a:buNone/>
              <a:defRPr/>
            </a:lvl7pPr>
            <a:lvl8pPr marL="3200400" indent="0" rtl="0">
              <a:spcBef>
                <a:spcPts val="0"/>
              </a:spcBef>
              <a:buFont typeface="Calibri"/>
              <a:buNone/>
              <a:defRPr/>
            </a:lvl8pPr>
            <a:lvl9pPr marL="3657600" indent="0" rtl="0">
              <a:spcBef>
                <a:spcPts val="0"/>
              </a:spcBef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40" name="Shape 40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7" cy="368458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228600" indent="-50800" algn="l" rtl="0">
              <a:lnSpc>
                <a:spcPct val="90000"/>
              </a:lnSpc>
              <a:spcBef>
                <a:spcPts val="1000"/>
              </a:spcBef>
              <a:buClr>
                <a:schemeClr val="dk1"/>
              </a:buClr>
              <a:buFont typeface="Arial"/>
              <a:buChar char="•"/>
              <a:defRPr/>
            </a:lvl1pPr>
            <a:lvl2pPr marL="685800" indent="-762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Char char="•"/>
              <a:defRPr/>
            </a:lvl2pPr>
            <a:lvl3pPr marL="1143000" indent="-1016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Char char="•"/>
              <a:defRPr/>
            </a:lvl3pPr>
            <a:lvl4pPr marL="1600200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Char char="•"/>
              <a:defRPr/>
            </a:lvl4pPr>
            <a:lvl5pPr marL="2057400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Char char="•"/>
              <a:defRPr/>
            </a:lvl5pPr>
            <a:lvl6pPr marL="2514600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Char char="•"/>
              <a:defRPr/>
            </a:lvl6pPr>
            <a:lvl7pPr marL="2971800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Char char="•"/>
              <a:defRPr/>
            </a:lvl7pPr>
            <a:lvl8pPr marL="3429000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Char char="•"/>
              <a:defRPr/>
            </a:lvl8pPr>
            <a:lvl9pPr marL="3886200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Char char="•"/>
              <a:defRPr/>
            </a:lvl9pPr>
          </a:lstStyle>
          <a:p>
            <a:endParaRPr/>
          </a:p>
        </p:txBody>
      </p:sp>
      <p:sp>
        <p:nvSpPr>
          <p:cNvPr id="41" name="Shape 4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1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l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2" name="Shape 4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ctr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3" name="Shape 4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1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>
            <a:lvl1pPr marL="0" marR="0" indent="0" algn="r" rtl="0">
              <a:spcBef>
                <a:spcPts val="0"/>
              </a:spcBef>
              <a:buNone/>
              <a:defRPr sz="1200" b="0" i="0" u="none" strike="noStrike" cap="none" baseline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 marL="0" lvl="0" indent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GB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Shape 45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599" cy="13255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algn="l" rtl="0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Font typeface="Calibri"/>
              <a:buNone/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6" name="Shape 4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1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l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7" name="Shape 4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ctr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8" name="Shape 4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1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>
            <a:lvl1pPr marL="0" marR="0" indent="0" algn="r" rtl="0">
              <a:spcBef>
                <a:spcPts val="0"/>
              </a:spcBef>
              <a:buNone/>
              <a:defRPr sz="1200" b="0" i="0" u="none" strike="noStrike" cap="none" baseline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 marL="0" lvl="0" indent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GB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Shape 5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1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l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51" name="Shape 5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ctr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52" name="Shape 5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1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>
            <a:lvl1pPr marL="0" marR="0" indent="0" algn="r" rtl="0">
              <a:spcBef>
                <a:spcPts val="0"/>
              </a:spcBef>
              <a:buNone/>
              <a:defRPr sz="1200" b="0" i="0" u="none" strike="noStrike" cap="none" baseline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 marL="0" lvl="0" indent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GB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>
  <p:cSld name="Content with Caption"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Shape 54"/>
          <p:cNvSpPr txBox="1">
            <a:spLocks noGrp="1"/>
          </p:cNvSpPr>
          <p:nvPr>
            <p:ph type="title"/>
          </p:nvPr>
        </p:nvSpPr>
        <p:spPr>
          <a:xfrm>
            <a:off x="839787" y="457200"/>
            <a:ext cx="3932237" cy="16001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55" name="Shape 55"/>
          <p:cNvSpPr txBox="1">
            <a:spLocks noGrp="1"/>
          </p:cNvSpPr>
          <p:nvPr>
            <p:ph type="body" idx="1"/>
          </p:nvPr>
        </p:nvSpPr>
        <p:spPr>
          <a:xfrm>
            <a:off x="5183187" y="987425"/>
            <a:ext cx="6172199" cy="487362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56" name="Shape 56"/>
          <p:cNvSpPr txBox="1">
            <a:spLocks noGrp="1"/>
          </p:cNvSpPr>
          <p:nvPr>
            <p:ph type="body" idx="2"/>
          </p:nvPr>
        </p:nvSpPr>
        <p:spPr>
          <a:xfrm>
            <a:off x="839787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indent="0" rtl="0">
              <a:spcBef>
                <a:spcPts val="0"/>
              </a:spcBef>
              <a:buFont typeface="Calibri"/>
              <a:buNone/>
              <a:defRPr/>
            </a:lvl1pPr>
            <a:lvl2pPr marL="457200" indent="0" rtl="0">
              <a:spcBef>
                <a:spcPts val="0"/>
              </a:spcBef>
              <a:buFont typeface="Calibri"/>
              <a:buNone/>
              <a:defRPr/>
            </a:lvl2pPr>
            <a:lvl3pPr marL="914400" indent="0" rtl="0">
              <a:spcBef>
                <a:spcPts val="0"/>
              </a:spcBef>
              <a:buFont typeface="Calibri"/>
              <a:buNone/>
              <a:defRPr/>
            </a:lvl3pPr>
            <a:lvl4pPr marL="1371600" indent="0" rtl="0">
              <a:spcBef>
                <a:spcPts val="0"/>
              </a:spcBef>
              <a:buFont typeface="Calibri"/>
              <a:buNone/>
              <a:defRPr/>
            </a:lvl4pPr>
            <a:lvl5pPr marL="1828800" indent="0" rtl="0">
              <a:spcBef>
                <a:spcPts val="0"/>
              </a:spcBef>
              <a:buFont typeface="Calibri"/>
              <a:buNone/>
              <a:defRPr/>
            </a:lvl5pPr>
            <a:lvl6pPr marL="2286000" indent="0" rtl="0">
              <a:spcBef>
                <a:spcPts val="0"/>
              </a:spcBef>
              <a:buFont typeface="Calibri"/>
              <a:buNone/>
              <a:defRPr/>
            </a:lvl6pPr>
            <a:lvl7pPr marL="2743200" indent="0" rtl="0">
              <a:spcBef>
                <a:spcPts val="0"/>
              </a:spcBef>
              <a:buFont typeface="Calibri"/>
              <a:buNone/>
              <a:defRPr/>
            </a:lvl7pPr>
            <a:lvl8pPr marL="3200400" indent="0" rtl="0">
              <a:spcBef>
                <a:spcPts val="0"/>
              </a:spcBef>
              <a:buFont typeface="Calibri"/>
              <a:buNone/>
              <a:defRPr/>
            </a:lvl8pPr>
            <a:lvl9pPr marL="3657600" indent="0" rtl="0">
              <a:spcBef>
                <a:spcPts val="0"/>
              </a:spcBef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57" name="Shape 5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1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l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58" name="Shape 5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ctr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59" name="Shape 5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1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>
            <a:lvl1pPr marL="0" marR="0" indent="0" algn="r" rtl="0">
              <a:spcBef>
                <a:spcPts val="0"/>
              </a:spcBef>
              <a:buNone/>
              <a:defRPr sz="1200" b="0" i="0" u="none" strike="noStrike" cap="none" baseline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 marL="0" lvl="0" indent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GB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>
  <p:cSld name="Picture with Caption"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Shape 61"/>
          <p:cNvSpPr txBox="1">
            <a:spLocks noGrp="1"/>
          </p:cNvSpPr>
          <p:nvPr>
            <p:ph type="title"/>
          </p:nvPr>
        </p:nvSpPr>
        <p:spPr>
          <a:xfrm>
            <a:off x="839787" y="457200"/>
            <a:ext cx="3932237" cy="16001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62" name="Shape 62"/>
          <p:cNvSpPr>
            <a:spLocks noGrp="1"/>
          </p:cNvSpPr>
          <p:nvPr>
            <p:ph type="pic" idx="2"/>
          </p:nvPr>
        </p:nvSpPr>
        <p:spPr>
          <a:xfrm>
            <a:off x="5183187" y="987425"/>
            <a:ext cx="6172199" cy="4873624"/>
          </a:xfrm>
          <a:prstGeom prst="rect">
            <a:avLst/>
          </a:prstGeom>
          <a:noFill/>
          <a:ln>
            <a:noFill/>
          </a:ln>
        </p:spPr>
      </p:sp>
      <p:sp>
        <p:nvSpPr>
          <p:cNvPr id="63" name="Shape 63"/>
          <p:cNvSpPr txBox="1">
            <a:spLocks noGrp="1"/>
          </p:cNvSpPr>
          <p:nvPr>
            <p:ph type="body" idx="1"/>
          </p:nvPr>
        </p:nvSpPr>
        <p:spPr>
          <a:xfrm>
            <a:off x="839787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indent="0" rtl="0">
              <a:spcBef>
                <a:spcPts val="0"/>
              </a:spcBef>
              <a:buFont typeface="Calibri"/>
              <a:buNone/>
              <a:defRPr/>
            </a:lvl1pPr>
            <a:lvl2pPr marL="457200" indent="0" rtl="0">
              <a:spcBef>
                <a:spcPts val="0"/>
              </a:spcBef>
              <a:buFont typeface="Calibri"/>
              <a:buNone/>
              <a:defRPr/>
            </a:lvl2pPr>
            <a:lvl3pPr marL="914400" indent="0" rtl="0">
              <a:spcBef>
                <a:spcPts val="0"/>
              </a:spcBef>
              <a:buFont typeface="Calibri"/>
              <a:buNone/>
              <a:defRPr/>
            </a:lvl3pPr>
            <a:lvl4pPr marL="1371600" indent="0" rtl="0">
              <a:spcBef>
                <a:spcPts val="0"/>
              </a:spcBef>
              <a:buFont typeface="Calibri"/>
              <a:buNone/>
              <a:defRPr/>
            </a:lvl4pPr>
            <a:lvl5pPr marL="1828800" indent="0" rtl="0">
              <a:spcBef>
                <a:spcPts val="0"/>
              </a:spcBef>
              <a:buFont typeface="Calibri"/>
              <a:buNone/>
              <a:defRPr/>
            </a:lvl5pPr>
            <a:lvl6pPr marL="2286000" indent="0" rtl="0">
              <a:spcBef>
                <a:spcPts val="0"/>
              </a:spcBef>
              <a:buFont typeface="Calibri"/>
              <a:buNone/>
              <a:defRPr/>
            </a:lvl6pPr>
            <a:lvl7pPr marL="2743200" indent="0" rtl="0">
              <a:spcBef>
                <a:spcPts val="0"/>
              </a:spcBef>
              <a:buFont typeface="Calibri"/>
              <a:buNone/>
              <a:defRPr/>
            </a:lvl7pPr>
            <a:lvl8pPr marL="3200400" indent="0" rtl="0">
              <a:spcBef>
                <a:spcPts val="0"/>
              </a:spcBef>
              <a:buFont typeface="Calibri"/>
              <a:buNone/>
              <a:defRPr/>
            </a:lvl8pPr>
            <a:lvl9pPr marL="3657600" indent="0" rtl="0">
              <a:spcBef>
                <a:spcPts val="0"/>
              </a:spcBef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64" name="Shape 6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1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l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65" name="Shape 6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ctr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66" name="Shape 6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1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>
            <a:lvl1pPr marL="0" marR="0" indent="0" algn="r" rtl="0">
              <a:spcBef>
                <a:spcPts val="0"/>
              </a:spcBef>
              <a:buNone/>
              <a:defRPr sz="1200" b="0" i="0" u="none" strike="noStrike" cap="none" baseline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 marL="0" lvl="0" indent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GB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hape 5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599" cy="13255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l" rtl="0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Font typeface="Calibri"/>
              <a:buNone/>
              <a:defRPr/>
            </a:lvl1pPr>
            <a:lvl2pPr marL="0" marR="0" indent="0" algn="l" rtl="0">
              <a:spcBef>
                <a:spcPts val="0"/>
              </a:spcBef>
              <a:defRPr/>
            </a:lvl2pPr>
            <a:lvl3pPr marL="0" marR="0" indent="0" algn="l" rtl="0">
              <a:spcBef>
                <a:spcPts val="0"/>
              </a:spcBef>
              <a:defRPr/>
            </a:lvl3pPr>
            <a:lvl4pPr marL="0" marR="0" indent="0" algn="l" rtl="0">
              <a:spcBef>
                <a:spcPts val="0"/>
              </a:spcBef>
              <a:defRPr/>
            </a:lvl4pPr>
            <a:lvl5pPr marL="0" marR="0" indent="0" algn="l" rtl="0">
              <a:spcBef>
                <a:spcPts val="0"/>
              </a:spcBef>
              <a:defRPr/>
            </a:lvl5pPr>
            <a:lvl6pPr marL="0" marR="0" indent="0" algn="l" rtl="0">
              <a:spcBef>
                <a:spcPts val="0"/>
              </a:spcBef>
              <a:defRPr/>
            </a:lvl6pPr>
            <a:lvl7pPr marL="0" marR="0" indent="0" algn="l" rtl="0">
              <a:spcBef>
                <a:spcPts val="0"/>
              </a:spcBef>
              <a:defRPr/>
            </a:lvl7pPr>
            <a:lvl8pPr marL="0" marR="0" indent="0" algn="l" rtl="0">
              <a:spcBef>
                <a:spcPts val="0"/>
              </a:spcBef>
              <a:defRPr/>
            </a:lvl8pPr>
            <a:lvl9pPr marL="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6" name="Shape 6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599" cy="435133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228600" marR="0" indent="-50800" algn="l" rtl="0">
              <a:lnSpc>
                <a:spcPct val="90000"/>
              </a:lnSpc>
              <a:spcBef>
                <a:spcPts val="1000"/>
              </a:spcBef>
              <a:buClr>
                <a:schemeClr val="dk1"/>
              </a:buClr>
              <a:buFont typeface="Arial"/>
              <a:buChar char="•"/>
              <a:defRPr/>
            </a:lvl1pPr>
            <a:lvl2pPr marL="685800" marR="0" indent="-762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Char char="•"/>
              <a:defRPr/>
            </a:lvl2pPr>
            <a:lvl3pPr marL="1143000" marR="0" indent="-1016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Char char="•"/>
              <a:defRPr/>
            </a:lvl3pPr>
            <a:lvl4pPr marL="1600200" marR="0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Char char="•"/>
              <a:defRPr/>
            </a:lvl4pPr>
            <a:lvl5pPr marL="2057400" marR="0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Char char="•"/>
              <a:defRPr/>
            </a:lvl5pPr>
            <a:lvl6pPr marL="2514600" marR="0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Char char="•"/>
              <a:defRPr/>
            </a:lvl6pPr>
            <a:lvl7pPr marL="2971800" marR="0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Char char="•"/>
              <a:defRPr/>
            </a:lvl7pPr>
            <a:lvl8pPr marL="3429000" marR="0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Char char="•"/>
              <a:defRPr/>
            </a:lvl8pPr>
            <a:lvl9pPr marL="3886200" marR="0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Char char="•"/>
              <a:defRPr/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1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l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ctr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9" name="Shape 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1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>
            <a:lvl1pPr marL="0" marR="0" indent="0" algn="r" rtl="0">
              <a:spcBef>
                <a:spcPts val="0"/>
              </a:spcBef>
              <a:buNone/>
              <a:defRPr sz="1200" b="0" i="0" u="none" strike="noStrike" cap="none" baseline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 marL="0" lvl="0" indent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GB"/>
              <a:t>‹#›</a:t>
            </a:fld>
            <a:endParaRPr lang="en-GB"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</p:titleStyle>
    <p:body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bodyStyle>
    <p:other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chart" Target="../charts/chart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1.png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0" name="Shape 8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563150" y="603750"/>
            <a:ext cx="6760906" cy="5795074"/>
          </a:xfrm>
          <a:prstGeom prst="rect">
            <a:avLst/>
          </a:prstGeom>
          <a:noFill/>
          <a:ln>
            <a:noFill/>
          </a:ln>
        </p:spPr>
      </p:pic>
      <p:sp>
        <p:nvSpPr>
          <p:cNvPr id="81" name="Shape 81"/>
          <p:cNvSpPr txBox="1">
            <a:spLocks noGrp="1"/>
          </p:cNvSpPr>
          <p:nvPr>
            <p:ph type="subTitle" idx="1"/>
          </p:nvPr>
        </p:nvSpPr>
        <p:spPr>
          <a:xfrm>
            <a:off x="452300" y="4566556"/>
            <a:ext cx="11054700" cy="1498493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>
              <a:lnSpc>
                <a:spcPct val="150000"/>
              </a:lnSpc>
              <a:spcBef>
                <a:spcPts val="0"/>
              </a:spcBef>
              <a:buSzPct val="25000"/>
            </a:pPr>
            <a:r>
              <a:rPr lang="en-GB" dirty="0">
                <a:solidFill>
                  <a:schemeClr val="dk1"/>
                </a:solidFill>
                <a:latin typeface="Segoe UI Light" panose="020B0502040204020203" pitchFamily="34" charset="0"/>
                <a:ea typeface="Calibri"/>
                <a:cs typeface="Segoe UI Light" panose="020B0502040204020203" pitchFamily="34" charset="0"/>
                <a:sym typeface="Calibri"/>
              </a:rPr>
              <a:t>Yiu Man </a:t>
            </a:r>
            <a:r>
              <a:rPr lang="en-GB" dirty="0" smtClean="0">
                <a:solidFill>
                  <a:schemeClr val="dk1"/>
                </a:solidFill>
                <a:latin typeface="Segoe UI Light" panose="020B0502040204020203" pitchFamily="34" charset="0"/>
                <a:ea typeface="Calibri"/>
                <a:cs typeface="Segoe UI Light" panose="020B0502040204020203" pitchFamily="34" charset="0"/>
                <a:sym typeface="Calibri"/>
              </a:rPr>
              <a:t>Fung</a:t>
            </a:r>
          </a:p>
          <a:p>
            <a:pPr lvl="0">
              <a:lnSpc>
                <a:spcPct val="150000"/>
              </a:lnSpc>
              <a:spcBef>
                <a:spcPts val="0"/>
              </a:spcBef>
              <a:buSzPct val="25000"/>
            </a:pPr>
            <a:r>
              <a:rPr lang="en-GB" dirty="0">
                <a:solidFill>
                  <a:schemeClr val="dk1"/>
                </a:solidFill>
                <a:latin typeface="Segoe UI Light" panose="020B0502040204020203" pitchFamily="34" charset="0"/>
                <a:ea typeface="Calibri"/>
                <a:cs typeface="Segoe UI Light" panose="020B0502040204020203" pitchFamily="34" charset="0"/>
                <a:sym typeface="Calibri"/>
              </a:rPr>
              <a:t>Benjamin </a:t>
            </a:r>
            <a:r>
              <a:rPr lang="en-GB" dirty="0" smtClean="0">
                <a:solidFill>
                  <a:schemeClr val="dk1"/>
                </a:solidFill>
                <a:latin typeface="Segoe UI Light" panose="020B0502040204020203" pitchFamily="34" charset="0"/>
                <a:ea typeface="Calibri"/>
                <a:cs typeface="Segoe UI Light" panose="020B0502040204020203" pitchFamily="34" charset="0"/>
                <a:sym typeface="Calibri"/>
              </a:rPr>
              <a:t>Hou</a:t>
            </a:r>
            <a:endParaRPr lang="en-GB" b="0" i="0" u="none" strike="noStrike" cap="none" baseline="0" dirty="0" smtClean="0">
              <a:solidFill>
                <a:schemeClr val="dk1"/>
              </a:solidFill>
              <a:latin typeface="Segoe UI Light" panose="020B0502040204020203" pitchFamily="34" charset="0"/>
              <a:ea typeface="Calibri"/>
              <a:cs typeface="Segoe UI Light" panose="020B0502040204020203" pitchFamily="34" charset="0"/>
              <a:sym typeface="Calibri"/>
            </a:endParaRPr>
          </a:p>
          <a:p>
            <a:pPr marL="0" marR="0" lvl="0" indent="0" algn="ctr" rtl="0">
              <a:lnSpc>
                <a:spcPct val="150000"/>
              </a:lnSpc>
              <a:spcBef>
                <a:spcPts val="0"/>
              </a:spcBef>
              <a:buClr>
                <a:schemeClr val="dk1"/>
              </a:buClr>
              <a:buSzPct val="25000"/>
              <a:buFont typeface="Arial"/>
              <a:buNone/>
            </a:pPr>
            <a:r>
              <a:rPr lang="en-GB" b="0" i="0" u="none" strike="noStrike" cap="none" baseline="0" dirty="0" smtClean="0">
                <a:solidFill>
                  <a:schemeClr val="dk1"/>
                </a:solidFill>
                <a:latin typeface="Segoe UI Light" panose="020B0502040204020203" pitchFamily="34" charset="0"/>
                <a:ea typeface="Calibri"/>
                <a:cs typeface="Segoe UI Light" panose="020B0502040204020203" pitchFamily="34" charset="0"/>
                <a:sym typeface="Calibri"/>
              </a:rPr>
              <a:t>Benjamin Moffatt</a:t>
            </a:r>
          </a:p>
          <a:p>
            <a:pPr marL="0" marR="0" lvl="0" indent="0" algn="ctr" rtl="0">
              <a:lnSpc>
                <a:spcPct val="150000"/>
              </a:lnSpc>
              <a:spcBef>
                <a:spcPts val="0"/>
              </a:spcBef>
              <a:buClr>
                <a:schemeClr val="dk1"/>
              </a:buClr>
              <a:buSzPct val="25000"/>
              <a:buFont typeface="Arial"/>
              <a:buNone/>
            </a:pPr>
            <a:r>
              <a:rPr lang="en-GB" b="0" i="0" u="none" strike="noStrike" cap="none" baseline="0" dirty="0" err="1" smtClean="0">
                <a:solidFill>
                  <a:schemeClr val="dk1"/>
                </a:solidFill>
                <a:latin typeface="Segoe UI Light" panose="020B0502040204020203" pitchFamily="34" charset="0"/>
                <a:ea typeface="Calibri"/>
                <a:cs typeface="Segoe UI Light" panose="020B0502040204020203" pitchFamily="34" charset="0"/>
                <a:sym typeface="Calibri"/>
              </a:rPr>
              <a:t>Vit</a:t>
            </a:r>
            <a:r>
              <a:rPr lang="en-GB" b="0" i="0" u="none" strike="noStrike" cap="none" baseline="0" dirty="0" smtClean="0">
                <a:solidFill>
                  <a:schemeClr val="dk1"/>
                </a:solidFill>
                <a:latin typeface="Segoe UI Light" panose="020B0502040204020203" pitchFamily="34" charset="0"/>
                <a:ea typeface="Calibri"/>
                <a:cs typeface="Segoe UI Light" panose="020B0502040204020203" pitchFamily="34" charset="0"/>
                <a:sym typeface="Calibri"/>
              </a:rPr>
              <a:t> Patkunan</a:t>
            </a:r>
            <a:endParaRPr lang="en-GB" b="0" i="0" u="none" strike="noStrike" cap="none" baseline="0" dirty="0">
              <a:solidFill>
                <a:schemeClr val="dk1"/>
              </a:solidFill>
              <a:latin typeface="Segoe UI Light" panose="020B0502040204020203" pitchFamily="34" charset="0"/>
              <a:ea typeface="Calibri"/>
              <a:cs typeface="Segoe UI Light" panose="020B0502040204020203" pitchFamily="34" charset="0"/>
              <a:sym typeface="Calibri"/>
            </a:endParaRPr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Shape 86"/>
          <p:cNvSpPr txBox="1">
            <a:spLocks noGrp="1"/>
          </p:cNvSpPr>
          <p:nvPr>
            <p:ph type="title"/>
          </p:nvPr>
        </p:nvSpPr>
        <p:spPr>
          <a:xfrm>
            <a:off x="403336" y="794217"/>
            <a:ext cx="9067235" cy="772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rPr lang="en-GB" sz="3200" b="0" i="0" u="none" strike="noStrike" cap="none" baseline="0" dirty="0" smtClean="0">
                <a:solidFill>
                  <a:schemeClr val="dk1"/>
                </a:solidFill>
                <a:latin typeface="Segoe UI Light" panose="020B0502040204020203" pitchFamily="34" charset="0"/>
                <a:ea typeface="Calibri"/>
                <a:cs typeface="Segoe UI Light" panose="020B0502040204020203" pitchFamily="34" charset="0"/>
                <a:sym typeface="Calibri"/>
              </a:rPr>
              <a:t>Motivations</a:t>
            </a:r>
            <a:endParaRPr lang="en-GB" sz="3200" b="0" i="0" u="none" strike="noStrike" cap="none" baseline="0" dirty="0">
              <a:solidFill>
                <a:schemeClr val="dk1"/>
              </a:solidFill>
              <a:latin typeface="Segoe UI Light" panose="020B0502040204020203" pitchFamily="34" charset="0"/>
              <a:ea typeface="Calibri"/>
              <a:cs typeface="Segoe UI Light" panose="020B0502040204020203" pitchFamily="34" charset="0"/>
              <a:sym typeface="Calibri"/>
            </a:endParaRPr>
          </a:p>
        </p:txBody>
      </p:sp>
      <p:sp>
        <p:nvSpPr>
          <p:cNvPr id="87" name="Shape 87"/>
          <p:cNvSpPr txBox="1">
            <a:spLocks noGrp="1"/>
          </p:cNvSpPr>
          <p:nvPr>
            <p:ph type="body" idx="1"/>
          </p:nvPr>
        </p:nvSpPr>
        <p:spPr>
          <a:xfrm>
            <a:off x="865800" y="1665514"/>
            <a:ext cx="9818530" cy="230777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2000"/>
              </a:spcAft>
              <a:buClr>
                <a:schemeClr val="dk1"/>
              </a:buClr>
              <a:buSzPct val="100000"/>
              <a:buNone/>
            </a:pPr>
            <a:r>
              <a:rPr lang="en-GB" sz="2400" i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Segoe UI Semibold" panose="020B0702040204020203" pitchFamily="34" charset="0"/>
                <a:ea typeface="Calibri"/>
                <a:cs typeface="Segoe UI Semibold" panose="020B0702040204020203" pitchFamily="34" charset="0"/>
                <a:sym typeface="Calibri"/>
              </a:rPr>
              <a:t>“A wearable system for monitoring movement of neonates”</a:t>
            </a:r>
            <a:endParaRPr lang="en-GB" sz="2400" i="1" dirty="0" smtClean="0">
              <a:solidFill>
                <a:schemeClr val="tx1">
                  <a:lumMod val="75000"/>
                  <a:lumOff val="25000"/>
                </a:schemeClr>
              </a:solidFill>
              <a:latin typeface="Segoe UI Semibold" panose="020B0702040204020203" pitchFamily="34" charset="0"/>
              <a:ea typeface="Calibri"/>
              <a:cs typeface="Segoe UI Semibold" panose="020B0702040204020203" pitchFamily="34" charset="0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2000"/>
              </a:spcAft>
              <a:buClr>
                <a:schemeClr val="dk1"/>
              </a:buClr>
              <a:buSzPct val="100000"/>
              <a:buNone/>
            </a:pPr>
            <a:r>
              <a:rPr lang="en-GB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ea typeface="Calibri"/>
                <a:cs typeface="Segoe UI" panose="020B0502040204020203" pitchFamily="34" charset="0"/>
                <a:sym typeface="Calibri"/>
              </a:rPr>
              <a:t>Sensory </a:t>
            </a:r>
            <a:r>
              <a:rPr lang="en-GB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ea typeface="Calibri"/>
                <a:cs typeface="Segoe UI" panose="020B0502040204020203" pitchFamily="34" charset="0"/>
                <a:sym typeface="Calibri"/>
              </a:rPr>
              <a:t>feedback is </a:t>
            </a:r>
            <a:r>
              <a:rPr lang="en-GB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ea typeface="Calibri"/>
                <a:cs typeface="Segoe UI" panose="020B0502040204020203" pitchFamily="34" charset="0"/>
                <a:sym typeface="Calibri"/>
              </a:rPr>
              <a:t>essential in early life (spontaneous)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2000"/>
              </a:spcAft>
              <a:buClr>
                <a:schemeClr val="dk1"/>
              </a:buClr>
              <a:buSzPct val="100000"/>
              <a:buNone/>
            </a:pPr>
            <a:r>
              <a:rPr lang="en-GB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ea typeface="Calibri"/>
                <a:cs typeface="Segoe UI" panose="020B0502040204020203" pitchFamily="34" charset="0"/>
                <a:sym typeface="Calibri"/>
              </a:rPr>
              <a:t>Connections to neural conditions such as </a:t>
            </a:r>
            <a:r>
              <a:rPr lang="en-GB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ea typeface="Calibri"/>
                <a:cs typeface="Segoe UI" panose="020B0502040204020203" pitchFamily="34" charset="0"/>
                <a:sym typeface="Calibri"/>
              </a:rPr>
              <a:t>cerebal</a:t>
            </a:r>
            <a:r>
              <a:rPr lang="en-GB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ea typeface="Calibri"/>
                <a:cs typeface="Segoe UI" panose="020B0502040204020203" pitchFamily="34" charset="0"/>
                <a:sym typeface="Calibri"/>
              </a:rPr>
              <a:t> palsy</a:t>
            </a:r>
            <a:endParaRPr lang="en-GB" sz="2400" dirty="0">
              <a:solidFill>
                <a:schemeClr val="tx1">
                  <a:lumMod val="75000"/>
                  <a:lumOff val="25000"/>
                </a:schemeClr>
              </a:solidFill>
              <a:latin typeface="Segoe UI" panose="020B0502040204020203" pitchFamily="34" charset="0"/>
              <a:ea typeface="Calibri"/>
              <a:cs typeface="Segoe UI" panose="020B0502040204020203" pitchFamily="34" charset="0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2000"/>
              </a:spcAft>
              <a:buClr>
                <a:schemeClr val="dk1"/>
              </a:buClr>
              <a:buSzPct val="100000"/>
              <a:buNone/>
            </a:pPr>
            <a:r>
              <a:rPr lang="en-GB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ea typeface="Calibri"/>
                <a:cs typeface="Segoe UI" panose="020B0502040204020203" pitchFamily="34" charset="0"/>
                <a:sym typeface="Calibri"/>
              </a:rPr>
              <a:t>Need a way to assess and quantify </a:t>
            </a:r>
            <a:r>
              <a:rPr lang="en-GB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ea typeface="Calibri"/>
                <a:cs typeface="Segoe UI" panose="020B0502040204020203" pitchFamily="34" charset="0"/>
                <a:sym typeface="Calibri"/>
              </a:rPr>
              <a:t>movement</a:t>
            </a:r>
          </a:p>
        </p:txBody>
      </p:sp>
      <p:pic>
        <p:nvPicPr>
          <p:cNvPr id="88" name="Shape 88"/>
          <p:cNvPicPr preferRelativeResize="0"/>
          <p:nvPr/>
        </p:nvPicPr>
        <p:blipFill rotWithShape="1">
          <a:blip r:embed="rId3">
            <a:alphaModFix/>
          </a:blip>
          <a:srcRect t="16710" b="25657"/>
          <a:stretch/>
        </p:blipFill>
        <p:spPr>
          <a:xfrm>
            <a:off x="10445869" y="216753"/>
            <a:ext cx="1602396" cy="791592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Rectangle 1"/>
          <p:cNvSpPr/>
          <p:nvPr/>
        </p:nvSpPr>
        <p:spPr>
          <a:xfrm>
            <a:off x="403336" y="4033382"/>
            <a:ext cx="412164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3200" dirty="0" smtClean="0">
                <a:solidFill>
                  <a:schemeClr val="dk1"/>
                </a:solidFill>
                <a:latin typeface="Segoe UI Light" panose="020B0502040204020203" pitchFamily="34" charset="0"/>
                <a:ea typeface="Calibri"/>
                <a:cs typeface="Segoe UI Light" panose="020B0502040204020203" pitchFamily="34" charset="0"/>
                <a:sym typeface="Calibri"/>
              </a:rPr>
              <a:t>Our product: NeoMate</a:t>
            </a:r>
            <a:endParaRPr lang="en-GB" dirty="0"/>
          </a:p>
        </p:txBody>
      </p:sp>
      <p:sp>
        <p:nvSpPr>
          <p:cNvPr id="3" name="Rectangle 2"/>
          <p:cNvSpPr/>
          <p:nvPr/>
        </p:nvSpPr>
        <p:spPr>
          <a:xfrm>
            <a:off x="827700" y="4916918"/>
            <a:ext cx="1027036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Aft>
                <a:spcPts val="2000"/>
              </a:spcAft>
              <a:buClr>
                <a:schemeClr val="dk1"/>
              </a:buClr>
              <a:buSzPct val="100000"/>
            </a:pPr>
            <a:r>
              <a:rPr lang="en-GB" sz="2400" i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ea typeface="Calibri"/>
                <a:cs typeface="Segoe UI" panose="020B0502040204020203" pitchFamily="34" charset="0"/>
                <a:sym typeface="Calibri"/>
              </a:rPr>
              <a:t>NeoMate</a:t>
            </a:r>
            <a:r>
              <a:rPr lang="en-GB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ea typeface="Calibri"/>
                <a:cs typeface="Segoe UI" panose="020B0502040204020203" pitchFamily="34" charset="0"/>
                <a:sym typeface="Calibri"/>
              </a:rPr>
              <a:t> is a </a:t>
            </a:r>
            <a:r>
              <a:rPr lang="en-GB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ea typeface="Calibri"/>
                <a:cs typeface="Segoe UI" panose="020B0502040204020203" pitchFamily="34" charset="0"/>
                <a:sym typeface="Calibri"/>
              </a:rPr>
              <a:t>wearable system for monitoring movement of neonates</a:t>
            </a:r>
          </a:p>
          <a:p>
            <a:pPr lvl="0">
              <a:spcAft>
                <a:spcPts val="2000"/>
              </a:spcAft>
              <a:buClr>
                <a:schemeClr val="dk1"/>
              </a:buClr>
              <a:buSzPct val="100000"/>
            </a:pPr>
            <a:r>
              <a:rPr lang="en-GB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ea typeface="Calibri"/>
                <a:cs typeface="Segoe UI" panose="020B0502040204020203" pitchFamily="34" charset="0"/>
                <a:sym typeface="Calibri"/>
              </a:rPr>
              <a:t>Live </a:t>
            </a:r>
            <a:r>
              <a:rPr lang="en-GB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ea typeface="Calibri"/>
                <a:cs typeface="Segoe UI" panose="020B0502040204020203" pitchFamily="34" charset="0"/>
                <a:sym typeface="Calibri"/>
              </a:rPr>
              <a:t>monitoring and logging </a:t>
            </a:r>
            <a:r>
              <a:rPr lang="en-GB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ea typeface="Calibri"/>
                <a:cs typeface="Segoe UI" panose="020B0502040204020203" pitchFamily="34" charset="0"/>
                <a:sym typeface="Calibri"/>
              </a:rPr>
              <a:t>of movement in all four </a:t>
            </a:r>
            <a:r>
              <a:rPr lang="en-GB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ea typeface="Calibri"/>
                <a:cs typeface="Segoe UI" panose="020B0502040204020203" pitchFamily="34" charset="0"/>
                <a:sym typeface="Calibri"/>
              </a:rPr>
              <a:t>limbs</a:t>
            </a:r>
          </a:p>
          <a:p>
            <a:pPr lvl="0">
              <a:spcAft>
                <a:spcPts val="2000"/>
              </a:spcAft>
              <a:buClr>
                <a:schemeClr val="dk1"/>
              </a:buClr>
              <a:buSzPct val="100000"/>
            </a:pPr>
            <a:r>
              <a:rPr lang="en-GB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ea typeface="Calibri"/>
                <a:cs typeface="Segoe UI" panose="020B0502040204020203" pitchFamily="34" charset="0"/>
                <a:sym typeface="Calibri"/>
              </a:rPr>
              <a:t>Home and hospital version</a:t>
            </a:r>
            <a:endParaRPr lang="en-GB" sz="2400" dirty="0">
              <a:solidFill>
                <a:schemeClr val="tx1">
                  <a:lumMod val="75000"/>
                  <a:lumOff val="25000"/>
                </a:schemeClr>
              </a:solidFill>
              <a:latin typeface="Segoe UI" panose="020B0502040204020203" pitchFamily="34" charset="0"/>
              <a:ea typeface="Calibri"/>
              <a:cs typeface="Segoe UI" panose="020B0502040204020203" pitchFamily="34" charset="0"/>
              <a:sym typeface="Calibri"/>
            </a:endParaRPr>
          </a:p>
        </p:txBody>
      </p:sp>
      <p:cxnSp>
        <p:nvCxnSpPr>
          <p:cNvPr id="5" name="Straight Connector 4"/>
          <p:cNvCxnSpPr/>
          <p:nvPr/>
        </p:nvCxnSpPr>
        <p:spPr>
          <a:xfrm>
            <a:off x="532356" y="1567017"/>
            <a:ext cx="9913513" cy="0"/>
          </a:xfrm>
          <a:prstGeom prst="line">
            <a:avLst/>
          </a:prstGeom>
          <a:ln w="25400" cap="rnd">
            <a:solidFill>
              <a:srgbClr val="F6ADD9">
                <a:alpha val="5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532356" y="4767537"/>
            <a:ext cx="9913513" cy="0"/>
          </a:xfrm>
          <a:prstGeom prst="line">
            <a:avLst/>
          </a:prstGeom>
          <a:ln w="25400" cap="rnd">
            <a:solidFill>
              <a:srgbClr val="51A5F2">
                <a:alpha val="5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Shape 88"/>
          <p:cNvPicPr preferRelativeResize="0"/>
          <p:nvPr/>
        </p:nvPicPr>
        <p:blipFill rotWithShape="1">
          <a:blip r:embed="rId3">
            <a:alphaModFix/>
          </a:blip>
          <a:srcRect t="16710" b="25657"/>
          <a:stretch/>
        </p:blipFill>
        <p:spPr>
          <a:xfrm>
            <a:off x="10445869" y="216753"/>
            <a:ext cx="1602396" cy="791592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Shape 86"/>
          <p:cNvSpPr txBox="1">
            <a:spLocks/>
          </p:cNvSpPr>
          <p:nvPr/>
        </p:nvSpPr>
        <p:spPr>
          <a:xfrm>
            <a:off x="403336" y="805101"/>
            <a:ext cx="9067235" cy="772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>
            <a:defPPr marR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400" b="0" i="0" u="none" strike="noStrike" cap="none" baseline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1pPr>
            <a:lvl2pPr marL="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 baseline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2pPr>
            <a:lvl3pPr marL="0" marR="0" indent="0" algn="l" rtl="0">
              <a:spcBef>
                <a:spcPts val="0"/>
              </a:spcBef>
              <a:defRPr/>
            </a:lvl3pPr>
            <a:lvl4pPr marL="0" marR="0" indent="0" algn="l" rtl="0">
              <a:spcBef>
                <a:spcPts val="0"/>
              </a:spcBef>
              <a:defRPr/>
            </a:lvl4pPr>
            <a:lvl5pPr marL="0" marR="0" indent="0" algn="l" rtl="0">
              <a:spcBef>
                <a:spcPts val="0"/>
              </a:spcBef>
              <a:defRPr/>
            </a:lvl5pPr>
            <a:lvl6pPr marL="0" marR="0" indent="0" algn="l" rtl="0">
              <a:spcBef>
                <a:spcPts val="0"/>
              </a:spcBef>
              <a:defRPr/>
            </a:lvl6pPr>
            <a:lvl7pPr marL="0" marR="0" indent="0" algn="l" rtl="0">
              <a:spcBef>
                <a:spcPts val="0"/>
              </a:spcBef>
              <a:defRPr/>
            </a:lvl7pPr>
            <a:lvl8pPr marL="0" marR="0" indent="0" algn="l" rtl="0">
              <a:spcBef>
                <a:spcPts val="0"/>
              </a:spcBef>
              <a:defRPr/>
            </a:lvl8pPr>
            <a:lvl9pPr marL="0" marR="0" indent="0" algn="l" rtl="0">
              <a:spcBef>
                <a:spcPts val="0"/>
              </a:spcBef>
              <a:defRPr/>
            </a:lvl9pPr>
          </a:lstStyle>
          <a:p>
            <a:pPr>
              <a:buSzPct val="25000"/>
            </a:pPr>
            <a:r>
              <a:rPr lang="en-GB" sz="3200" dirty="0" smtClean="0">
                <a:solidFill>
                  <a:schemeClr val="dk1"/>
                </a:solidFill>
                <a:latin typeface="Segoe UI Light" panose="020B0502040204020203" pitchFamily="34" charset="0"/>
                <a:ea typeface="Calibri"/>
                <a:cs typeface="Segoe UI Light" panose="020B0502040204020203" pitchFamily="34" charset="0"/>
                <a:sym typeface="Calibri"/>
              </a:rPr>
              <a:t>Features</a:t>
            </a:r>
            <a:endParaRPr lang="en-GB" sz="3200" dirty="0">
              <a:solidFill>
                <a:schemeClr val="dk1"/>
              </a:solidFill>
              <a:latin typeface="Segoe UI Light" panose="020B0502040204020203" pitchFamily="34" charset="0"/>
              <a:ea typeface="Calibri"/>
              <a:cs typeface="Segoe UI Light" panose="020B0502040204020203" pitchFamily="34" charset="0"/>
              <a:sym typeface="Calibri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532356" y="1577901"/>
            <a:ext cx="9913513" cy="0"/>
          </a:xfrm>
          <a:prstGeom prst="line">
            <a:avLst/>
          </a:prstGeom>
          <a:ln w="25400" cap="rnd">
            <a:solidFill>
              <a:srgbClr val="F6ADD9">
                <a:alpha val="5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Rectangle 2"/>
          <p:cNvSpPr/>
          <p:nvPr/>
        </p:nvSpPr>
        <p:spPr>
          <a:xfrm>
            <a:off x="491295" y="5857862"/>
            <a:ext cx="1939670" cy="4801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lnSpc>
                <a:spcPct val="90000"/>
              </a:lnSpc>
              <a:buClr>
                <a:schemeClr val="dk1"/>
              </a:buClr>
              <a:buSzPct val="100000"/>
            </a:pPr>
            <a:r>
              <a:rPr lang="en-GB" dirty="0" smtClean="0">
                <a:solidFill>
                  <a:schemeClr val="dk1"/>
                </a:solidFill>
                <a:latin typeface="Segoe UI Light" panose="020B0502040204020203" pitchFamily="34" charset="0"/>
                <a:ea typeface="Calibri"/>
                <a:cs typeface="Segoe UI Light" panose="020B0502040204020203" pitchFamily="34" charset="0"/>
                <a:sym typeface="Calibri"/>
              </a:rPr>
              <a:t>Live measurement of moving limbs</a:t>
            </a:r>
            <a:endParaRPr lang="en-GB" dirty="0">
              <a:solidFill>
                <a:schemeClr val="dk1"/>
              </a:solidFill>
              <a:latin typeface="Segoe UI Light" panose="020B0502040204020203" pitchFamily="34" charset="0"/>
              <a:ea typeface="Calibri"/>
              <a:cs typeface="Segoe UI Light" panose="020B0502040204020203" pitchFamily="34" charset="0"/>
              <a:sym typeface="Calibri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066202" y="5857861"/>
            <a:ext cx="1968544" cy="4801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lnSpc>
                <a:spcPct val="90000"/>
              </a:lnSpc>
              <a:buClr>
                <a:schemeClr val="dk1"/>
              </a:buClr>
              <a:buSzPct val="100000"/>
            </a:pPr>
            <a:r>
              <a:rPr lang="en-GB" dirty="0">
                <a:solidFill>
                  <a:schemeClr val="dk1"/>
                </a:solidFill>
                <a:latin typeface="Segoe UI Light" panose="020B0502040204020203" pitchFamily="34" charset="0"/>
                <a:ea typeface="Calibri"/>
                <a:cs typeface="Segoe UI Light" panose="020B0502040204020203" pitchFamily="34" charset="0"/>
                <a:sym typeface="Calibri"/>
              </a:rPr>
              <a:t>Automated and </a:t>
            </a:r>
            <a:endParaRPr lang="en-GB" dirty="0" smtClean="0">
              <a:solidFill>
                <a:schemeClr val="dk1"/>
              </a:solidFill>
              <a:latin typeface="Segoe UI Light" panose="020B0502040204020203" pitchFamily="34" charset="0"/>
              <a:ea typeface="Calibri"/>
              <a:cs typeface="Segoe UI Light" panose="020B0502040204020203" pitchFamily="34" charset="0"/>
              <a:sym typeface="Calibri"/>
            </a:endParaRPr>
          </a:p>
          <a:p>
            <a:pPr lvl="0" algn="ctr">
              <a:lnSpc>
                <a:spcPct val="90000"/>
              </a:lnSpc>
              <a:buClr>
                <a:schemeClr val="dk1"/>
              </a:buClr>
              <a:buSzPct val="100000"/>
            </a:pPr>
            <a:r>
              <a:rPr lang="en-GB" dirty="0" smtClean="0">
                <a:solidFill>
                  <a:schemeClr val="dk1"/>
                </a:solidFill>
                <a:latin typeface="Segoe UI Light" panose="020B0502040204020203" pitchFamily="34" charset="0"/>
                <a:ea typeface="Calibri"/>
                <a:cs typeface="Segoe UI Light" panose="020B0502040204020203" pitchFamily="34" charset="0"/>
                <a:sym typeface="Calibri"/>
              </a:rPr>
              <a:t>real-time </a:t>
            </a:r>
            <a:r>
              <a:rPr lang="en-GB" dirty="0">
                <a:solidFill>
                  <a:schemeClr val="dk1"/>
                </a:solidFill>
                <a:latin typeface="Segoe UI Light" panose="020B0502040204020203" pitchFamily="34" charset="0"/>
                <a:ea typeface="Calibri"/>
                <a:cs typeface="Segoe UI Light" panose="020B0502040204020203" pitchFamily="34" charset="0"/>
                <a:sym typeface="Calibri"/>
              </a:rPr>
              <a:t>data-logging </a:t>
            </a:r>
          </a:p>
        </p:txBody>
      </p:sp>
      <p:sp>
        <p:nvSpPr>
          <p:cNvPr id="12" name="Shape 86"/>
          <p:cNvSpPr txBox="1">
            <a:spLocks/>
          </p:cNvSpPr>
          <p:nvPr/>
        </p:nvSpPr>
        <p:spPr>
          <a:xfrm>
            <a:off x="532356" y="1788937"/>
            <a:ext cx="4709786" cy="45948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>
            <a:defPPr marR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400" b="0" i="0" u="none" strike="noStrike" cap="none" baseline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1pPr>
            <a:lvl2pPr marL="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 baseline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2pPr>
            <a:lvl3pPr marL="0" marR="0" indent="0" algn="l" rtl="0">
              <a:spcBef>
                <a:spcPts val="0"/>
              </a:spcBef>
              <a:defRPr/>
            </a:lvl3pPr>
            <a:lvl4pPr marL="0" marR="0" indent="0" algn="l" rtl="0">
              <a:spcBef>
                <a:spcPts val="0"/>
              </a:spcBef>
              <a:defRPr/>
            </a:lvl4pPr>
            <a:lvl5pPr marL="0" marR="0" indent="0" algn="l" rtl="0">
              <a:spcBef>
                <a:spcPts val="0"/>
              </a:spcBef>
              <a:defRPr/>
            </a:lvl5pPr>
            <a:lvl6pPr marL="0" marR="0" indent="0" algn="l" rtl="0">
              <a:spcBef>
                <a:spcPts val="0"/>
              </a:spcBef>
              <a:defRPr/>
            </a:lvl6pPr>
            <a:lvl7pPr marL="0" marR="0" indent="0" algn="l" rtl="0">
              <a:spcBef>
                <a:spcPts val="0"/>
              </a:spcBef>
              <a:defRPr/>
            </a:lvl7pPr>
            <a:lvl8pPr marL="0" marR="0" indent="0" algn="l" rtl="0">
              <a:spcBef>
                <a:spcPts val="0"/>
              </a:spcBef>
              <a:defRPr/>
            </a:lvl8pPr>
            <a:lvl9pPr marL="0" marR="0" indent="0" algn="l" rtl="0">
              <a:spcBef>
                <a:spcPts val="0"/>
              </a:spcBef>
              <a:defRPr/>
            </a:lvl9pPr>
          </a:lstStyle>
          <a:p>
            <a:pPr algn="ctr">
              <a:buSzPct val="25000"/>
            </a:pPr>
            <a:r>
              <a:rPr lang="en-GB" sz="2000" dirty="0" smtClean="0">
                <a:solidFill>
                  <a:schemeClr val="dk1"/>
                </a:solidFill>
                <a:latin typeface="Segoe UI Light" panose="020B0502040204020203" pitchFamily="34" charset="0"/>
                <a:ea typeface="Calibri"/>
                <a:cs typeface="Segoe UI Light" panose="020B0502040204020203" pitchFamily="34" charset="0"/>
                <a:sym typeface="Calibri"/>
              </a:rPr>
              <a:t>Home</a:t>
            </a:r>
            <a:endParaRPr lang="en-GB" sz="2000" dirty="0">
              <a:solidFill>
                <a:schemeClr val="dk1"/>
              </a:solidFill>
              <a:latin typeface="Segoe UI Light" panose="020B0502040204020203" pitchFamily="34" charset="0"/>
              <a:ea typeface="Calibri"/>
              <a:cs typeface="Segoe UI Light" panose="020B0502040204020203" pitchFamily="34" charset="0"/>
              <a:sym typeface="Calibri"/>
            </a:endParaRPr>
          </a:p>
        </p:txBody>
      </p:sp>
      <p:sp>
        <p:nvSpPr>
          <p:cNvPr id="13" name="Shape 86"/>
          <p:cNvSpPr txBox="1">
            <a:spLocks/>
          </p:cNvSpPr>
          <p:nvPr/>
        </p:nvSpPr>
        <p:spPr>
          <a:xfrm>
            <a:off x="5765869" y="1781145"/>
            <a:ext cx="4680000" cy="45948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>
            <a:defPPr marR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400" b="0" i="0" u="none" strike="noStrike" cap="none" baseline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1pPr>
            <a:lvl2pPr marL="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 baseline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2pPr>
            <a:lvl3pPr marL="0" marR="0" indent="0" algn="l" rtl="0">
              <a:spcBef>
                <a:spcPts val="0"/>
              </a:spcBef>
              <a:defRPr/>
            </a:lvl3pPr>
            <a:lvl4pPr marL="0" marR="0" indent="0" algn="l" rtl="0">
              <a:spcBef>
                <a:spcPts val="0"/>
              </a:spcBef>
              <a:defRPr/>
            </a:lvl4pPr>
            <a:lvl5pPr marL="0" marR="0" indent="0" algn="l" rtl="0">
              <a:spcBef>
                <a:spcPts val="0"/>
              </a:spcBef>
              <a:defRPr/>
            </a:lvl5pPr>
            <a:lvl6pPr marL="0" marR="0" indent="0" algn="l" rtl="0">
              <a:spcBef>
                <a:spcPts val="0"/>
              </a:spcBef>
              <a:defRPr/>
            </a:lvl6pPr>
            <a:lvl7pPr marL="0" marR="0" indent="0" algn="l" rtl="0">
              <a:spcBef>
                <a:spcPts val="0"/>
              </a:spcBef>
              <a:defRPr/>
            </a:lvl7pPr>
            <a:lvl8pPr marL="0" marR="0" indent="0" algn="l" rtl="0">
              <a:spcBef>
                <a:spcPts val="0"/>
              </a:spcBef>
              <a:defRPr/>
            </a:lvl8pPr>
            <a:lvl9pPr marL="0" marR="0" indent="0" algn="l" rtl="0">
              <a:spcBef>
                <a:spcPts val="0"/>
              </a:spcBef>
              <a:defRPr/>
            </a:lvl9pPr>
          </a:lstStyle>
          <a:p>
            <a:pPr algn="ctr">
              <a:buSzPct val="25000"/>
            </a:pPr>
            <a:r>
              <a:rPr lang="en-GB" sz="2000" dirty="0" smtClean="0">
                <a:solidFill>
                  <a:schemeClr val="dk1"/>
                </a:solidFill>
                <a:latin typeface="Segoe UI Light" panose="020B0502040204020203" pitchFamily="34" charset="0"/>
                <a:ea typeface="Calibri"/>
                <a:cs typeface="Segoe UI Light" panose="020B0502040204020203" pitchFamily="34" charset="0"/>
                <a:sym typeface="Calibri"/>
              </a:rPr>
              <a:t>Hospital</a:t>
            </a:r>
            <a:endParaRPr lang="en-GB" sz="2000" dirty="0">
              <a:solidFill>
                <a:schemeClr val="dk1"/>
              </a:solidFill>
              <a:latin typeface="Segoe UI Light" panose="020B0502040204020203" pitchFamily="34" charset="0"/>
              <a:ea typeface="Calibri"/>
              <a:cs typeface="Segoe UI Light" panose="020B0502040204020203" pitchFamily="34" charset="0"/>
              <a:sym typeface="Calibri"/>
            </a:endParaRPr>
          </a:p>
        </p:txBody>
      </p:sp>
      <p:cxnSp>
        <p:nvCxnSpPr>
          <p:cNvPr id="14" name="Straight Connector 13"/>
          <p:cNvCxnSpPr/>
          <p:nvPr/>
        </p:nvCxnSpPr>
        <p:spPr>
          <a:xfrm>
            <a:off x="562833" y="2343751"/>
            <a:ext cx="4680000" cy="0"/>
          </a:xfrm>
          <a:prstGeom prst="line">
            <a:avLst/>
          </a:prstGeom>
          <a:ln w="25400" cap="rnd">
            <a:solidFill>
              <a:srgbClr val="51A5F2">
                <a:alpha val="5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5765869" y="2343751"/>
            <a:ext cx="4680000" cy="0"/>
          </a:xfrm>
          <a:prstGeom prst="line">
            <a:avLst/>
          </a:prstGeom>
          <a:ln w="25400" cap="rnd">
            <a:solidFill>
              <a:srgbClr val="51A5F2">
                <a:alpha val="5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4"/>
          <a:srcRect b="20693"/>
          <a:stretch/>
        </p:blipFill>
        <p:spPr>
          <a:xfrm>
            <a:off x="642523" y="2557989"/>
            <a:ext cx="1637214" cy="3014899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5"/>
          <a:srcRect l="-228" r="11847"/>
          <a:stretch/>
        </p:blipFill>
        <p:spPr>
          <a:xfrm>
            <a:off x="5815973" y="2557989"/>
            <a:ext cx="2123160" cy="2830361"/>
          </a:xfrm>
          <a:prstGeom prst="rect">
            <a:avLst/>
          </a:prstGeom>
        </p:spPr>
      </p:pic>
      <p:sp>
        <p:nvSpPr>
          <p:cNvPr id="19" name="Rectangle 18"/>
          <p:cNvSpPr/>
          <p:nvPr/>
        </p:nvSpPr>
        <p:spPr>
          <a:xfrm>
            <a:off x="5893281" y="5857860"/>
            <a:ext cx="1968544" cy="4801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lnSpc>
                <a:spcPct val="90000"/>
              </a:lnSpc>
              <a:buClr>
                <a:schemeClr val="dk1"/>
              </a:buClr>
              <a:buSzPct val="100000"/>
            </a:pPr>
            <a:r>
              <a:rPr lang="en-GB" dirty="0" smtClean="0">
                <a:solidFill>
                  <a:schemeClr val="dk1"/>
                </a:solidFill>
                <a:latin typeface="Segoe UI Light" panose="020B0502040204020203" pitchFamily="34" charset="0"/>
                <a:ea typeface="Calibri"/>
                <a:cs typeface="Segoe UI Light" panose="020B0502040204020203" pitchFamily="34" charset="0"/>
                <a:sym typeface="Calibri"/>
              </a:rPr>
              <a:t>Cloud based uploading and storage</a:t>
            </a:r>
            <a:endParaRPr lang="en-GB" dirty="0">
              <a:solidFill>
                <a:schemeClr val="dk1"/>
              </a:solidFill>
              <a:latin typeface="Segoe UI Light" panose="020B0502040204020203" pitchFamily="34" charset="0"/>
              <a:ea typeface="Calibri"/>
              <a:cs typeface="Segoe UI Light" panose="020B0502040204020203" pitchFamily="34" charset="0"/>
              <a:sym typeface="Calibri"/>
            </a:endParaRPr>
          </a:p>
        </p:txBody>
      </p:sp>
      <p:pic>
        <p:nvPicPr>
          <p:cNvPr id="21" name="Shape 88"/>
          <p:cNvPicPr preferRelativeResize="0"/>
          <p:nvPr/>
        </p:nvPicPr>
        <p:blipFill rotWithShape="1">
          <a:blip r:embed="rId3">
            <a:alphaModFix/>
          </a:blip>
          <a:srcRect t="16710" b="25657"/>
          <a:stretch/>
        </p:blipFill>
        <p:spPr>
          <a:xfrm>
            <a:off x="8154444" y="2860105"/>
            <a:ext cx="895926" cy="442592"/>
          </a:xfrm>
          <a:prstGeom prst="rect">
            <a:avLst/>
          </a:prstGeom>
          <a:noFill/>
          <a:ln>
            <a:noFill/>
          </a:ln>
        </p:spPr>
      </p:pic>
      <p:pic>
        <p:nvPicPr>
          <p:cNvPr id="22" name="Shape 88"/>
          <p:cNvPicPr preferRelativeResize="0"/>
          <p:nvPr/>
        </p:nvPicPr>
        <p:blipFill rotWithShape="1">
          <a:blip r:embed="rId3">
            <a:alphaModFix/>
          </a:blip>
          <a:srcRect t="16710" b="25657"/>
          <a:stretch/>
        </p:blipFill>
        <p:spPr>
          <a:xfrm>
            <a:off x="9470571" y="3053993"/>
            <a:ext cx="895926" cy="442592"/>
          </a:xfrm>
          <a:prstGeom prst="rect">
            <a:avLst/>
          </a:prstGeom>
          <a:noFill/>
          <a:ln>
            <a:noFill/>
          </a:ln>
        </p:spPr>
      </p:pic>
      <p:pic>
        <p:nvPicPr>
          <p:cNvPr id="23" name="Shape 88"/>
          <p:cNvPicPr preferRelativeResize="0"/>
          <p:nvPr/>
        </p:nvPicPr>
        <p:blipFill rotWithShape="1">
          <a:blip r:embed="rId3">
            <a:alphaModFix/>
          </a:blip>
          <a:srcRect t="16710" b="25657"/>
          <a:stretch/>
        </p:blipFill>
        <p:spPr>
          <a:xfrm>
            <a:off x="17250427" y="11276248"/>
            <a:ext cx="97353" cy="45719"/>
          </a:xfrm>
          <a:prstGeom prst="rect">
            <a:avLst/>
          </a:prstGeom>
          <a:noFill/>
          <a:ln>
            <a:noFill/>
          </a:ln>
        </p:spPr>
      </p:pic>
      <p:pic>
        <p:nvPicPr>
          <p:cNvPr id="1026" name="Picture 2" descr="http://upload.wikimedia.org/wikipedia/commons/thumb/9/95/Cartoon_cloud.svg/1280px-Cartoon_cloud.svg.pn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15035" y="4457810"/>
            <a:ext cx="1203499" cy="7817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5" name="Shape 88"/>
          <p:cNvPicPr preferRelativeResize="0"/>
          <p:nvPr/>
        </p:nvPicPr>
        <p:blipFill rotWithShape="1">
          <a:blip r:embed="rId3">
            <a:alphaModFix/>
          </a:blip>
          <a:srcRect t="16710" b="25657"/>
          <a:stretch/>
        </p:blipFill>
        <p:spPr>
          <a:xfrm>
            <a:off x="8868821" y="3577740"/>
            <a:ext cx="895926" cy="442592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7" name="Straight Connector 16"/>
          <p:cNvCxnSpPr>
            <a:stCxn id="21" idx="2"/>
          </p:cNvCxnSpPr>
          <p:nvPr/>
        </p:nvCxnSpPr>
        <p:spPr>
          <a:xfrm>
            <a:off x="8602407" y="3302697"/>
            <a:ext cx="334914" cy="1155113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>
            <a:stCxn id="25" idx="2"/>
          </p:cNvCxnSpPr>
          <p:nvPr/>
        </p:nvCxnSpPr>
        <p:spPr>
          <a:xfrm>
            <a:off x="9316784" y="4020332"/>
            <a:ext cx="0" cy="334356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>
            <a:stCxn id="22" idx="2"/>
          </p:cNvCxnSpPr>
          <p:nvPr/>
        </p:nvCxnSpPr>
        <p:spPr>
          <a:xfrm flipH="1">
            <a:off x="9670093" y="3496585"/>
            <a:ext cx="248441" cy="874999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Rectangle 31"/>
          <p:cNvSpPr/>
          <p:nvPr/>
        </p:nvSpPr>
        <p:spPr>
          <a:xfrm>
            <a:off x="8332512" y="5857859"/>
            <a:ext cx="1968544" cy="4801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lnSpc>
                <a:spcPct val="90000"/>
              </a:lnSpc>
              <a:buClr>
                <a:schemeClr val="dk1"/>
              </a:buClr>
              <a:buSzPct val="100000"/>
            </a:pPr>
            <a:r>
              <a:rPr lang="en-GB" dirty="0" smtClean="0">
                <a:solidFill>
                  <a:schemeClr val="dk1"/>
                </a:solidFill>
                <a:latin typeface="Segoe UI Light" panose="020B0502040204020203" pitchFamily="34" charset="0"/>
                <a:ea typeface="Calibri"/>
                <a:cs typeface="Segoe UI Light" panose="020B0502040204020203" pitchFamily="34" charset="0"/>
                <a:sym typeface="Calibri"/>
              </a:rPr>
              <a:t>Mass monitoring of multiple </a:t>
            </a:r>
            <a:r>
              <a:rPr lang="en-GB" dirty="0" err="1" smtClean="0">
                <a:solidFill>
                  <a:schemeClr val="dk1"/>
                </a:solidFill>
                <a:latin typeface="Segoe UI Light" panose="020B0502040204020203" pitchFamily="34" charset="0"/>
                <a:ea typeface="Calibri"/>
                <a:cs typeface="Segoe UI Light" panose="020B0502040204020203" pitchFamily="34" charset="0"/>
                <a:sym typeface="Calibri"/>
              </a:rPr>
              <a:t>NeoMates</a:t>
            </a:r>
            <a:endParaRPr lang="en-GB" dirty="0">
              <a:solidFill>
                <a:schemeClr val="dk1"/>
              </a:solidFill>
              <a:latin typeface="Segoe UI Light" panose="020B0502040204020203" pitchFamily="34" charset="0"/>
              <a:ea typeface="Calibri"/>
              <a:cs typeface="Segoe UI Light" panose="020B0502040204020203" pitchFamily="34" charset="0"/>
              <a:sym typeface="Calibri"/>
            </a:endParaRPr>
          </a:p>
        </p:txBody>
      </p:sp>
      <p:graphicFrame>
        <p:nvGraphicFramePr>
          <p:cNvPr id="33" name="Chart 3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37054958"/>
              </p:ext>
            </p:extLst>
          </p:nvPr>
        </p:nvGraphicFramePr>
        <p:xfrm>
          <a:off x="2430965" y="2523273"/>
          <a:ext cx="2851758" cy="324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3" name="Shape 103"/>
          <p:cNvGrpSpPr/>
          <p:nvPr/>
        </p:nvGrpSpPr>
        <p:grpSpPr>
          <a:xfrm>
            <a:off x="592502" y="1743601"/>
            <a:ext cx="1944019" cy="2228639"/>
            <a:chOff x="6952734" y="3278660"/>
            <a:chExt cx="1957176" cy="2243723"/>
          </a:xfrm>
        </p:grpSpPr>
        <p:pic>
          <p:nvPicPr>
            <p:cNvPr id="104" name="Shape 104"/>
            <p:cNvPicPr preferRelativeResize="0"/>
            <p:nvPr/>
          </p:nvPicPr>
          <p:blipFill rotWithShape="1">
            <a:blip r:embed="rId3">
              <a:alphaModFix/>
            </a:blip>
            <a:srcRect l="59205" r="155" b="50150"/>
            <a:stretch/>
          </p:blipFill>
          <p:spPr>
            <a:xfrm>
              <a:off x="6952734" y="3278660"/>
              <a:ext cx="1957176" cy="2243723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05" name="Shape 105"/>
            <p:cNvSpPr/>
            <p:nvPr/>
          </p:nvSpPr>
          <p:spPr>
            <a:xfrm rot="4232343">
              <a:off x="7367004" y="3957545"/>
              <a:ext cx="71696" cy="293954"/>
            </a:xfrm>
            <a:prstGeom prst="roundRect">
              <a:avLst>
                <a:gd name="adj" fmla="val 16667"/>
              </a:avLst>
            </a:prstGeom>
            <a:solidFill>
              <a:srgbClr val="FF0000"/>
            </a:solidFill>
            <a:ln w="12700" cap="flat">
              <a:solidFill>
                <a:srgbClr val="42719C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buNone/>
              </a:pPr>
              <a:endParaRPr sz="1800" b="0" i="0" u="none" strike="noStrike" cap="none" baseline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6" name="Shape 106"/>
            <p:cNvSpPr/>
            <p:nvPr/>
          </p:nvSpPr>
          <p:spPr>
            <a:xfrm rot="6774925">
              <a:off x="8462558" y="3951646"/>
              <a:ext cx="76198" cy="312411"/>
            </a:xfrm>
            <a:prstGeom prst="roundRect">
              <a:avLst>
                <a:gd name="adj" fmla="val 16667"/>
              </a:avLst>
            </a:prstGeom>
            <a:solidFill>
              <a:srgbClr val="FF0000"/>
            </a:solidFill>
            <a:ln w="12700" cap="flat">
              <a:solidFill>
                <a:srgbClr val="42719C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buNone/>
              </a:pPr>
              <a:endParaRPr sz="1800" b="0" i="0" u="none" strike="noStrike" cap="none" baseline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07" name="Shape 107"/>
          <p:cNvGrpSpPr/>
          <p:nvPr/>
        </p:nvGrpSpPr>
        <p:grpSpPr>
          <a:xfrm>
            <a:off x="592502" y="4071849"/>
            <a:ext cx="1969913" cy="2241269"/>
            <a:chOff x="4074501" y="3278660"/>
            <a:chExt cx="1972072" cy="2243723"/>
          </a:xfrm>
        </p:grpSpPr>
        <p:grpSp>
          <p:nvGrpSpPr>
            <p:cNvPr id="108" name="Shape 108"/>
            <p:cNvGrpSpPr/>
            <p:nvPr/>
          </p:nvGrpSpPr>
          <p:grpSpPr>
            <a:xfrm>
              <a:off x="4074501" y="3278660"/>
              <a:ext cx="1972072" cy="2243723"/>
              <a:chOff x="4074501" y="3278660"/>
              <a:chExt cx="1972072" cy="2243723"/>
            </a:xfrm>
          </p:grpSpPr>
          <p:pic>
            <p:nvPicPr>
              <p:cNvPr id="109" name="Shape 109"/>
              <p:cNvPicPr preferRelativeResize="0"/>
              <p:nvPr/>
            </p:nvPicPr>
            <p:blipFill rotWithShape="1">
              <a:blip r:embed="rId3">
                <a:alphaModFix/>
              </a:blip>
              <a:srcRect l="-112" r="58868" b="49790"/>
              <a:stretch/>
            </p:blipFill>
            <p:spPr>
              <a:xfrm>
                <a:off x="4074501" y="3278660"/>
                <a:ext cx="1972072" cy="2243723"/>
              </a:xfrm>
              <a:prstGeom prst="rect">
                <a:avLst/>
              </a:prstGeom>
              <a:noFill/>
              <a:ln>
                <a:noFill/>
              </a:ln>
            </p:spPr>
          </p:pic>
          <p:sp>
            <p:nvSpPr>
              <p:cNvPr id="110" name="Shape 110"/>
              <p:cNvSpPr/>
              <p:nvPr/>
            </p:nvSpPr>
            <p:spPr>
              <a:xfrm rot="-478149">
                <a:off x="4928053" y="4891727"/>
                <a:ext cx="77797" cy="318973"/>
              </a:xfrm>
              <a:prstGeom prst="roundRect">
                <a:avLst>
                  <a:gd name="adj" fmla="val 16667"/>
                </a:avLst>
              </a:prstGeom>
              <a:solidFill>
                <a:srgbClr val="FF0000"/>
              </a:solidFill>
              <a:ln w="12700" cap="flat">
                <a:solidFill>
                  <a:srgbClr val="42719C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buNone/>
                </a:pPr>
                <a:endParaRPr sz="1800" b="0" i="0" u="none" strike="noStrike" cap="none" baseline="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11" name="Shape 111"/>
              <p:cNvSpPr/>
              <p:nvPr/>
            </p:nvSpPr>
            <p:spPr>
              <a:xfrm rot="478174">
                <a:off x="5139397" y="4873708"/>
                <a:ext cx="82139" cy="336775"/>
              </a:xfrm>
              <a:prstGeom prst="roundRect">
                <a:avLst>
                  <a:gd name="adj" fmla="val 16667"/>
                </a:avLst>
              </a:prstGeom>
              <a:solidFill>
                <a:srgbClr val="FF0000"/>
              </a:solidFill>
              <a:ln w="12700" cap="flat">
                <a:solidFill>
                  <a:srgbClr val="42719C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buNone/>
                </a:pPr>
                <a:endParaRPr sz="1800" b="0" i="0" u="none" strike="noStrike" cap="none" baseline="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pic>
          <p:nvPicPr>
            <p:cNvPr id="112" name="Shape 112"/>
            <p:cNvPicPr preferRelativeResize="0"/>
            <p:nvPr/>
          </p:nvPicPr>
          <p:blipFill rotWithShape="1">
            <a:blip r:embed="rId4">
              <a:alphaModFix/>
            </a:blip>
            <a:srcRect/>
            <a:stretch/>
          </p:blipFill>
          <p:spPr>
            <a:xfrm rot="6299999">
              <a:off x="4927229" y="4595447"/>
              <a:ext cx="283093" cy="283093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id="15" name="Shape 88"/>
          <p:cNvPicPr preferRelativeResize="0"/>
          <p:nvPr/>
        </p:nvPicPr>
        <p:blipFill rotWithShape="1">
          <a:blip r:embed="rId5">
            <a:alphaModFix/>
          </a:blip>
          <a:srcRect t="16710" b="25657"/>
          <a:stretch/>
        </p:blipFill>
        <p:spPr>
          <a:xfrm>
            <a:off x="10445869" y="216753"/>
            <a:ext cx="1602396" cy="791592"/>
          </a:xfrm>
          <a:prstGeom prst="rect">
            <a:avLst/>
          </a:prstGeom>
          <a:noFill/>
          <a:ln>
            <a:noFill/>
          </a:ln>
        </p:spPr>
      </p:pic>
      <p:sp>
        <p:nvSpPr>
          <p:cNvPr id="17" name="Shape 86"/>
          <p:cNvSpPr txBox="1">
            <a:spLocks noGrp="1"/>
          </p:cNvSpPr>
          <p:nvPr>
            <p:ph type="title"/>
          </p:nvPr>
        </p:nvSpPr>
        <p:spPr>
          <a:xfrm>
            <a:off x="403336" y="805101"/>
            <a:ext cx="9067235" cy="772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rPr lang="en-GB" sz="3200" dirty="0" smtClean="0">
                <a:solidFill>
                  <a:schemeClr val="dk1"/>
                </a:solidFill>
                <a:latin typeface="Segoe UI Light" panose="020B0502040204020203" pitchFamily="34" charset="0"/>
                <a:ea typeface="Calibri"/>
                <a:cs typeface="Segoe UI Light" panose="020B0502040204020203" pitchFamily="34" charset="0"/>
                <a:sym typeface="Calibri"/>
              </a:rPr>
              <a:t>Design</a:t>
            </a:r>
            <a:endParaRPr lang="en-GB" sz="3200" b="0" i="0" u="none" strike="noStrike" cap="none" baseline="0" dirty="0">
              <a:solidFill>
                <a:schemeClr val="dk1"/>
              </a:solidFill>
              <a:latin typeface="Segoe UI Light" panose="020B0502040204020203" pitchFamily="34" charset="0"/>
              <a:ea typeface="Calibri"/>
              <a:cs typeface="Segoe UI Light" panose="020B0502040204020203" pitchFamily="34" charset="0"/>
              <a:sym typeface="Calibri"/>
            </a:endParaRPr>
          </a:p>
        </p:txBody>
      </p:sp>
      <p:cxnSp>
        <p:nvCxnSpPr>
          <p:cNvPr id="18" name="Straight Connector 17"/>
          <p:cNvCxnSpPr/>
          <p:nvPr/>
        </p:nvCxnSpPr>
        <p:spPr>
          <a:xfrm>
            <a:off x="532356" y="1577901"/>
            <a:ext cx="9913513" cy="0"/>
          </a:xfrm>
          <a:prstGeom prst="line">
            <a:avLst/>
          </a:prstGeom>
          <a:ln w="25400" cap="rnd">
            <a:solidFill>
              <a:srgbClr val="F6ADD9">
                <a:alpha val="5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Picture 2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20012" y="2050489"/>
            <a:ext cx="4674560" cy="4807511"/>
          </a:xfrm>
          <a:prstGeom prst="rect">
            <a:avLst/>
          </a:prstGeom>
        </p:spPr>
      </p:pic>
      <p:sp>
        <p:nvSpPr>
          <p:cNvPr id="21" name="Shape 87"/>
          <p:cNvSpPr txBox="1">
            <a:spLocks noGrp="1"/>
          </p:cNvSpPr>
          <p:nvPr>
            <p:ph type="body" idx="1"/>
          </p:nvPr>
        </p:nvSpPr>
        <p:spPr>
          <a:xfrm>
            <a:off x="7170040" y="1781145"/>
            <a:ext cx="3476189" cy="4644707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2000"/>
              </a:spcAft>
              <a:buClr>
                <a:schemeClr val="dk1"/>
              </a:buClr>
              <a:buSzPct val="100000"/>
              <a:buNone/>
            </a:pPr>
            <a:r>
              <a:rPr lang="en-GB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ea typeface="Calibri"/>
                <a:cs typeface="Segoe UI" panose="020B0502040204020203" pitchFamily="34" charset="0"/>
                <a:sym typeface="Calibri"/>
              </a:rPr>
              <a:t>4 flex sensors: one on each of the arms and legs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2000"/>
              </a:spcAft>
              <a:buClr>
                <a:schemeClr val="dk1"/>
              </a:buClr>
              <a:buSzPct val="100000"/>
              <a:buNone/>
            </a:pPr>
            <a:r>
              <a:rPr lang="en-GB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ea typeface="Calibri"/>
                <a:cs typeface="Segoe UI" panose="020B0502040204020203" pitchFamily="34" charset="0"/>
                <a:sym typeface="Calibri"/>
              </a:rPr>
              <a:t>Sewn in pockets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2000"/>
              </a:spcAft>
              <a:buClr>
                <a:schemeClr val="dk1"/>
              </a:buClr>
              <a:buSzPct val="100000"/>
              <a:buNone/>
            </a:pPr>
            <a:r>
              <a:rPr lang="en-GB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ea typeface="Calibri"/>
                <a:cs typeface="Segoe UI" panose="020B0502040204020203" pitchFamily="34" charset="0"/>
                <a:sym typeface="Calibri"/>
              </a:rPr>
              <a:t>Baby suit is machine washable (with electronics removed)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2000"/>
              </a:spcAft>
              <a:buClr>
                <a:schemeClr val="dk1"/>
              </a:buClr>
              <a:buSzPct val="100000"/>
              <a:buNone/>
            </a:pPr>
            <a:r>
              <a:rPr lang="en-GB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ea typeface="Calibri"/>
                <a:cs typeface="Segoe UI" panose="020B0502040204020203" pitchFamily="34" charset="0"/>
                <a:sym typeface="Calibri"/>
              </a:rPr>
              <a:t>Chest pocket for electronics</a:t>
            </a:r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Shape 119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9607669" cy="4351338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2000"/>
              </a:spcAft>
              <a:buClr>
                <a:schemeClr val="dk1"/>
              </a:buClr>
              <a:buSzPct val="100000"/>
              <a:buNone/>
            </a:pPr>
            <a:r>
              <a:rPr lang="en-GB" sz="2400" b="0" i="0" u="none" strike="noStrike" cap="none" baseline="0" dirty="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ea typeface="Calibri"/>
                <a:cs typeface="Segoe UI" panose="020B0502040204020203" pitchFamily="34" charset="0"/>
                <a:sym typeface="Calibri"/>
              </a:rPr>
              <a:t>Flex sensors act as potentiometer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2000"/>
              </a:spcAft>
              <a:buClr>
                <a:schemeClr val="dk1"/>
              </a:buClr>
              <a:buSzPct val="100000"/>
              <a:buNone/>
            </a:pPr>
            <a:r>
              <a:rPr lang="en-GB" sz="2400" b="0" i="0" u="none" strike="noStrike" cap="none" baseline="0" dirty="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ea typeface="Calibri"/>
                <a:cs typeface="Segoe UI" panose="020B0502040204020203" pitchFamily="34" charset="0"/>
                <a:sym typeface="Calibri"/>
              </a:rPr>
              <a:t>Voltage data are processed by </a:t>
            </a:r>
            <a:r>
              <a:rPr lang="en-GB" sz="2400" b="0" i="0" u="none" strike="noStrike" cap="none" baseline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ea typeface="Calibri"/>
                <a:cs typeface="Segoe UI" panose="020B0502040204020203" pitchFamily="34" charset="0"/>
                <a:sym typeface="Calibri"/>
              </a:rPr>
              <a:t>mBed</a:t>
            </a:r>
            <a:endParaRPr lang="en-GB" sz="2400" b="0" i="0" u="none" strike="noStrike" cap="none" baseline="0" dirty="0">
              <a:solidFill>
                <a:schemeClr val="tx1">
                  <a:lumMod val="75000"/>
                  <a:lumOff val="25000"/>
                </a:schemeClr>
              </a:solidFill>
              <a:latin typeface="Segoe UI" panose="020B0502040204020203" pitchFamily="34" charset="0"/>
              <a:ea typeface="Calibri"/>
              <a:cs typeface="Segoe UI" panose="020B0502040204020203" pitchFamily="34" charset="0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>
                <a:schemeClr val="dk1"/>
              </a:buClr>
              <a:buSzPct val="100000"/>
              <a:buNone/>
            </a:pPr>
            <a:r>
              <a:rPr lang="en-GB" sz="2400" b="0" i="0" u="none" strike="noStrike" cap="none" baseline="0" dirty="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ea typeface="Calibri"/>
                <a:cs typeface="Segoe UI" panose="020B0502040204020203" pitchFamily="34" charset="0"/>
                <a:sym typeface="Calibri"/>
              </a:rPr>
              <a:t>Different ways of showing the output and result</a:t>
            </a:r>
          </a:p>
          <a:p>
            <a:pPr marL="457200" marR="0" lvl="1" indent="0" algn="l" rtl="0">
              <a:lnSpc>
                <a:spcPct val="100000"/>
              </a:lnSpc>
              <a:spcBef>
                <a:spcPts val="500"/>
              </a:spcBef>
              <a:spcAft>
                <a:spcPts val="1000"/>
              </a:spcAft>
              <a:buClr>
                <a:schemeClr val="dk1"/>
              </a:buClr>
              <a:buSzPct val="100000"/>
              <a:buNone/>
            </a:pPr>
            <a:r>
              <a:rPr lang="en-GB" sz="2000" b="0" i="0" u="none" strike="noStrike" cap="none" baseline="0" dirty="0">
                <a:solidFill>
                  <a:schemeClr val="tx1">
                    <a:lumMod val="75000"/>
                    <a:lumOff val="25000"/>
                  </a:schemeClr>
                </a:solidFill>
                <a:latin typeface="Segoe UI Semilight" panose="020B0402040204020203" pitchFamily="34" charset="0"/>
                <a:ea typeface="Calibri"/>
                <a:cs typeface="Segoe UI Semilight" panose="020B0402040204020203" pitchFamily="34" charset="0"/>
                <a:sym typeface="Calibri"/>
              </a:rPr>
              <a:t>Android app for phones and tablet (real-time)</a:t>
            </a:r>
          </a:p>
          <a:p>
            <a:pPr marL="457200" marR="0" lvl="1" indent="0" algn="l" rtl="0">
              <a:lnSpc>
                <a:spcPct val="100000"/>
              </a:lnSpc>
              <a:spcBef>
                <a:spcPts val="500"/>
              </a:spcBef>
              <a:spcAft>
                <a:spcPts val="1000"/>
              </a:spcAft>
              <a:buClr>
                <a:schemeClr val="dk1"/>
              </a:buClr>
              <a:buSzPct val="100000"/>
              <a:buNone/>
            </a:pPr>
            <a:r>
              <a:rPr lang="en-GB" sz="2000" b="0" i="0" u="none" strike="noStrike" cap="none" baseline="0" dirty="0">
                <a:solidFill>
                  <a:schemeClr val="tx1">
                    <a:lumMod val="75000"/>
                    <a:lumOff val="25000"/>
                  </a:schemeClr>
                </a:solidFill>
                <a:latin typeface="Segoe UI Semilight" panose="020B0402040204020203" pitchFamily="34" charset="0"/>
                <a:ea typeface="Calibri"/>
                <a:cs typeface="Segoe UI Semilight" panose="020B0402040204020203" pitchFamily="34" charset="0"/>
                <a:sym typeface="Calibri"/>
              </a:rPr>
              <a:t>Excel with Visual Basic for data logging and graph plotting (4 hours of tracking, up to 12 hours)</a:t>
            </a:r>
          </a:p>
          <a:p>
            <a:pPr marL="457200" marR="0" lvl="1" indent="0" algn="l" rtl="0">
              <a:lnSpc>
                <a:spcPct val="100000"/>
              </a:lnSpc>
              <a:spcBef>
                <a:spcPts val="500"/>
              </a:spcBef>
              <a:spcAft>
                <a:spcPts val="2000"/>
              </a:spcAft>
              <a:buClr>
                <a:schemeClr val="dk1"/>
              </a:buClr>
              <a:buSzPct val="100000"/>
              <a:buNone/>
            </a:pPr>
            <a:r>
              <a:rPr lang="en-GB" sz="2000" b="0" i="0" u="none" strike="noStrike" cap="none" baseline="0" dirty="0">
                <a:solidFill>
                  <a:schemeClr val="tx1">
                    <a:lumMod val="75000"/>
                    <a:lumOff val="25000"/>
                  </a:schemeClr>
                </a:solidFill>
                <a:latin typeface="Segoe UI Semilight" panose="020B0402040204020203" pitchFamily="34" charset="0"/>
                <a:ea typeface="Calibri"/>
                <a:cs typeface="Segoe UI Semilight" panose="020B0402040204020203" pitchFamily="34" charset="0"/>
                <a:sym typeface="Calibri"/>
              </a:rPr>
              <a:t>Upload to cloud server for future use (Back-up)</a:t>
            </a:r>
          </a:p>
          <a:p>
            <a:pPr marL="177800" marR="0" lvl="0" indent="0" algn="l" rtl="0">
              <a:lnSpc>
                <a:spcPct val="100000"/>
              </a:lnSpc>
              <a:spcBef>
                <a:spcPts val="500"/>
              </a:spcBef>
              <a:spcAft>
                <a:spcPts val="2000"/>
              </a:spcAft>
              <a:buClr>
                <a:schemeClr val="dk1"/>
              </a:buClr>
              <a:buSzPct val="100000"/>
              <a:buNone/>
            </a:pPr>
            <a:r>
              <a:rPr lang="en-GB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ea typeface="Calibri"/>
                <a:cs typeface="Segoe UI" panose="020B0502040204020203" pitchFamily="34" charset="0"/>
                <a:sym typeface="Calibri"/>
              </a:rPr>
              <a:t>Modular design: can be implemented for different sensors</a:t>
            </a:r>
          </a:p>
        </p:txBody>
      </p:sp>
      <p:pic>
        <p:nvPicPr>
          <p:cNvPr id="5" name="Shape 88"/>
          <p:cNvPicPr preferRelativeResize="0"/>
          <p:nvPr/>
        </p:nvPicPr>
        <p:blipFill rotWithShape="1">
          <a:blip r:embed="rId3">
            <a:alphaModFix/>
          </a:blip>
          <a:srcRect t="16710" b="25657"/>
          <a:stretch/>
        </p:blipFill>
        <p:spPr>
          <a:xfrm>
            <a:off x="10445869" y="216753"/>
            <a:ext cx="1602396" cy="791592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Shape 86"/>
          <p:cNvSpPr txBox="1">
            <a:spLocks/>
          </p:cNvSpPr>
          <p:nvPr/>
        </p:nvSpPr>
        <p:spPr>
          <a:xfrm>
            <a:off x="403336" y="805101"/>
            <a:ext cx="9067235" cy="772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>
            <a:defPPr marR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400" b="0" i="0" u="none" strike="noStrike" cap="none" baseline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1pPr>
            <a:lvl2pPr marL="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 baseline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2pPr>
            <a:lvl3pPr marL="0" marR="0" indent="0" algn="l" rtl="0">
              <a:spcBef>
                <a:spcPts val="0"/>
              </a:spcBef>
              <a:defRPr/>
            </a:lvl3pPr>
            <a:lvl4pPr marL="0" marR="0" indent="0" algn="l" rtl="0">
              <a:spcBef>
                <a:spcPts val="0"/>
              </a:spcBef>
              <a:defRPr/>
            </a:lvl4pPr>
            <a:lvl5pPr marL="0" marR="0" indent="0" algn="l" rtl="0">
              <a:spcBef>
                <a:spcPts val="0"/>
              </a:spcBef>
              <a:defRPr/>
            </a:lvl5pPr>
            <a:lvl6pPr marL="0" marR="0" indent="0" algn="l" rtl="0">
              <a:spcBef>
                <a:spcPts val="0"/>
              </a:spcBef>
              <a:defRPr/>
            </a:lvl6pPr>
            <a:lvl7pPr marL="0" marR="0" indent="0" algn="l" rtl="0">
              <a:spcBef>
                <a:spcPts val="0"/>
              </a:spcBef>
              <a:defRPr/>
            </a:lvl7pPr>
            <a:lvl8pPr marL="0" marR="0" indent="0" algn="l" rtl="0">
              <a:spcBef>
                <a:spcPts val="0"/>
              </a:spcBef>
              <a:defRPr/>
            </a:lvl8pPr>
            <a:lvl9pPr marL="0" marR="0" indent="0" algn="l" rtl="0">
              <a:spcBef>
                <a:spcPts val="0"/>
              </a:spcBef>
              <a:defRPr/>
            </a:lvl9pPr>
          </a:lstStyle>
          <a:p>
            <a:pPr>
              <a:buSzPct val="25000"/>
            </a:pPr>
            <a:r>
              <a:rPr lang="en-GB" sz="3200" dirty="0" smtClean="0">
                <a:solidFill>
                  <a:schemeClr val="dk1"/>
                </a:solidFill>
                <a:latin typeface="Segoe UI Light" panose="020B0502040204020203" pitchFamily="34" charset="0"/>
                <a:ea typeface="Calibri"/>
                <a:cs typeface="Segoe UI Light" panose="020B0502040204020203" pitchFamily="34" charset="0"/>
                <a:sym typeface="Calibri"/>
              </a:rPr>
              <a:t>Electronic design</a:t>
            </a:r>
            <a:endParaRPr lang="en-GB" sz="3200" dirty="0">
              <a:solidFill>
                <a:schemeClr val="dk1"/>
              </a:solidFill>
              <a:latin typeface="Segoe UI Light" panose="020B0502040204020203" pitchFamily="34" charset="0"/>
              <a:ea typeface="Calibri"/>
              <a:cs typeface="Segoe UI Light" panose="020B0502040204020203" pitchFamily="34" charset="0"/>
              <a:sym typeface="Calibri"/>
            </a:endParaRPr>
          </a:p>
        </p:txBody>
      </p:sp>
      <p:cxnSp>
        <p:nvCxnSpPr>
          <p:cNvPr id="8" name="Straight Connector 7"/>
          <p:cNvCxnSpPr/>
          <p:nvPr/>
        </p:nvCxnSpPr>
        <p:spPr>
          <a:xfrm>
            <a:off x="532356" y="1577901"/>
            <a:ext cx="9913513" cy="0"/>
          </a:xfrm>
          <a:prstGeom prst="line">
            <a:avLst/>
          </a:prstGeom>
          <a:ln w="25400" cap="rnd">
            <a:solidFill>
              <a:srgbClr val="F6ADD9">
                <a:alpha val="5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Shape 126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9607670" cy="44186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5080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2000"/>
              </a:spcAft>
              <a:buClr>
                <a:schemeClr val="dk1"/>
              </a:buClr>
              <a:buSzPct val="100000"/>
              <a:buNone/>
            </a:pPr>
            <a:r>
              <a:rPr lang="en-GB" sz="2400" b="0" i="0" u="none" strike="noStrike" cap="none" baseline="0" dirty="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ea typeface="Calibri"/>
                <a:cs typeface="Segoe UI" panose="020B0502040204020203" pitchFamily="34" charset="0"/>
                <a:sym typeface="Calibri"/>
              </a:rPr>
              <a:t>Implement more sensors, includi</a:t>
            </a:r>
            <a:r>
              <a:rPr lang="en-GB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ea typeface="Calibri"/>
                <a:cs typeface="Segoe UI" panose="020B0502040204020203" pitchFamily="34" charset="0"/>
                <a:sym typeface="Calibri"/>
              </a:rPr>
              <a:t>ng breathing sensor</a:t>
            </a:r>
          </a:p>
          <a:p>
            <a:pPr marL="50800" marR="0" lvl="0" indent="0" algn="l" rtl="0">
              <a:lnSpc>
                <a:spcPct val="100000"/>
              </a:lnSpc>
              <a:spcBef>
                <a:spcPts val="1000"/>
              </a:spcBef>
              <a:spcAft>
                <a:spcPts val="2000"/>
              </a:spcAft>
              <a:buClr>
                <a:schemeClr val="dk1"/>
              </a:buClr>
              <a:buSzPct val="100000"/>
              <a:buNone/>
            </a:pPr>
            <a:r>
              <a:rPr lang="en-GB" sz="2400" b="0" i="0" u="none" strike="noStrike" cap="none" baseline="0" dirty="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ea typeface="Calibri"/>
                <a:cs typeface="Segoe UI" panose="020B0502040204020203" pitchFamily="34" charset="0"/>
                <a:sym typeface="Calibri"/>
              </a:rPr>
              <a:t>Printed circuit board</a:t>
            </a:r>
          </a:p>
          <a:p>
            <a:pPr marL="50800" marR="0" lvl="0" indent="0" algn="l" rtl="0">
              <a:lnSpc>
                <a:spcPct val="100000"/>
              </a:lnSpc>
              <a:spcBef>
                <a:spcPts val="1000"/>
              </a:spcBef>
              <a:spcAft>
                <a:spcPts val="2000"/>
              </a:spcAft>
              <a:buClr>
                <a:schemeClr val="dk1"/>
              </a:buClr>
              <a:buSzPct val="100000"/>
              <a:buNone/>
            </a:pPr>
            <a:r>
              <a:rPr lang="en-GB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ea typeface="Calibri"/>
                <a:cs typeface="Segoe UI" panose="020B0502040204020203" pitchFamily="34" charset="0"/>
                <a:sym typeface="Calibri"/>
              </a:rPr>
              <a:t>Enhanced </a:t>
            </a:r>
            <a:r>
              <a:rPr lang="en-GB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ea typeface="Calibri"/>
                <a:cs typeface="Segoe UI" panose="020B0502040204020203" pitchFamily="34" charset="0"/>
                <a:sym typeface="Calibri"/>
              </a:rPr>
              <a:t>bluetooth</a:t>
            </a:r>
            <a:endParaRPr lang="en-GB" sz="2400" dirty="0">
              <a:solidFill>
                <a:schemeClr val="tx1">
                  <a:lumMod val="75000"/>
                  <a:lumOff val="25000"/>
                </a:schemeClr>
              </a:solidFill>
              <a:latin typeface="Segoe UI" panose="020B0502040204020203" pitchFamily="34" charset="0"/>
              <a:ea typeface="Calibri"/>
              <a:cs typeface="Segoe UI" panose="020B0502040204020203" pitchFamily="34" charset="0"/>
              <a:sym typeface="Calibri"/>
            </a:endParaRPr>
          </a:p>
          <a:p>
            <a:pPr marL="50800" marR="0" lvl="0" indent="0" algn="l" rtl="0">
              <a:lnSpc>
                <a:spcPct val="100000"/>
              </a:lnSpc>
              <a:spcBef>
                <a:spcPts val="1000"/>
              </a:spcBef>
              <a:spcAft>
                <a:spcPts val="2000"/>
              </a:spcAft>
              <a:buClr>
                <a:schemeClr val="dk1"/>
              </a:buClr>
              <a:buSzPct val="100000"/>
              <a:buNone/>
            </a:pPr>
            <a:r>
              <a:rPr lang="en-GB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ea typeface="Calibri"/>
                <a:cs typeface="Segoe UI" panose="020B0502040204020203" pitchFamily="34" charset="0"/>
                <a:sym typeface="Calibri"/>
              </a:rPr>
              <a:t>Seizure </a:t>
            </a:r>
            <a:r>
              <a:rPr lang="en-GB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ea typeface="Calibri"/>
                <a:cs typeface="Segoe UI" panose="020B0502040204020203" pitchFamily="34" charset="0"/>
                <a:sym typeface="Calibri"/>
              </a:rPr>
              <a:t>alert</a:t>
            </a:r>
            <a:endParaRPr lang="en-GB" sz="2400" dirty="0">
              <a:solidFill>
                <a:schemeClr val="tx1">
                  <a:lumMod val="75000"/>
                  <a:lumOff val="25000"/>
                </a:schemeClr>
              </a:solidFill>
              <a:latin typeface="Segoe UI" panose="020B0502040204020203" pitchFamily="34" charset="0"/>
              <a:ea typeface="Calibri"/>
              <a:cs typeface="Segoe UI" panose="020B0502040204020203" pitchFamily="34" charset="0"/>
              <a:sym typeface="Calibri"/>
            </a:endParaRPr>
          </a:p>
          <a:p>
            <a:pPr marL="50800" marR="0" lvl="0" indent="0" algn="l" rtl="0">
              <a:lnSpc>
                <a:spcPct val="100000"/>
              </a:lnSpc>
              <a:spcBef>
                <a:spcPts val="1000"/>
              </a:spcBef>
              <a:spcAft>
                <a:spcPts val="2000"/>
              </a:spcAft>
              <a:buClr>
                <a:schemeClr val="dk1"/>
              </a:buClr>
              <a:buSzPct val="100000"/>
              <a:buNone/>
            </a:pPr>
            <a:r>
              <a:rPr lang="en-GB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ea typeface="Calibri"/>
                <a:cs typeface="Segoe UI" panose="020B0502040204020203" pitchFamily="34" charset="0"/>
                <a:sym typeface="Calibri"/>
              </a:rPr>
              <a:t>Accelerometer for </a:t>
            </a:r>
            <a:r>
              <a:rPr lang="en-GB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ea typeface="Calibri"/>
                <a:cs typeface="Segoe UI" panose="020B0502040204020203" pitchFamily="34" charset="0"/>
                <a:sym typeface="Calibri"/>
              </a:rPr>
              <a:t>orientation</a:t>
            </a:r>
          </a:p>
          <a:p>
            <a:pPr marL="50800" marR="0" lvl="0" indent="0" algn="l" rtl="0">
              <a:lnSpc>
                <a:spcPct val="100000"/>
              </a:lnSpc>
              <a:spcBef>
                <a:spcPts val="1000"/>
              </a:spcBef>
              <a:spcAft>
                <a:spcPts val="2000"/>
              </a:spcAft>
              <a:buClr>
                <a:schemeClr val="dk1"/>
              </a:buClr>
              <a:buSzPct val="100000"/>
              <a:buNone/>
            </a:pPr>
            <a:r>
              <a:rPr lang="en-GB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ea typeface="Calibri"/>
                <a:cs typeface="Segoe UI" panose="020B0502040204020203" pitchFamily="34" charset="0"/>
                <a:sym typeface="Calibri"/>
              </a:rPr>
              <a:t>Heartbeat monitoring</a:t>
            </a:r>
            <a:endParaRPr lang="en-GB" sz="2400" dirty="0">
              <a:solidFill>
                <a:schemeClr val="tx1">
                  <a:lumMod val="75000"/>
                  <a:lumOff val="25000"/>
                </a:schemeClr>
              </a:solidFill>
              <a:latin typeface="Segoe UI" panose="020B0502040204020203" pitchFamily="34" charset="0"/>
              <a:ea typeface="Calibri"/>
              <a:cs typeface="Segoe UI" panose="020B0502040204020203" pitchFamily="34" charset="0"/>
              <a:sym typeface="Calibri"/>
            </a:endParaRPr>
          </a:p>
        </p:txBody>
      </p:sp>
      <p:pic>
        <p:nvPicPr>
          <p:cNvPr id="5" name="Shape 88"/>
          <p:cNvPicPr preferRelativeResize="0"/>
          <p:nvPr/>
        </p:nvPicPr>
        <p:blipFill rotWithShape="1">
          <a:blip r:embed="rId3">
            <a:alphaModFix/>
          </a:blip>
          <a:srcRect t="16710" b="25657"/>
          <a:stretch/>
        </p:blipFill>
        <p:spPr>
          <a:xfrm>
            <a:off x="10445869" y="216753"/>
            <a:ext cx="1602396" cy="791592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Shape 86"/>
          <p:cNvSpPr txBox="1">
            <a:spLocks/>
          </p:cNvSpPr>
          <p:nvPr/>
        </p:nvSpPr>
        <p:spPr>
          <a:xfrm>
            <a:off x="403336" y="805101"/>
            <a:ext cx="9067235" cy="772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>
            <a:defPPr marR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400" b="0" i="0" u="none" strike="noStrike" cap="none" baseline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1pPr>
            <a:lvl2pPr marL="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 baseline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2pPr>
            <a:lvl3pPr marL="0" marR="0" indent="0" algn="l" rtl="0">
              <a:spcBef>
                <a:spcPts val="0"/>
              </a:spcBef>
              <a:defRPr/>
            </a:lvl3pPr>
            <a:lvl4pPr marL="0" marR="0" indent="0" algn="l" rtl="0">
              <a:spcBef>
                <a:spcPts val="0"/>
              </a:spcBef>
              <a:defRPr/>
            </a:lvl4pPr>
            <a:lvl5pPr marL="0" marR="0" indent="0" algn="l" rtl="0">
              <a:spcBef>
                <a:spcPts val="0"/>
              </a:spcBef>
              <a:defRPr/>
            </a:lvl5pPr>
            <a:lvl6pPr marL="0" marR="0" indent="0" algn="l" rtl="0">
              <a:spcBef>
                <a:spcPts val="0"/>
              </a:spcBef>
              <a:defRPr/>
            </a:lvl6pPr>
            <a:lvl7pPr marL="0" marR="0" indent="0" algn="l" rtl="0">
              <a:spcBef>
                <a:spcPts val="0"/>
              </a:spcBef>
              <a:defRPr/>
            </a:lvl7pPr>
            <a:lvl8pPr marL="0" marR="0" indent="0" algn="l" rtl="0">
              <a:spcBef>
                <a:spcPts val="0"/>
              </a:spcBef>
              <a:defRPr/>
            </a:lvl8pPr>
            <a:lvl9pPr marL="0" marR="0" indent="0" algn="l" rtl="0">
              <a:spcBef>
                <a:spcPts val="0"/>
              </a:spcBef>
              <a:defRPr/>
            </a:lvl9pPr>
          </a:lstStyle>
          <a:p>
            <a:pPr>
              <a:buSzPct val="25000"/>
            </a:pPr>
            <a:r>
              <a:rPr lang="en-GB" sz="3200" dirty="0" smtClean="0">
                <a:solidFill>
                  <a:schemeClr val="dk1"/>
                </a:solidFill>
                <a:latin typeface="Segoe UI Light" panose="020B0502040204020203" pitchFamily="34" charset="0"/>
                <a:ea typeface="Calibri"/>
                <a:cs typeface="Segoe UI Light" panose="020B0502040204020203" pitchFamily="34" charset="0"/>
                <a:sym typeface="Calibri"/>
              </a:rPr>
              <a:t>Future developments</a:t>
            </a:r>
            <a:endParaRPr lang="en-GB" sz="3200" dirty="0">
              <a:solidFill>
                <a:schemeClr val="dk1"/>
              </a:solidFill>
              <a:latin typeface="Segoe UI Light" panose="020B0502040204020203" pitchFamily="34" charset="0"/>
              <a:ea typeface="Calibri"/>
              <a:cs typeface="Segoe UI Light" panose="020B0502040204020203" pitchFamily="34" charset="0"/>
              <a:sym typeface="Calibri"/>
            </a:endParaRPr>
          </a:p>
        </p:txBody>
      </p:sp>
      <p:cxnSp>
        <p:nvCxnSpPr>
          <p:cNvPr id="7" name="Straight Connector 6"/>
          <p:cNvCxnSpPr/>
          <p:nvPr/>
        </p:nvCxnSpPr>
        <p:spPr>
          <a:xfrm>
            <a:off x="532356" y="1577901"/>
            <a:ext cx="9913513" cy="0"/>
          </a:xfrm>
          <a:prstGeom prst="line">
            <a:avLst/>
          </a:prstGeom>
          <a:ln w="25400" cap="rnd">
            <a:solidFill>
              <a:srgbClr val="F6ADD9">
                <a:alpha val="5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Shape 132"/>
          <p:cNvSpPr txBox="1">
            <a:spLocks noGrp="1"/>
          </p:cNvSpPr>
          <p:nvPr>
            <p:ph type="ctrTitle"/>
          </p:nvPr>
        </p:nvSpPr>
        <p:spPr>
          <a:xfrm>
            <a:off x="1371603" y="4979096"/>
            <a:ext cx="9144000" cy="403508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lnSpc>
                <a:spcPct val="150000"/>
              </a:lnSpc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rPr lang="en-GB" sz="1600" dirty="0" smtClean="0">
                <a:solidFill>
                  <a:schemeClr val="dk1"/>
                </a:solidFill>
                <a:latin typeface="Segoe UI Light" panose="020B0502040204020203" pitchFamily="34" charset="0"/>
                <a:ea typeface="Calibri"/>
                <a:cs typeface="Segoe UI Light" panose="020B0502040204020203" pitchFamily="34" charset="0"/>
                <a:sym typeface="Calibri"/>
              </a:rPr>
              <a:t>Questions?</a:t>
            </a:r>
            <a:endParaRPr lang="en-GB" sz="1600" b="0" i="0" u="none" strike="noStrike" cap="none" baseline="0" dirty="0">
              <a:solidFill>
                <a:schemeClr val="dk1"/>
              </a:solidFill>
              <a:latin typeface="Segoe UI Light" panose="020B0502040204020203" pitchFamily="34" charset="0"/>
              <a:ea typeface="Calibri"/>
              <a:cs typeface="Segoe UI Light" panose="020B0502040204020203" pitchFamily="34" charset="0"/>
              <a:sym typeface="Calibri"/>
            </a:endParaRPr>
          </a:p>
        </p:txBody>
      </p:sp>
      <p:pic>
        <p:nvPicPr>
          <p:cNvPr id="5" name="Shape 80"/>
          <p:cNvPicPr preferRelativeResize="0"/>
          <p:nvPr/>
        </p:nvPicPr>
        <p:blipFill rotWithShape="1">
          <a:blip r:embed="rId3">
            <a:alphaModFix/>
          </a:blip>
          <a:srcRect t="24598" b="37684"/>
          <a:stretch/>
        </p:blipFill>
        <p:spPr>
          <a:xfrm>
            <a:off x="2563150" y="2029216"/>
            <a:ext cx="6760906" cy="218579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69</TotalTime>
  <Words>226</Words>
  <Application>Microsoft Office PowerPoint</Application>
  <PresentationFormat>Widescreen</PresentationFormat>
  <Paragraphs>45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4" baseType="lpstr">
      <vt:lpstr>Arial</vt:lpstr>
      <vt:lpstr>Calibri</vt:lpstr>
      <vt:lpstr>Segoe UI</vt:lpstr>
      <vt:lpstr>Segoe UI Light</vt:lpstr>
      <vt:lpstr>Segoe UI Semibold</vt:lpstr>
      <vt:lpstr>Segoe UI Semilight</vt:lpstr>
      <vt:lpstr>Office Theme</vt:lpstr>
      <vt:lpstr>PowerPoint Presentation</vt:lpstr>
      <vt:lpstr>Motivations</vt:lpstr>
      <vt:lpstr>PowerPoint Presentation</vt:lpstr>
      <vt:lpstr>Design</vt:lpstr>
      <vt:lpstr>PowerPoint Presentation</vt:lpstr>
      <vt:lpstr>PowerPoint Presentation</vt:lpstr>
      <vt:lpstr>Questions?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Ben</dc:creator>
  <cp:lastModifiedBy>Moffatt, Benjamin</cp:lastModifiedBy>
  <cp:revision>10</cp:revision>
  <dcterms:modified xsi:type="dcterms:W3CDTF">2015-03-27T08:42:00Z</dcterms:modified>
</cp:coreProperties>
</file>