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9"/>
  </p:notesMasterIdLst>
  <p:handoutMasterIdLst>
    <p:handoutMasterId r:id="rId60"/>
  </p:handoutMasterIdLst>
  <p:sldIdLst>
    <p:sldId id="262" r:id="rId2"/>
    <p:sldId id="382" r:id="rId3"/>
    <p:sldId id="422" r:id="rId4"/>
    <p:sldId id="424" r:id="rId5"/>
    <p:sldId id="425" r:id="rId6"/>
    <p:sldId id="454" r:id="rId7"/>
    <p:sldId id="463" r:id="rId8"/>
    <p:sldId id="460" r:id="rId9"/>
    <p:sldId id="457" r:id="rId10"/>
    <p:sldId id="455" r:id="rId11"/>
    <p:sldId id="458" r:id="rId12"/>
    <p:sldId id="459" r:id="rId13"/>
    <p:sldId id="449" r:id="rId14"/>
    <p:sldId id="452" r:id="rId15"/>
    <p:sldId id="461" r:id="rId16"/>
    <p:sldId id="427" r:id="rId17"/>
    <p:sldId id="428" r:id="rId18"/>
    <p:sldId id="429" r:id="rId19"/>
    <p:sldId id="469" r:id="rId20"/>
    <p:sldId id="470" r:id="rId21"/>
    <p:sldId id="462" r:id="rId22"/>
    <p:sldId id="473" r:id="rId23"/>
    <p:sldId id="471" r:id="rId24"/>
    <p:sldId id="472" r:id="rId25"/>
    <p:sldId id="484" r:id="rId26"/>
    <p:sldId id="485" r:id="rId27"/>
    <p:sldId id="490" r:id="rId28"/>
    <p:sldId id="487" r:id="rId29"/>
    <p:sldId id="433" r:id="rId30"/>
    <p:sldId id="468" r:id="rId31"/>
    <p:sldId id="415" r:id="rId32"/>
    <p:sldId id="491" r:id="rId33"/>
    <p:sldId id="489" r:id="rId34"/>
    <p:sldId id="267" r:id="rId35"/>
    <p:sldId id="492" r:id="rId36"/>
    <p:sldId id="419" r:id="rId37"/>
    <p:sldId id="421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74" r:id="rId47"/>
    <p:sldId id="475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6" r:id="rId57"/>
    <p:sldId id="488" r:id="rId5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C8"/>
    <a:srgbClr val="111111"/>
    <a:srgbClr val="F9F8EE"/>
    <a:srgbClr val="FAF9EF"/>
    <a:srgbClr val="FDFDF1"/>
    <a:srgbClr val="FFFFF1"/>
    <a:srgbClr val="FEF9E3"/>
    <a:srgbClr val="FF33CC"/>
    <a:srgbClr val="2B7C02"/>
    <a:srgbClr val="328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9250" autoAdjust="0"/>
  </p:normalViewPr>
  <p:slideViewPr>
    <p:cSldViewPr snapToGrid="0">
      <p:cViewPr varScale="1">
        <p:scale>
          <a:sx n="68" d="100"/>
          <a:sy n="68" d="100"/>
        </p:scale>
        <p:origin x="58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28F5DC8-B4EB-4C3B-86EF-E1573FFAE4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551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3:18:42.262"/>
    </inkml:context>
    <inkml:brush xml:id="br0">
      <inkml:brushProperty name="width" value="0.04167" units="cm"/>
      <inkml:brushProperty name="height" value="0.04167" units="cm"/>
      <inkml:brushProperty name="fitToCurve" value="1"/>
    </inkml:brush>
  </inkml:definitions>
  <inkml:traceGroup>
    <inkml:annotationXML>
      <emma:emma xmlns:emma="http://www.w3.org/2003/04/emma" version="1.0">
        <emma:interpretation id="{6E6D4F5B-565F-424A-AF6B-BA09B8FDE930}" emma:medium="tactile" emma:mode="ink">
          <msink:context xmlns:msink="http://schemas.microsoft.com/ink/2010/main" type="writingRegion" rotatedBoundingBox="7928,1728 19382,1819 19305,11477 7851,11386"/>
        </emma:interpretation>
      </emma:emma>
    </inkml:annotationXML>
    <inkml:traceGroup>
      <inkml:annotationXML>
        <emma:emma xmlns:emma="http://www.w3.org/2003/04/emma" version="1.0">
          <emma:interpretation id="{7127E1EE-E770-46B5-A393-E546F3FCEE66}" emma:medium="tactile" emma:mode="ink">
            <msink:context xmlns:msink="http://schemas.microsoft.com/ink/2010/main" type="paragraph" rotatedBoundingBox="9600,1468 16366,1906 16292,3056 9526,26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E5C0D4-100D-49C7-BABB-75F2D300C9A6}" emma:medium="tactile" emma:mode="ink">
              <msink:context xmlns:msink="http://schemas.microsoft.com/ink/2010/main" type="line" rotatedBoundingBox="9600,1468 16366,1906 16292,3056 9526,2619"/>
            </emma:interpretation>
          </emma:emma>
        </inkml:annotationXML>
        <inkml:traceGroup>
          <inkml:annotationXML>
            <emma:emma xmlns:emma="http://www.w3.org/2003/04/emma" version="1.0">
              <emma:interpretation id="{E23380E2-6CAB-4C6D-89D2-4936959B0FFD}" emma:medium="tactile" emma:mode="ink">
                <msink:context xmlns:msink="http://schemas.microsoft.com/ink/2010/main" type="inkWord" rotatedBoundingBox="9581,1766 10188,1805 10135,2614 9529,2575"/>
              </emma:interpretation>
              <emma:one-of disjunction-type="recognition" id="oneOf0">
                <emma:interpretation id="interp0" emma:lang="zh-CN" emma:confidence="0">
                  <emma:literal>T</emma:literal>
                </emma:interpretation>
                <emma:interpretation id="interp1" emma:lang="zh-CN" emma:confidence="0">
                  <emma:literal>丫</emma:literal>
                </emma:interpretation>
                <emma:interpretation id="interp2" emma:lang="zh-CN" emma:confidence="0">
                  <emma:literal>丁</emma:literal>
                </emma:interpretation>
                <emma:interpretation id="interp3" emma:lang="zh-CN" emma:confidence="0">
                  <emma:literal>厂</emma:literal>
                </emma:interpretation>
                <emma:interpretation id="interp4" emma:lang="zh-CN" emma:confidence="0">
                  <emma:literal>『</emma:literal>
                </emma:interpretation>
              </emma:one-of>
            </emma:emma>
          </inkml:annotationXML>
          <inkml:trace contextRef="#ctx0" brushRef="#br0">8 104 15,'0'0'30,"0"0"1,-11 19 1,11-19-13,0 0-4,0 0-4,0 0-3,0 0-1,0 0-2,0 0-1,21-15-1,-21 15 0,21-6-1,-21 6 0,32-4-1,-11 1-1,-1 6 1,5-1-1,4 0 1,1-2-1,2-2 0,0-3 0,10 1 1,-4-4-1,-2-1 0,3-1 0,-6 1-1,-1 5 1,-8-5 0,-3 9 0,-21 0-2,29 0 2,-29 0-1,21-2 0,-21 2 0,0 0-1,0 0-1,20-19-2,-20 19-5,19-21-20,-19 21-5,0 0 0,0 0 0</inkml:trace>
          <inkml:trace contextRef="#ctx0" brushRef="#br0" timeOffset="608.0347">330 159 39,'0'0'28,"0"0"-4,-4-21-4,4 21-6,0 0-4,8 23-3,-8-23-1,0 28-1,-2-6-1,4 3-1,0 7-1,-2 4 0,-2-1 0,2 9 0,-4-1-1,2 4-1,-1 0 1,1 2-1,2-2 0,-6-5-1,6-6 2,2-4-2,-2-4 1,0-8 1,0-20-2,0 19 0,0-19-6,0 0-22,6-30-6,1 4 1,-3-4 0</inkml:trace>
        </inkml:traceGroup>
        <inkml:traceGroup>
          <inkml:annotationXML>
            <emma:emma xmlns:emma="http://www.w3.org/2003/04/emma" version="1.0">
              <emma:interpretation id="{FA422591-147F-4AB3-993B-E939EC747267}" emma:medium="tactile" emma:mode="ink">
                <msink:context xmlns:msink="http://schemas.microsoft.com/ink/2010/main" type="inkWord" rotatedBoundingBox="10411,1843 10785,1867 10731,2696 10357,2672"/>
              </emma:interpretation>
              <emma:one-of disjunction-type="recognition" id="oneOf1">
                <emma:interpretation id="interp5" emma:lang="zh-CN" emma:confidence="0">
                  <emma:literal>A</emma:literal>
                </emma:interpretation>
                <emma:interpretation id="interp6" emma:lang="zh-CN" emma:confidence="0">
                  <emma:literal>』</emma:literal>
                </emma:interpretation>
                <emma:interpretation id="interp7" emma:lang="zh-CN" emma:confidence="0">
                  <emma:literal>h</emma:literal>
                </emma:interpretation>
                <emma:interpretation id="interp8" emma:lang="zh-CN" emma:confidence="0">
                  <emma:literal>l</emma:literal>
                </emma:interpretation>
                <emma:interpretation id="interp9" emma:lang="zh-CN" emma:confidence="0">
                  <emma:literal>t</emma:literal>
                </emma:interpretation>
              </emma:one-of>
            </emma:emma>
          </inkml:annotationXML>
          <inkml:trace contextRef="#ctx0" brushRef="#br0" timeOffset="1668.0954">804 855 35,'0'0'31,"-17"12"0,17-12-11,0 0-5,0 0-4,0 0-4,0 0-2,-2-19 0,4-9-2,11-2-1,-4-12 0,8-7 1,-3-13-2,7-6 1,-3-7-1,5 1 0,-2 1-1,0 7 2,-4 2-2,-2 11 0,-2 12 0,-5 7-1,1 17 1,-9 17 0,10-23-1,-10 23 1,0 0 0,0 0 0,11 15 0,-11-15 0,12 23 0,-1-6 0,-4 9 0,3 1 0,-1 7 0,-5 7 1,6 2 0,-3 1-1,-3 10 0,-2 1-1,4 0 2,-5-1-3,-1 3 2,2-6-1,-2-2 1,6 1-2,-6-12 2,-2-4 0,6-8 0,-2-9 0,-2-17-2,0 0 0,9 21-3,-9-21-5,10-21-19,-10 21-6,0-28 1,-2 11 0</inkml:trace>
          <inkml:trace contextRef="#ctx0" brushRef="#br0" timeOffset="1926.1101">874 665 37,'0'0'36,"0"0"-1,5-24 1,16 28-23,-21-4-2,32-10-4,-13 10-3,4 10-2,0 1-1,1 0-1,1 2-2,-4-11-5,17 4-28,-15-4 0,1-17-2,-3-2 1</inkml:trace>
        </inkml:traceGroup>
        <inkml:traceGroup>
          <inkml:annotationXML>
            <emma:emma xmlns:emma="http://www.w3.org/2003/04/emma" version="1.0">
              <emma:interpretation id="{1080BB86-A2D1-4E05-BD6F-D5CEEBD12D26}" emma:medium="tactile" emma:mode="ink">
                <msink:context xmlns:msink="http://schemas.microsoft.com/ink/2010/main" type="inkWord" rotatedBoundingBox="11022,1912 11364,1934 11317,2656 10975,2634"/>
              </emma:interpretation>
              <emma:one-of disjunction-type="recognition" id="oneOf2">
                <emma:interpretation id="interp10" emma:lang="zh-CN" emma:confidence="0">
                  <emma:literal>U</emma:literal>
                </emma:interpretation>
                <emma:interpretation id="interp11" emma:lang="zh-CN" emma:confidence="0">
                  <emma:literal>Ⅴ</emma:literal>
                </emma:interpretation>
                <emma:interpretation id="interp12" emma:lang="zh-CN" emma:confidence="0">
                  <emma:literal>V</emma:literal>
                </emma:interpretation>
                <emma:interpretation id="interp13" emma:lang="zh-CN" emma:confidence="0">
                  <emma:literal>ⅴ</emma:literal>
                </emma:interpretation>
                <emma:interpretation id="interp14" emma:lang="zh-CN" emma:confidence="0">
                  <emma:literal>v</emma:literal>
                </emma:interpretation>
              </emma:one-of>
            </emma:emma>
          </inkml:annotationXML>
          <inkml:trace contextRef="#ctx0" brushRef="#br0" timeOffset="2751.1573">1448 108 20,'0'0'29,"0"0"0,5 19 1,-1 7-17,-13-5-2,10 22-3,-4-5-1,3 14-1,-8 3-1,10 5-1,-8-3-1,8 5 0,-4-7-1,10-5-1,-4-2 0,3-7-1,5-5 0,1-8 0,4-7 0,-2-8 1,6-9-1,0-8 0,5-11 1,-7-8-1,6-5 0,-4-6 2,-1-9-2,1-2 2,-2-10-2,0 2 2,-2 2-2,0-7 2,-9 1-2,3 7 1,-5 4 0,-6 7-1,0 1 1,-6 12 0,1 7-1,5 19-2,-10-17-2,10 17-11,-19-11-20,19 11-1,0 0 0,0 0-1</inkml:trace>
        </inkml:traceGroup>
        <inkml:traceGroup>
          <inkml:annotationXML>
            <emma:emma xmlns:emma="http://www.w3.org/2003/04/emma" version="1.0">
              <emma:interpretation id="{7F2B2655-B935-41C7-AD75-053C52C23F0F}" emma:medium="tactile" emma:mode="ink">
                <msink:context xmlns:msink="http://schemas.microsoft.com/ink/2010/main" type="inkWord" rotatedBoundingBox="11621,1796 12084,1826 12031,2642 11569,2612"/>
              </emma:interpretation>
              <emma:one-of disjunction-type="recognition" id="oneOf3">
                <emma:interpretation id="interp15" emma:lang="zh-CN" emma:confidence="0">
                  <emma:literal>T</emma:literal>
                </emma:interpretation>
                <emma:interpretation id="interp16" emma:lang="zh-CN" emma:confidence="0">
                  <emma:literal>下</emma:literal>
                </emma:interpretation>
                <emma:interpretation id="interp17" emma:lang="zh-CN" emma:confidence="0">
                  <emma:literal>丁</emma:literal>
                </emma:interpretation>
                <emma:interpretation id="interp18" emma:lang="zh-CN" emma:confidence="0">
                  <emma:literal>丫</emma:literal>
                </emma:interpretation>
                <emma:interpretation id="interp19" emma:lang="zh-CN" emma:confidence="0">
                  <emma:literal>Ⅰ</emma:literal>
                </emma:interpretation>
              </emma:one-of>
            </emma:emma>
          </inkml:annotationXML>
          <inkml:trace contextRef="#ctx0" brushRef="#br0" timeOffset="3346.1914">2042 81 30,'0'0'34,"0"0"0,0 0 1,0 0-13,0 0-11,0 0-3,23-20-4,9 18 0,-7-6-2,15 5-1,3-5-1,4 2 0,-3 3 0,3 1 0,-5-2-1,-2 2 0,-6 2-2,-8-4-3,-1 12-5,-25-8-18,0 0-6,0 0-1,0 0 1</inkml:trace>
          <inkml:trace contextRef="#ctx0" brushRef="#br0" timeOffset="3659.2093">2321 98 47,'0'0'34,"-14"27"0,11-8 0,3-19-24,-6 49-2,0-12-5,6 10 0,-2 6-1,2 7-2,-3 4 1,3 4-1,-6-4 1,0-2-2,2-11 1,2-6-1,-1-9 1,1-9 0,2-27-1,0 0-3,11 18-6,-17-35-24,18-5-1,1-5 0,0-8 0</inkml:trace>
        </inkml:traceGroup>
        <inkml:traceGroup>
          <inkml:annotationXML>
            <emma:emma xmlns:emma="http://www.w3.org/2003/04/emma" version="1.0">
              <emma:interpretation id="{584572F6-78DF-4B06-BEE8-FEDE33145AD1}" emma:medium="tactile" emma:mode="ink">
                <msink:context xmlns:msink="http://schemas.microsoft.com/ink/2010/main" type="inkWord" rotatedBoundingBox="12899,1793 13218,1814 13170,2566 12850,2545"/>
              </emma:interpretation>
              <emma:one-of disjunction-type="recognition" id="oneOf4">
                <emma:interpretation id="interp20" emma:lang="zh-CN" emma:confidence="0">
                  <emma:literal>L</emma:literal>
                </emma:interpretation>
                <emma:interpretation id="interp21" emma:lang="zh-CN" emma:confidence="0">
                  <emma:literal>l</emma:literal>
                </emma:interpretation>
                <emma:interpretation id="interp22" emma:lang="zh-CN" emma:confidence="0">
                  <emma:literal>[</emma:literal>
                </emma:interpretation>
                <emma:interpretation id="interp23" emma:lang="zh-CN" emma:confidence="0">
                  <emma:literal>」</emma:literal>
                </emma:interpretation>
                <emma:interpretation id="interp24" emma:lang="zh-CN" emma:confidence="0">
                  <emma:literal>讠</emma:literal>
                </emma:interpretation>
              </emma:one-of>
            </emma:emma>
          </inkml:annotationXML>
          <inkml:trace contextRef="#ctx0" brushRef="#br0" timeOffset="5321.3043">3338 64 16,'3'-32'33,"-3"32"0,6-26 1,-12 9-14,6 17-5,0 0-7,0 0-3,0 28-2,0-5 0,2 11-2,-4 7 0,-3 8 0,3 12 0,-4 3 0,2 2-1,-5 3 0,-1-7-1,1-3 1,3-7 0,-1-10 0,7-6-2,0-12 3,5-5-1,-5-19 0,21 17 1,-21-17 0,32 4 0,-11-4-1,6 0 1,-6 0 0,7 2 0,-5-2 0,3 3 0,-1-3-1,-4 2 0,-4 4 0,-17-6 0,26 7-3,-26-7-4,15-5-22,-15 5-6,6-21-1,-4 2 0</inkml:trace>
        </inkml:traceGroup>
        <inkml:traceGroup>
          <inkml:annotationXML>
            <emma:emma xmlns:emma="http://www.w3.org/2003/04/emma" version="1.0">
              <emma:interpretation id="{57BB0F75-4485-45F6-ABD5-669CE89C3125}" emma:medium="tactile" emma:mode="ink">
                <msink:context xmlns:msink="http://schemas.microsoft.com/ink/2010/main" type="inkWord" rotatedBoundingBox="14200,1766 14647,1795 14590,2684 14143,2655"/>
              </emma:interpretation>
              <emma:one-of disjunction-type="recognition" id="oneOf5">
                <emma:interpretation id="interp25" emma:lang="zh-CN" emma:confidence="0">
                  <emma:literal>G</emma:literal>
                </emma:interpretation>
                <emma:interpretation id="interp26" emma:lang="zh-CN" emma:confidence="0">
                  <emma:literal>q</emma:literal>
                </emma:interpretation>
                <emma:interpretation id="interp27" emma:lang="zh-CN" emma:confidence="0">
                  <emma:literal>a</emma:literal>
                </emma:interpretation>
                <emma:interpretation id="interp28" emma:lang="zh-CN" emma:confidence="0">
                  <emma:literal>〖</emma:literal>
                </emma:interpretation>
                <emma:interpretation id="interp29" emma:lang="zh-CN" emma:confidence="0">
                  <emma:literal>e</emma:literal>
                </emma:interpretation>
              </emma:one-of>
            </emma:emma>
          </inkml:annotationXML>
          <inkml:trace contextRef="#ctx0" brushRef="#br0" timeOffset="6635.3795">4906 215 36,'1'-30'33,"3"-4"0,-4 2 1,-9-15-17,13 24-6,-16-9-4,7 10-3,-13 3-1,18 19 0,-39-2-2,12 19 0,-5 9-1,4 16 1,-3 9-2,3 13 2,-2 5-2,7 7 0,6 3 2,0-2-2,7-5 1,7-3-1,1-7 1,4-7-1,7-8 1,2-13 0,6-9 0,4-10 0,6-14 0,3 1 1,-7-7-1,7-8 1,0-3 0,-7 0-1,-2 4 0,-4-9 0,-4 3 1,-11-3-1,2 2 0,-8-2 0,-2-3 0,-1 3 1,-8-3-1,-4 3 1,0 6-1,-4-2 1,0 6-1,3 5 0,1 2 0,0 4 1,4 2 0,15-2 1,0 0-1,-19 17 0,19-17 0,0 0 2,0 0-1,24 6-1,-7-8 1,8-4-1,-1-1 0,7-1 1,-1 1-1,6 1-1,-2 2-1,-5 0-2,7 21-12,-8-11-24,-2 7 0,-7-11 0,2 0 1</inkml:trace>
        </inkml:traceGroup>
        <inkml:traceGroup>
          <inkml:annotationXML>
            <emma:emma xmlns:emma="http://www.w3.org/2003/04/emma" version="1.0">
              <emma:interpretation id="{EDCBA4D0-AE24-4CFE-8EC6-7026E449FA9C}" emma:medium="tactile" emma:mode="ink">
                <msink:context xmlns:msink="http://schemas.microsoft.com/ink/2010/main" type="inkWord" rotatedBoundingBox="14891,2016 15679,2067 15621,2964 14833,2913"/>
              </emma:interpretation>
              <emma:one-of disjunction-type="recognition" id="oneOf6">
                <emma:interpretation id="interp30" emma:lang="zh-CN" emma:confidence="0">
                  <emma:literal>风</emma:literal>
                </emma:interpretation>
                <emma:interpretation id="interp31" emma:lang="zh-CN" emma:confidence="0">
                  <emma:literal>讵</emma:literal>
                </emma:interpretation>
                <emma:interpretation id="interp32" emma:lang="zh-CN" emma:confidence="0">
                  <emma:literal>比</emma:literal>
                </emma:interpretation>
                <emma:interpretation id="interp33" emma:lang="zh-CN" emma:confidence="0">
                  <emma:literal>沦</emma:literal>
                </emma:interpretation>
                <emma:interpretation id="interp34" emma:lang="zh-CN" emma:confidence="0">
                  <emma:literal>沌</emma:literal>
                </emma:interpretation>
              </emma:one-of>
            </emma:emma>
          </inkml:annotationXML>
          <inkml:trace contextRef="#ctx0" brushRef="#br0" timeOffset="7304.4178">5316 240 38,'12'-29'32,"-12"29"1,0 0 0,0 0-20,2 19-3,-12 2-4,10 15-1,-5 1-1,6 10-1,-10 6 0,13 7-2,-10 4 1,2 2 0,2-2-1,-1 8-1,-3-8 1,0-2-2,4-7 1,1-12-1,-1-5 0,0-16-3,6 1-3,-4-23-12,0 0-17,1-23 1,9 1-1,1-5 0</inkml:trace>
          <inkml:trace contextRef="#ctx0" brushRef="#br0" timeOffset="7639.4369">5644 341 55,'17'-20'35,"-17"20"0,8 17-1,-8-17-26,-2 56-1,-2-22-4,4 24-1,-2-5 1,2 13-3,-2 0 2,2 7-2,0-7 1,0 2-2,8-6 1,-4-9 1,7-6-2,4-9 1,2-8 0,8-11 0,1-6 0,5-13 0,6-4 0,-1-5 0,4-3-2,-2-6-1,0 14-7,-17-13-22,5 6-4,-26 11 1,23-19-1</inkml:trace>
          <inkml:trace contextRef="#ctx0" brushRef="#br0" timeOffset="7905.4521">5729 810 58,'0'0'38,"-19"10"0,19-10-1,0 0-26,19 3-3,-19-3-3,33 10-2,-13-14-2,3 10 0,4-6-1,1 4 0,2-3-1,2-6-1,-1 7-4,-10-16-4,9 20-19,-30-6-8,28-17-1,-28 17 2</inkml:trace>
          <inkml:trace contextRef="#ctx0" brushRef="#br0" timeOffset="8196.4687">5678 452 44,'-17'6'34,"17"-6"2,-28 11-1,28-11-22,0 0-1,0 0-6,0 0 0,21 10-2,-2-16-1,5 2-1,5 1 0,3-1-1,0 2 0,2-4-3,0 16-6,-13-6-29,9-1 0,1-1-1,-9-2 0</inkml:trace>
        </inkml:traceGroup>
        <inkml:traceGroup>
          <inkml:annotationXML>
            <emma:emma xmlns:emma="http://www.w3.org/2003/04/emma" version="1.0">
              <emma:interpretation id="{0B6A4CC3-178B-456C-AC24-84D149353991}" emma:medium="tactile" emma:mode="ink">
                <msink:context xmlns:msink="http://schemas.microsoft.com/ink/2010/main" type="inkWord" rotatedBoundingBox="15889,2262 16342,2291 16297,2976 15845,2947"/>
              </emma:interpretation>
              <emma:one-of disjunction-type="recognition" id="oneOf7">
                <emma:interpretation id="interp35" emma:lang="zh-CN" emma:confidence="0">
                  <emma:literal>s</emma:literal>
                </emma:interpretation>
                <emma:interpretation id="interp36" emma:lang="zh-CN" emma:confidence="0">
                  <emma:literal>S</emma:literal>
                </emma:interpretation>
                <emma:interpretation id="interp37" emma:lang="zh-CN" emma:confidence="0">
                  <emma:literal>亍</emma:literal>
                </emma:interpretation>
                <emma:interpretation id="interp38" emma:lang="zh-CN" emma:confidence="0">
                  <emma:literal>O</emma:literal>
                </emma:interpretation>
                <emma:interpretation id="interp39" emma:lang="zh-CN" emma:confidence="0">
                  <emma:literal>0</emma:literal>
                </emma:interpretation>
              </emma:one-of>
            </emma:emma>
          </inkml:annotationXML>
          <inkml:trace contextRef="#ctx0" brushRef="#br0" timeOffset="8940.5113">6763 564 59,'0'0'36,"0"0"-2,0 0 1,-39-27-26,39 27-2,-25-15-4,10 2-1,-6-2-1,-6 7 0,-1-1 0,-6 5-1,0 4 0,-2 8 0,0 5 0,2 4-1,4 11 1,-1 0-1,10 8 2,6-6-2,2 4 1,7 2 0,6-8 0,2 0 1,8-1-1,5-8 0,6-1 0,1-2 1,5 2-1,1-6 0,4 10 0,-5-9 0,1 8 0,-5 2 0,-2-1 0,-4 3 1,-8-1-1,-1 5 0,-14-9 1,-1 5 0,-6-3 0,-5-5 1,-6-2-1,1-7 0,-9-8 0,2-8 0,-3-1-1,1-2-1,6-3-2,-6-8-8,13 16-26,2 4-1,17 2 0,-21 4 1</inkml:trace>
        </inkml:traceGroup>
      </inkml:traceGroup>
    </inkml:traceGroup>
    <inkml:traceGroup>
      <inkml:annotationXML>
        <emma:emma xmlns:emma="http://www.w3.org/2003/04/emma" version="1.0">
          <emma:interpretation id="{EE38D1A9-BE8F-41E3-8FA2-8074F390C6BA}" emma:medium="tactile" emma:mode="ink">
            <msink:context xmlns:msink="http://schemas.microsoft.com/ink/2010/main" type="paragraph" rotatedBoundingBox="8062,3345 17299,3749 17219,5582 7982,5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58E979-C95F-444B-8E6F-8BAC8CAF4558}" emma:medium="tactile" emma:mode="ink">
              <msink:context xmlns:msink="http://schemas.microsoft.com/ink/2010/main" type="line" rotatedBoundingBox="8062,3345 17299,3749 17219,5582 7982,5178"/>
            </emma:interpretation>
          </emma:emma>
        </inkml:annotationXML>
        <inkml:traceGroup>
          <inkml:annotationXML>
            <emma:emma xmlns:emma="http://www.w3.org/2003/04/emma" version="1.0">
              <emma:interpretation id="{92F3C24B-EFF4-4573-854F-A92CBC419E45}" emma:medium="tactile" emma:mode="ink">
                <msink:context xmlns:msink="http://schemas.microsoft.com/ink/2010/main" type="inkWord" rotatedBoundingBox="8021,4276 8516,4298 8477,5200 7982,5178"/>
              </emma:interpretation>
              <emma:one-of disjunction-type="recognition" id="oneOf8">
                <emma:interpretation id="interp40" emma:lang="zh-CN" emma:confidence="0">
                  <emma:literal>P</emma:literal>
                </emma:interpretation>
                <emma:interpretation id="interp41" emma:lang="zh-CN" emma:confidence="0">
                  <emma:literal>p</emma:literal>
                </emma:interpretation>
                <emma:interpretation id="interp42" emma:lang="zh-CN" emma:confidence="0">
                  <emma:literal>囗</emma:literal>
                </emma:interpretation>
                <emma:interpretation id="interp43" emma:lang="zh-CN" emma:confidence="0">
                  <emma:literal>卩</emma:literal>
                </emma:interpretation>
                <emma:interpretation id="interp44" emma:lang="zh-CN" emma:confidence="0">
                  <emma:literal>口</emma:literal>
                </emma:interpretation>
              </emma:one-of>
            </emma:emma>
          </inkml:annotationXML>
          <inkml:trace contextRef="#ctx0" brushRef="#br0" timeOffset="14133.8084">-1546 2592 22,'0'0'32,"1"-19"0,-1 19 1,-11-17-18,11 17-3,0 0-4,4 21-3,-4-21-2,2 36 0,-2-12-1,0 14 0,4 3 1,3 8-1,-5 4 0,-2 1-1,8 9 0,-6-5 0,-1-3 0,3-3-1,0-5-1,-4-5 1,2-1 0,4-11 0,-1 4 0,-5-9-1,6-6 1,-10-2-1,4-17-2,4 22-1,-4-22-4,0 0-8,0 0-18,0 0-1,6-32 1,-6 11 0</inkml:trace>
          <inkml:trace contextRef="#ctx0" brushRef="#br0" timeOffset="14600.835">-1537 2701 29,'0'-23'31,"0"23"1,17-20-7,-9-12-8,20 17-5,-9-19-3,19 17-3,-6-13-1,15 13-2,-9-2-2,4 10 0,-6 9-1,2 5 0,-6 14 0,-7 2-1,-1 9 1,-9 2 0,-1 9 0,-5 3 2,-1-1-2,-10 4 1,-4-4 0,-5 1 0,-10-3 0,2-1 0,-13-12 1,-2 0-2,-6-7 2,-2-4-2,1-8 1,3-3 0,2-4 0,4-2-2,15 2-2,-4-17-14,21 15-19,0 0 1,5-31-1,11 14-1</inkml:trace>
        </inkml:traceGroup>
        <inkml:traceGroup>
          <inkml:annotationXML>
            <emma:emma xmlns:emma="http://www.w3.org/2003/04/emma" version="1.0">
              <emma:interpretation id="{3D75192E-C6A1-4AE1-9E10-0D95440FAE62}" emma:medium="tactile" emma:mode="ink">
                <msink:context xmlns:msink="http://schemas.microsoft.com/ink/2010/main" type="inkWord" rotatedBoundingBox="9272,4019 9601,4033 9576,4587 9247,4573"/>
              </emma:interpretation>
              <emma:one-of disjunction-type="recognition" id="oneOf9">
                <emma:interpretation id="interp45" emma:lang="zh-CN" emma:confidence="0">
                  <emma:literal>L</emma:literal>
                </emma:interpretation>
                <emma:interpretation id="interp46" emma:lang="zh-CN" emma:confidence="0">
                  <emma:literal>‘</emma:literal>
                </emma:interpretation>
                <emma:interpretation id="interp47" emma:lang="zh-CN" emma:confidence="0">
                  <emma:literal>l</emma:literal>
                </emma:interpretation>
                <emma:interpretation id="interp48" emma:lang="zh-CN" emma:confidence="0">
                  <emma:literal>工</emma:literal>
                </emma:interpretation>
                <emma:interpretation id="interp49" emma:lang="zh-CN" emma:confidence="0">
                  <emma:literal>卜</emma:literal>
                </emma:interpretation>
              </emma:one-of>
            </emma:emma>
          </inkml:annotationXML>
          <inkml:trace contextRef="#ctx0" brushRef="#br0" timeOffset="15807.9041">-302 2257 58,'0'-17'35,"0"17"1,0-27-7,0 27-20,0 0-3,7 38-3,-9-10-2,2 12 1,0 5-2,6 4 1,-6 6-1,-2 3 1,4-9-1,0 0 0,0-6 0,2-3 1,1-12-2,3-5 2,-8-23-1,25 13 0,-8-15-1,2-4 1,5-13 0,1 1-1,5-1 1,0 4-1,-3 3 1,-1 3 0,-5 3 0,-4 1-2,0 10-8,-17-5-26,0 0 1,0 0-1,0 0 0</inkml:trace>
        </inkml:traceGroup>
        <inkml:traceGroup>
          <inkml:annotationXML>
            <emma:emma xmlns:emma="http://www.w3.org/2003/04/emma" version="1.0">
              <emma:interpretation id="{F4825E1F-4E81-45EE-B58D-833E45A4A8F1}" emma:medium="tactile" emma:mode="ink">
                <msink:context xmlns:msink="http://schemas.microsoft.com/ink/2010/main" type="inkWord" rotatedBoundingBox="9649,3815 10012,3831 9979,4605 9615,4589"/>
              </emma:interpretation>
              <emma:one-of disjunction-type="recognition" id="oneOf10">
                <emma:interpretation id="interp50" emma:lang="zh-CN" emma:confidence="0">
                  <emma:literal>Y</emma:literal>
                </emma:interpretation>
                <emma:interpretation id="interp51" emma:lang="zh-CN" emma:confidence="0">
                  <emma:literal>“</emma:literal>
                </emma:interpretation>
                <emma:interpretation id="interp52" emma:lang="zh-CN" emma:confidence="0">
                  <emma:literal>y</emma:literal>
                </emma:interpretation>
                <emma:interpretation id="interp53" emma:lang="zh-CN" emma:confidence="0">
                  <emma:literal>丫</emma:literal>
                </emma:interpretation>
                <emma:interpretation id="interp54" emma:lang="zh-CN" emma:confidence="0">
                  <emma:literal>日</emma:literal>
                </emma:interpretation>
              </emma:one-of>
            </emma:emma>
          </inkml:annotationXML>
          <inkml:trace contextRef="#ctx0" brushRef="#br0" timeOffset="16395.9378">75 2151 34,'-4'-21'33,"4"21"1,0-20 0,0 20-21,0 0-3,0 0-4,9 26-3,-1-1-2,5 7 1,0 7-2,4 3 1,0-7-1,1 3 1,2-4-1,1-6 0,-4-5 0,4-6 0,0-6 0,-2-9-1,-2-6 1,0-7 0,4-10 1,-8-5-1,4-10 0,-2-2 0,0-5 1,-3-6-1,-5 0 1,1 4-1,-1 5 0,-5 5-1,0 16-5,-9-2-18,7 21-11,0 17 0,-4 4-1</inkml:trace>
          <inkml:trace contextRef="#ctx0" brushRef="#br0" timeOffset="16773.9594">332 2517 11,'0'0'31,"8"-19"1,-8 19 1,0 0-14,0 0-6,0 28-4,0-28-2,-2 30-3,-6-9-1,10 7 0,-2 2-1,0-2 0,-2 8-1,2-6 1,0-1-3,0-12-1,12 5-20,-12-22-11,0 0-2,17-11-1,-8-27 1</inkml:trace>
        </inkml:traceGroup>
        <inkml:traceGroup>
          <inkml:annotationXML>
            <emma:emma xmlns:emma="http://www.w3.org/2003/04/emma" version="1.0">
              <emma:interpretation id="{A083E0F7-ADCA-434E-AA95-4F35997A7A55}" emma:medium="tactile" emma:mode="ink">
                <msink:context xmlns:msink="http://schemas.microsoft.com/ink/2010/main" type="inkWord" rotatedBoundingBox="10482,3603 10796,3617 10759,4459 10446,4446"/>
              </emma:interpretation>
              <emma:one-of disjunction-type="recognition" id="oneOf11">
                <emma:interpretation id="interp55" emma:lang="zh-CN" emma:confidence="0">
                  <emma:literal>事</emma:literal>
                </emma:interpretation>
                <emma:interpretation id="interp56" emma:lang="zh-CN" emma:confidence="0">
                  <emma:literal>月</emma:literal>
                </emma:interpretation>
                <emma:interpretation id="interp57" emma:lang="zh-CN" emma:confidence="0">
                  <emma:literal>乃</emma:literal>
                </emma:interpretation>
                <emma:interpretation id="interp58" emma:lang="zh-CN" emma:confidence="0">
                  <emma:literal>阝</emma:literal>
                </emma:interpretation>
                <emma:interpretation id="interp59" emma:lang="zh-CN" emma:confidence="0">
                  <emma:literal>力</emma:literal>
                </emma:interpretation>
              </emma:one-of>
            </emma:emma>
          </inkml:annotationXML>
          <inkml:trace contextRef="#ctx0" brushRef="#br0" timeOffset="17648.0094">1152 1933 31,'0'-42'33,"8"12"1,-6 6 0,-12-5-20,10 29-3,0 0-5,12 40-2,-12-4-1,5 15 0,-3-1-3,6 14 1,-8 1-1,7 4 1,-5-5-1,4-5 0,-6-7 0,0-8 0,0-3 0,-4-9 0,6-6-1,-6-7 1,4-19 0,0 0 0,-21 17 0,21-17 0,-19-5-1,19 5 1,-19-32 0,6 9-1,4-7 1,1-4 0,2-7 0,-5-1-1,7-1 2,-7 1-1,1 5 1,-5 3-2,4 6 2,-4-1-1,-2 7 0,2-3 0,-1 4 0,-1 1 0,17 20 1,-26-27-1,26 27 1,-15-20 0,15 20 0,0 0-1,0 0 1,-10 19 0,10 3-1,2 4 1,-2 10-1,-2 4 0,2 11 1,0 3-1,0-1 1,-5 5-1,1-5 0,2-4 1,-2-2-1,2-4 0,0-10-1,0-7 1,2-2-3,0-24-5,10 25-22,-10-25-6,0 0 0,0 0-1</inkml:trace>
        </inkml:traceGroup>
        <inkml:traceGroup>
          <inkml:annotationXML>
            <emma:emma xmlns:emma="http://www.w3.org/2003/04/emma" version="1.0">
              <emma:interpretation id="{2D6F6376-4AA4-482A-BACE-3817F4D39C10}" emma:medium="tactile" emma:mode="ink">
                <msink:context xmlns:msink="http://schemas.microsoft.com/ink/2010/main" type="inkWord" rotatedBoundingBox="11608,3545 12070,3565 12032,4433 11571,4413"/>
              </emma:interpretation>
              <emma:one-of disjunction-type="recognition" id="oneOf12">
                <emma:interpretation id="interp60" emma:lang="zh-CN" emma:confidence="0">
                  <emma:literal>M</emma:literal>
                </emma:interpretation>
                <emma:interpretation id="interp61" emma:lang="zh-CN" emma:confidence="0">
                  <emma:literal>N</emma:literal>
                </emma:interpretation>
                <emma:interpretation id="interp62" emma:lang="zh-CN" emma:confidence="0">
                  <emma:literal>^</emma:literal>
                </emma:interpretation>
                <emma:interpretation id="interp63" emma:lang="zh-CN" emma:confidence="0">
                  <emma:literal>~</emma:literal>
                </emma:interpretation>
                <emma:interpretation id="interp64" emma:lang="zh-CN" emma:confidence="0">
                  <emma:literal>艹</emma:literal>
                </emma:interpretation>
              </emma:one-of>
            </emma:emma>
          </inkml:annotationXML>
          <inkml:trace contextRef="#ctx0" brushRef="#br0" timeOffset="19129.0941">1997 2607 22,'0'0'32,"0"0"2,19-26 0,-19 26-19,5-51-3,11 22-5,-13-19-2,12 0-2,-9-12-1,9-4-1,-3-7 1,-3 3-2,2-2 1,1 6-1,-5 6 1,1 11-1,-4 7 1,-2 16 0,0 5-1,-2 19 1,0 0-1,0 0 1,13 37-1,-9-8 1,-4 10-1,7 4 0,-3 3 0,4-1 1,-7-2-1,3 1 0,2-3-1,-2-3 1,1-12 0,5 0 0,-4-5 0,-6-21 0,15 19-1,-15-19 1,24-13 0,-14-6 0,7-7 0,-2-12 0,2-11 1,4-2-1,0-4 0,-4 1 0,2-1 1,1 2 0,-8 10-1,-1 5 2,-1 10-2,-3 9 2,-7 19-1,6-18 0,-6 18 0,0 0-2,9 20 1,-3-1 0,-4 7 1,4 8-2,-3 8 2,-3 7 0,0 7-1,0-1 1,-3 0-1,-3 1 1,4-7-1,0-8 0,-2-3-1,3-12-1,4 3-6,-3-29-27,0 0-2,0 0 0,0 0-1</inkml:trace>
        </inkml:traceGroup>
        <inkml:traceGroup>
          <inkml:annotationXML>
            <emma:emma xmlns:emma="http://www.w3.org/2003/04/emma" version="1.0">
              <emma:interpretation id="{8BECE618-4563-4218-B6DB-2B978FABFA13}" emma:medium="tactile" emma:mode="ink">
                <msink:context xmlns:msink="http://schemas.microsoft.com/ink/2010/main" type="inkWord" rotatedBoundingBox="12539,3607 12582,3609 12557,4161 12515,4159"/>
              </emma:interpretation>
              <emma:one-of disjunction-type="recognition" id="oneOf13">
                <emma:interpretation id="interp65" emma:lang="zh-CN" emma:confidence="0">
                  <emma:literal>1</emma:literal>
                </emma:interpretation>
                <emma:interpretation id="interp66" emma:lang="zh-CN" emma:confidence="0">
                  <emma:literal>‘</emma:literal>
                </emma:interpretation>
                <emma:interpretation id="interp67" emma:lang="zh-CN" emma:confidence="0">
                  <emma:literal>'</emma:literal>
                </emma:interpretation>
                <emma:interpretation id="interp68" emma:lang="zh-CN" emma:confidence="0">
                  <emma:literal>’</emma:literal>
                </emma:interpretation>
                <emma:interpretation id="interp69" emma:lang="zh-CN" emma:confidence="0">
                  <emma:literal>l</emma:literal>
                </emma:interpretation>
              </emma:one-of>
            </emma:emma>
          </inkml:annotationXML>
          <inkml:trace contextRef="#ctx0" brushRef="#br0" timeOffset="19650.1239">3008 1803 63,'0'0'34,"0"0"0,0 0-11,-4 45-15,-9-17-1,11 16-5,-9 3 1,7 7-1,-2-3 0,-1 2 0,-1-2-1,8-4 1,-6-8-2,3-7-1,6-5-2,-3-27-6,8 22-24,-8-22-3,0 0-1,19 12 0</inkml:trace>
        </inkml:traceGroup>
        <inkml:traceGroup>
          <inkml:annotationXML>
            <emma:emma xmlns:emma="http://www.w3.org/2003/04/emma" version="1.0">
              <emma:interpretation id="{5E57EDD4-13DD-48EB-B380-CED53CD52FD1}" emma:medium="tactile" emma:mode="ink">
                <msink:context xmlns:msink="http://schemas.microsoft.com/ink/2010/main" type="inkWord" rotatedBoundingBox="12801,3552 13175,3568 13143,4293 12770,4277"/>
              </emma:interpretation>
              <emma:one-of disjunction-type="recognition" id="oneOf14">
                <emma:interpretation id="interp70" emma:lang="zh-CN" emma:confidence="0">
                  <emma:literal>“</emma:literal>
                </emma:interpretation>
                <emma:interpretation id="interp71" emma:lang="zh-CN" emma:confidence="0">
                  <emma:literal>A</emma:literal>
                </emma:interpretation>
                <emma:interpretation id="interp72" emma:lang="zh-CN" emma:confidence="0">
                  <emma:literal>"</emma:literal>
                </emma:interpretation>
                <emma:interpretation id="interp73" emma:lang="zh-CN" emma:confidence="0">
                  <emma:literal>^</emma:literal>
                </emma:interpretation>
                <emma:interpretation id="interp74" emma:lang="zh-CN" emma:confidence="0">
                  <emma:literal>刁</emma:literal>
                </emma:interpretation>
              </emma:one-of>
            </emma:emma>
          </inkml:annotationXML>
          <inkml:trace contextRef="#ctx0" brushRef="#br0" timeOffset="20136.1517">3197 2454 22,'-1'17'33,"1"-17"0,3-18 2,-3 18-20,15-55-2,4 19-4,-7-22-3,9 3-2,-6-9-1,6 0-1,-6 0-1,4 6 0,-4 5-1,2 2 1,-6 13-2,1 4 2,1 10-2,-6 5 2,-7 19-2,17-22 2,-17 22-2,0 0 2,16-2 0,-16 2-1,13 22 1,-9 3-1,1 3 2,1 10-2,-4 1 2,2 8-3,1 2 2,5 2-1,-3 0 1,5-2-1,-3-2 0,1-4 0,3 1-1,-5-14 0,-3 4-2,-5-34-3,17 41-8,-17-41-22,0 0 0,0 0 1,0 0-1</inkml:trace>
          <inkml:trace contextRef="#ctx0" brushRef="#br0" timeOffset="20353.1641">3237 2232 61,'0'0'37,"0"0"0,0 0 0,21-5-30,0-5-2,9 8-3,2 0-4,1-7-8,-1 7-27,7 2 0,-6 2 0,-3 0-1</inkml:trace>
        </inkml:traceGroup>
        <inkml:traceGroup>
          <inkml:annotationXML>
            <emma:emma xmlns:emma="http://www.w3.org/2003/04/emma" version="1.0">
              <emma:interpretation id="{2D797708-534D-41FF-87C4-B93755977233}" emma:medium="tactile" emma:mode="ink">
                <msink:context xmlns:msink="http://schemas.microsoft.com/ink/2010/main" type="inkWord" rotatedBoundingBox="13356,3628 13735,3644 13705,4350 13326,4333"/>
              </emma:interpretation>
              <emma:one-of disjunction-type="recognition" id="oneOf15">
                <emma:interpretation id="interp75" emma:lang="zh-CN" emma:confidence="0">
                  <emma:literal>‘</emma:literal>
                </emma:interpretation>
                <emma:interpretation id="interp76" emma:lang="zh-CN" emma:confidence="0">
                  <emma:literal>L</emma:literal>
                </emma:interpretation>
                <emma:interpretation id="interp77" emma:lang="zh-CN" emma:confidence="0">
                  <emma:literal>l</emma:literal>
                </emma:interpretation>
                <emma:interpretation id="interp78" emma:lang="zh-CN" emma:confidence="0">
                  <emma:literal>'</emma:literal>
                </emma:interpretation>
                <emma:interpretation id="interp79" emma:lang="zh-CN" emma:confidence="0">
                  <emma:literal>[</emma:literal>
                </emma:interpretation>
              </emma:one-of>
            </emma:emma>
          </inkml:annotationXML>
          <inkml:trace contextRef="#ctx0" brushRef="#br0" timeOffset="20888.1947">3841 1846 49,'10'-21'35,"-10"21"2,0 0-2,0 0-23,-12 31-3,7-11-4,5 14-4,-6 4 0,4 5 0,0 8-1,-3 2 1,-3 1-1,0 5 1,-1-1-1,-1 0 1,-3-9-1,6-5 0,-1-10 0,6-2 1,4-10-1,-2-22 1,27 21-1,-7-17 1,9-6-1,5 0 1,6-2 0,-2 0-1,3-3 1,1 3-2,0 6-5,-25-6-29,9 2-2,-26 2-1,21-3 0</inkml:trace>
        </inkml:traceGroup>
        <inkml:traceGroup>
          <inkml:annotationXML>
            <emma:emma xmlns:emma="http://www.w3.org/2003/04/emma" version="1.0">
              <emma:interpretation id="{544ED3CC-29CC-443F-AC30-684A3718BF21}" emma:medium="tactile" emma:mode="ink">
                <msink:context xmlns:msink="http://schemas.microsoft.com/ink/2010/main" type="inkWord" rotatedBoundingBox="14543,3853 14579,3854 14548,4557 14512,4555"/>
              </emma:interpretation>
              <emma:one-of disjunction-type="recognition" id="oneOf16">
                <emma:interpretation id="interp80" emma:lang="zh-CN" emma:confidence="0">
                  <emma:literal>1</emma:literal>
                </emma:interpretation>
                <emma:interpretation id="interp81" emma:lang="zh-CN" emma:confidence="0">
                  <emma:literal>'</emma:literal>
                </emma:interpretation>
                <emma:interpretation id="interp82" emma:lang="zh-CN" emma:confidence="0">
                  <emma:literal>‘</emma:literal>
                </emma:interpretation>
                <emma:interpretation id="interp83" emma:lang="zh-CN" emma:confidence="0">
                  <emma:literal>|</emma:literal>
                </emma:interpretation>
                <emma:interpretation id="interp84" emma:lang="zh-CN" emma:confidence="0">
                  <emma:literal>丨</emma:literal>
                </emma:interpretation>
              </emma:one-of>
            </emma:emma>
          </inkml:annotationXML>
          <inkml:trace contextRef="#ctx0" brushRef="#br0" timeOffset="22291.275">4983 2136 23,'10'-26'31,"-10"26"1,3-19-8,-8-6-3,5 25-7,0-18-4,0 18-2,0 0-2,0 0-1,0 0-2,13 30-1,-15 0-1,-2 11 0,1 6 0,1 12 1,-4 5-2,-2 7 1,1-7 0,1-1-1,-5-3 0,3-9 1,6-8-1,-1-13 0,1-7-1,2-23-1,2 26-3,-2-26-9,0 0-21,5-19-2,-5 19 1,12-24 0</inkml:trace>
        </inkml:traceGroup>
        <inkml:traceGroup>
          <inkml:annotationXML>
            <emma:emma xmlns:emma="http://www.w3.org/2003/04/emma" version="1.0">
              <emma:interpretation id="{B4D48BB8-09A1-4FEF-A882-75488C087007}" emma:medium="tactile" emma:mode="ink">
                <msink:context xmlns:msink="http://schemas.microsoft.com/ink/2010/main" type="inkWord" rotatedBoundingBox="15041,4026 15503,4046 15478,4618 15016,4598"/>
              </emma:interpretation>
              <emma:one-of disjunction-type="recognition" id="oneOf17">
                <emma:interpretation id="interp85" emma:lang="zh-CN" emma:confidence="0">
                  <emma:literal>0</emma:literal>
                </emma:interpretation>
                <emma:interpretation id="interp86" emma:lang="zh-CN" emma:confidence="0">
                  <emma:literal>。</emma:literal>
                </emma:interpretation>
                <emma:interpretation id="interp87" emma:lang="zh-CN" emma:confidence="0">
                  <emma:literal>o</emma:literal>
                </emma:interpretation>
                <emma:interpretation id="interp88" emma:lang="zh-CN" emma:confidence="0">
                  <emma:literal>O</emma:literal>
                </emma:interpretation>
                <emma:interpretation id="interp89" emma:lang="zh-CN" emma:confidence="0">
                  <emma:literal>匕</emma:literal>
                </emma:interpretation>
              </emma:one-of>
            </emma:emma>
          </inkml:annotationXML>
          <inkml:trace contextRef="#ctx0" brushRef="#br0" timeOffset="23293.3321">5536 2294 16,'0'-24'30,"0"24"1,0-21 0,0 21-15,0 0-2,-9-26-6,9 26-1,0 0-2,2 24-2,-2-24 0,-6 42 0,2-10 0,0 9-1,-3 4-1,5 4 0,-8 4 0,7-2 0,-3-4-1,0-4 0,-1-5 0,-1-6 1,1-8-2,1-5 2,6-19-1,-10 21 0,10-21 0,0 0 0,0 0 1,0 0 0,0 0-1,0 0 1,17 7 0,-17-7 0,25 2 0,-4 0 0,2-6-1,5 3 1,4-5 0,2 2 0,4-1-1,2-9 1,0-1-1,-4-2 0,-4-3 0,-2-3 1,-3-3-1,-6-6 0,-6 0 0,-6-2 0,-3 2 0,-6-4 0,-6 4 0,-9 2 0,2 2-1,-10 5 1,-2 2-1,-3 6 1,-8 6-1,0 7 0,-2 6-1,0-2-3,12 24-13,-1-11-18,1 6 0,5-3 0,21-18 0</inkml:trace>
        </inkml:traceGroup>
        <inkml:traceGroup>
          <inkml:annotationXML>
            <emma:emma xmlns:emma="http://www.w3.org/2003/04/emma" version="1.0">
              <emma:interpretation id="{7F59B2BF-8990-4030-9D41-FD79BD66B69D}" emma:medium="tactile" emma:mode="ink">
                <msink:context xmlns:msink="http://schemas.microsoft.com/ink/2010/main" type="inkWord" rotatedBoundingBox="15718,4257 16665,4298 16624,5226 15678,5184"/>
              </emma:interpretation>
              <emma:one-of disjunction-type="recognition" id="oneOf18">
                <emma:interpretation id="interp90" emma:lang="zh-CN" emma:confidence="0">
                  <emma:literal>的</emma:literal>
                </emma:interpretation>
                <emma:interpretation id="interp91" emma:lang="zh-CN" emma:confidence="0">
                  <emma:literal>叨</emma:literal>
                </emma:interpretation>
                <emma:interpretation id="interp92" emma:lang="zh-CN" emma:confidence="0">
                  <emma:literal>劲</emma:literal>
                </emma:interpretation>
                <emma:interpretation id="interp93" emma:lang="zh-CN" emma:confidence="0">
                  <emma:literal>纫</emma:literal>
                </emma:interpretation>
                <emma:interpretation id="interp94" emma:lang="zh-CN" emma:confidence="0">
                  <emma:literal>劭</emma:literal>
                </emma:interpretation>
              </emma:one-of>
            </emma:emma>
          </inkml:annotationXML>
          <inkml:trace contextRef="#ctx0" brushRef="#br0" timeOffset="24620.4082">6203 2454 25,'0'0'27,"0"0"2,0 0-11,-2 21-3,2-21-5,-10 43-2,-1-16-1,5 12-2,-5-3-1,3 11 0,-3-2-2,3 8 2,1-6-1,5 4-2,4-6 1,7-5-1,3-6 1,14-4-2,1-11 2,11-4-2,-2-8 0,9 1 0,-7-12 0,-2 2-1,2 2-4,-21-9-5,2 3-23,-19 6 0,0 0 0,0 0 0</inkml:trace>
          <inkml:trace contextRef="#ctx0" brushRef="#br0" timeOffset="25108.4361">6246 2577 40,'0'0'33,"0"0"2,-5-27 0,5 27-21,7-20-3,-7 20-4,27-8-3,-6 8-2,1 10-3,3-3-6,22 20-13,-7-5-15,5 1 0,1 1-1,-3-3 1</inkml:trace>
          <inkml:trace contextRef="#ctx0" brushRef="#br0" timeOffset="24842.4209">6172 2856 56,'0'0'34,"0"0"1,25 0-2,-2 11-23,-4-15-4,11 13-3,4-3-2,-4-2-5,12 13-4,-17-17-15,-3 7-11,7-1-1,-14-8 1</inkml:trace>
          <inkml:trace contextRef="#ctx0" brushRef="#br0" timeOffset="25687.4692">7083 2678 49,'0'0'34,"-13"31"0,2 4-2,5 9-20,-9-3-3,11 6-7,-2 4 1,5 7-2,-5 1-1,6 1 0,0 0 1,0-1-3,-2-5 1,-6-8 0,8-5 0,-9-11-1,5-7 1,4-23-1,0 0 1,-21 0 1,16-23-1,1-7 1,-6-4 0,5-7 0,-1-10 0,-3 4 1,-1-8-1,4 4 2,-9 0-2,4 4 3,-6 2-3,2 6 2,-4 1-1,2 8 1,-2 3 0,7 10-1,-5 1 0,17 16-1,-24 7 1,24-7 1,-19 38-2,11-8 0,1 11 1,-1 6 0,-1 8 0,-1 3-1,1-5 1,-3-2-3,3 2 0,-6-18-8,13 3-24,-4-6-1,4-15-1,2-17 0</inkml:trace>
        </inkml:traceGroup>
        <inkml:traceGroup>
          <inkml:annotationXML>
            <emma:emma xmlns:emma="http://www.w3.org/2003/04/emma" version="1.0">
              <emma:interpretation id="{31668174-B312-4841-8A4F-064A19DD7D78}" emma:medium="tactile" emma:mode="ink">
                <msink:context xmlns:msink="http://schemas.microsoft.com/ink/2010/main" type="inkWord" rotatedBoundingBox="16862,4695 17257,4712 17219,5575 16824,5558"/>
              </emma:interpretation>
              <emma:one-of disjunction-type="recognition" id="oneOf19">
                <emma:interpretation id="interp95" emma:lang="zh-CN" emma:confidence="0">
                  <emma:literal>个</emma:literal>
                </emma:interpretation>
                <emma:interpretation id="interp96" emma:lang="zh-CN" emma:confidence="0">
                  <emma:literal>厂</emma:literal>
                </emma:interpretation>
                <emma:interpretation id="interp97" emma:lang="zh-CN" emma:confidence="0">
                  <emma:literal>7</emma:literal>
                </emma:interpretation>
                <emma:interpretation id="interp98" emma:lang="zh-CN" emma:confidence="0">
                  <emma:literal>T</emma:literal>
                </emma:interpretation>
                <emma:interpretation id="interp99" emma:lang="zh-CN" emma:confidence="0">
                  <emma:literal>〉</emma:literal>
                </emma:interpretation>
              </emma:one-of>
            </emma:emma>
          </inkml:annotationXML>
          <inkml:trace contextRef="#ctx0" brushRef="#br0" timeOffset="26168.4967">7335 2933 55,'-19'-23'36,"19"23"-2,0 0 3,-28-21-25,28 21-2,0 0-4,28 23-2,-28-23-2,36 21 0,-9-12 0,-1 4-2,6-1 1,4-5-2,2 1 1,-4-1-3,2 10-2,-13-24-11,7 16-20,-9-3-1,-21-6 0,23 15 1</inkml:trace>
          <inkml:trace contextRef="#ctx0" brushRef="#br0" timeOffset="26417.511">7545 3040 54,'0'0'34,"-19"26"1,18-7-1,-16 4-22,18 28-3,-12-2-5,5 7-1,-3 8-1,-1 4 0,-1 0-2,2 2 1,-1-8-2,-1-15-2,11 7-8,-12-16-22,11-13-3,1-25 0,0 0 0</inkml:trace>
        </inkml:traceGroup>
      </inkml:traceGroup>
    </inkml:traceGroup>
    <inkml:traceGroup>
      <inkml:annotationXML>
        <emma:emma xmlns:emma="http://www.w3.org/2003/04/emma" version="1.0">
          <emma:interpretation id="{5B4A9AA7-AA88-45E3-AA75-15CB90935D08}" emma:medium="tactile" emma:mode="ink">
            <msink:context xmlns:msink="http://schemas.microsoft.com/ink/2010/main" type="paragraph" rotatedBoundingBox="7903,4939 19356,5030 19339,7191 7885,7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1B7C88-B251-4C19-8F4A-1385B7DEA620}" emma:medium="tactile" emma:mode="ink">
              <msink:context xmlns:msink="http://schemas.microsoft.com/ink/2010/main" type="line" rotatedBoundingBox="7903,4939 19356,5030 19339,7191 7885,7100"/>
            </emma:interpretation>
          </emma:emma>
        </inkml:annotationXML>
        <inkml:traceGroup>
          <inkml:annotationXML>
            <emma:emma xmlns:emma="http://www.w3.org/2003/04/emma" version="1.0">
              <emma:interpretation id="{875CE613-A0B0-475E-AF25-94F40D76FC66}" emma:medium="tactile" emma:mode="ink">
                <msink:context xmlns:msink="http://schemas.microsoft.com/ink/2010/main" type="inkWord" rotatedBoundingBox="7896,5740 9307,5751 9296,7112 7885,7100"/>
              </emma:interpretation>
              <emma:one-of disjunction-type="recognition" id="oneOf20">
                <emma:interpretation id="interp100" emma:lang="zh-CN" emma:confidence="0">
                  <emma:literal>巛</emma:literal>
                </emma:interpretation>
                <emma:interpretation id="interp101" emma:lang="zh-CN" emma:confidence="0">
                  <emma:literal>玑</emma:literal>
                </emma:interpretation>
                <emma:interpretation id="interp102" emma:lang="zh-CN" emma:confidence="0">
                  <emma:literal>刈</emma:literal>
                </emma:interpretation>
                <emma:interpretation id="interp103" emma:lang="zh-CN" emma:confidence="0">
                  <emma:literal>加</emma:literal>
                </emma:interpretation>
                <emma:interpretation id="interp104" emma:lang="zh-CN" emma:confidence="0">
                  <emma:literal>杠</emma:literal>
                </emma:interpretation>
              </emma:one-of>
            </emma:emma>
          </inkml:annotationXML>
          <inkml:trace contextRef="#ctx0" brushRef="#br0" timeOffset="34087.9497">-1253 4443 47,'-6'-21'34,"6"21"1,-19-17 0,2 6-23,17 11-2,0 0-5,8 32-3,-2-9 0,9 3-1,4 4-1,5-3 1,-1 8-1,7-1 1,3 6-1,-3-6 0,-2-10 0,3 5 0,-5 1-1,-3-8 0,1-5-1,-6-4-2,2 4-3,-20-17-5,27 2-16,-27-2-7,0 0 1,9-19 0</inkml:trace>
          <inkml:trace contextRef="#ctx0" brushRef="#br0" timeOffset="34431.9693">-1158 4931 33,'0'0'34,"0"0"1,0 0 0,-21-19-19,21 19-2,9-56-6,-1 18-2,-4-20-2,5 1-1,3-11-1,-3 4-1,2-4 0,1 10-1,3 5 0,-4 4 0,3 14-1,-5 3-2,-9 32-3,17-32-9,-17 32-21,17 7 0,-17-7 0,13 21 0</inkml:trace>
          <inkml:trace contextRef="#ctx0" brushRef="#br0" timeOffset="35012.0025">-793 4223 28,'-26'-23'33,"14"2"1,5-9 3,1-20-19,18 23-4,-14-16-6,22 13-1,-10 0-4,11 13 0,-8 7-2,12 12-2,-1 13 1,-1 10 0,-2 5 1,2 7-1,3 5 1,-5 5-1,0 2 1,-8 6-1,-2-1 1,-3-1-1,-4 1 0,-2 3 0,-6-2 0,0-1 0,-4-5 0,1-7 0,3-5 0,0-7 1,2-5 0,4-8 0,-2-17 1,21 7-1,-2-14 1,6-4 0,-1-6 0,7 0-1,-1-2 0,0-2 0,-1 4-1,-3 2 0,-3 6-1,-4 3-1,0 6-4,-19 0-28,0 0-3,0 0-1,11-23 0</inkml:trace>
          <inkml:trace contextRef="#ctx0" brushRef="#br0" timeOffset="33675.926">-1679 4952 7,'0'0'28,"-6"-51"2,8 23 1,2-4-13,-8-12-4,16 12-4,-12-9-3,17 14-1,-14-3-3,-3 30-1,29-32 0,-12 27-1,-17 5-1,28 11 1,-28-11-1,32 32 0,-13-8 1,-7 3-1,1 9 0,-4 5 1,-5-3-1,0 7 1,-4-4-1,-9 6 1,3 2-1,-5-3 1,-1-1-1,-3-6 0,4-3 0,-1-6 1,5-7 0,3-3 0,4-20 0,-4 23-1,4-23 2,0 0-1,0 0 1,29 13-1,-29-13 1,34-7 0,-15-1-1,7 4 2,-3-3-2,7-1 1,-5-3-1,3 2 0,-3-3 0,-1 3-1,-7 0 1,-1 1-1,-16 8 1,20-17-2,-20 17 0,12-23-3,-12 23-10,0 0-21,0 0 0,0 0-2,0 0 1</inkml:trace>
        </inkml:traceGroup>
        <inkml:traceGroup>
          <inkml:annotationXML>
            <emma:emma xmlns:emma="http://www.w3.org/2003/04/emma" version="1.0">
              <emma:interpretation id="{40715001-B345-4BB7-9E0A-F7B68AA3F3C3}" emma:medium="tactile" emma:mode="ink">
                <msink:context xmlns:msink="http://schemas.microsoft.com/ink/2010/main" type="inkWord" rotatedBoundingBox="10154,5115 11309,5124 11300,6151 10146,6141"/>
              </emma:interpretation>
              <emma:one-of disjunction-type="recognition" id="oneOf21">
                <emma:interpretation id="interp105" emma:lang="zh-CN" emma:confidence="0">
                  <emma:literal>州</emma:literal>
                </emma:interpretation>
                <emma:interpretation id="interp106" emma:lang="zh-CN" emma:confidence="0">
                  <emma:literal>&amp;</emma:literal>
                </emma:interpretation>
                <emma:interpretation id="interp107" emma:lang="zh-CN" emma:confidence="0">
                  <emma:literal>必</emma:literal>
                </emma:interpretation>
                <emma:interpretation id="interp108" emma:lang="zh-CN" emma:confidence="0">
                  <emma:literal>明</emma:literal>
                </emma:interpretation>
                <emma:interpretation id="interp109" emma:lang="zh-CN" emma:confidence="0">
                  <emma:literal>叫</emma:literal>
                </emma:interpretation>
              </emma:one-of>
            </emma:emma>
          </inkml:annotationXML>
          <inkml:trace contextRef="#ctx0" brushRef="#br0" timeOffset="36312.0769">590 4315 22,'-4'21'33,"4"-21"-1,0 0 2,0 0-15,-13-53-5,24 23-3,-13-25-4,14 1-1,-14-12-3,11 0-1,-3-6-1,-2-1 1,5 1-2,0 8-1,-1 6 1,0 5 0,-3 12 0,5 1 0,-5 14 0,1 5 0,-6 21 0,12-28 0,-12 28 0,15-17 0,-15 17 0,15 4 0,-15-4 1,21 26-1,-10 0 0,-2 8 0,3 15 0,3 0 0,-4 8 0,3-3 0,-3 1-1,4-2 1,0-8 0,-1-2 0,-1-16 0,2-9 0,-15-18-1,25 12 1,-25-12 0,22-17 0,-12-4 0,-1-11 0,-1 0 1,-3-6-1,5-5 0,-1-4 0,-1-6 1,0-1-1,1 1 0,-3 10 0,3-3 0,-1 11 1,-1 4-1,-1 9 0,3 5 0,-9 17 0,0 0 0,23-8 1,-23 8-1,19 21 0,-8 0 0,-3 7 0,0 6 1,-1 5-1,-1 9 0,-4 4 0,2 5 0,-3-3 1,-1-5-1,2 0 1,4-7-2,-2-3 1,0-9-1,-1-3 1,1-3-4,-4-24-12,0 0-19,0 0-2,8 13 1,-8-13-1</inkml:trace>
          <inkml:trace contextRef="#ctx0" brushRef="#br0" timeOffset="37116.1228">1393 4012 21,'-19'11'35,"19"-11"-2,-6-19 1,10-13-15,-4 32-5,6-51-4,3 19-4,-1-15 0,1-2-4,2-3 0,3-3-1,-3-5 0,4 9-1,-3-4 0,1 12 0,-6 0 0,7 11 0,-5 5 0,1 7 0,-10 20 0,17-29 0,-17 29 0,17-9 0,-17 9 0,20 9 0,-20-9 0,19 38 0,-9-10 1,-1 8-1,6 5 0,-5 5 1,-1 1-1,3 5 0,-5-3 0,7 2 1,-7-5-2,-1-3 1,5-6-1,-5-1 0,3-7-2,-9-11-2,12 9-6,-12-27-19,0 0-5,0 0-1,-23 3 1</inkml:trace>
          <inkml:trace contextRef="#ctx0" brushRef="#br0" timeOffset="37334.1349">1461 3765 50,'-17'0'37,"17"0"-1,0 0 0,-12-30-24,29 30-3,2-9-6,8 1-2,1 4-4,3-16-12,5 16-21,3 4 0,-1 0-1,0-4 0</inkml:trace>
        </inkml:traceGroup>
        <inkml:traceGroup>
          <inkml:annotationXML>
            <emma:emma xmlns:emma="http://www.w3.org/2003/04/emma" version="1.0">
              <emma:interpretation id="{CC324941-4401-420F-BD84-DBBCB215140B}" emma:medium="tactile" emma:mode="ink">
                <msink:context xmlns:msink="http://schemas.microsoft.com/ink/2010/main" type="inkWord" rotatedBoundingBox="11576,5019 13496,5034 13489,5793 11570,5778"/>
              </emma:interpretation>
              <emma:one-of disjunction-type="recognition" id="oneOf22">
                <emma:interpretation id="interp110" emma:lang="zh-CN" emma:confidence="0">
                  <emma:literal>枞</emma:literal>
                </emma:interpretation>
                <emma:interpretation id="interp111" emma:lang="zh-CN" emma:confidence="0">
                  <emma:literal>啷</emma:literal>
                </emma:interpretation>
                <emma:interpretation id="interp112" emma:lang="zh-CN" emma:confidence="0">
                  <emma:literal>啾</emma:literal>
                </emma:interpretation>
                <emma:interpretation id="interp113" emma:lang="zh-CN" emma:confidence="0">
                  <emma:literal>籼</emma:literal>
                </emma:interpretation>
                <emma:interpretation id="interp114" emma:lang="zh-CN" emma:confidence="0">
                  <emma:literal>柢</emma:literal>
                </emma:interpretation>
              </emma:one-of>
            </emma:emma>
          </inkml:annotationXML>
          <inkml:trace contextRef="#ctx0" brushRef="#br0" timeOffset="38051.1763">2260 3324 49,'0'0'35,"0"0"1,-21 17-1,21-17-23,0 0-5,-7 19-4,7 0-1,-2 2 0,0 11 0,0 4-1,6 5 0,-4 4 0,0 0 0,-2 3-1,6-1 1,-4-4-2,0-7 0,3 1-4,-10-16-8,7-4-22,0-17-2,5 21 0,-5-21 0</inkml:trace>
          <inkml:trace contextRef="#ctx0" brushRef="#br0" timeOffset="39085.2349">2758 3289 37,'11'-23'35,"-11"2"-1,0 21 1,0 0-17,-20 6-9,23 20-3,-12 1-3,5 16-1,-5 10-1,1 7 0,-1 6-1,-1 6 1,-5-5 0,6-6 0,1-7-1,0-9 0,-1-13 1,7-7-1,2-25 0,0 0 0,0 0 1,-15-17-2,15-9 2,6-10-1,-5-4 0,1-5-1,6-4 2,1-2-2,1-3 2,3 5-1,-2 0 0,8 2-1,-2 5 1,0 5 0,2 6 0,0 5 0,2 7 0,0 10 0,6 3 0,1 14 0,4 1 0,-2 8 1,3 4-1,-3 1 0,-2 3 0,-3-1 0,-12 1 0,-3-3 0,-3 1 0,-7-4 0,-7 0-1,-3-1 1,-5 1 0,-4-4-1,-4-1 0,-5-7 1,1-1-1,-1-2 1,0-10 0,1-2 0,1 1 1,9-1-1,-2-3 2,19 11-1,-21-15 0,21 15 0,0 0 0,0 0 0,0 0 0,6 24 1,3-3-2,0 2 1,1 1 0,5 12 0,0-4 0,0 4-1,2-4 1,-1 2-1,-5 0 1,10-4-1,-6-2 0,-2-5-1,6 3-1,-19-26-2,32 36-9,-32-36-24,21 9 0,-21-9-1,23-15 1</inkml:trace>
          <inkml:trace contextRef="#ctx0" brushRef="#br0" timeOffset="39351.2506">3356 3343 57,'0'0'35,"0"0"2,10 27-1,-10-27-27,-17 45-1,7-17-3,9 10-2,-3-2-1,2 5 0,-4 0 0,6 5-2,-2 1 1,-2-4-1,6-3-2,-5-12-2,10 8-11,-3-18-23,-4-18 1,0 0-1,0 0 0</inkml:trace>
          <inkml:trace contextRef="#ctx0" brushRef="#br0" timeOffset="39867.2802">3572 3309 51,'21'19'33,"-13"4"1,-3 11-4,-1-8-20,17 16-2,-4-7-4,4 9 0,-2-5-2,0 6 1,2-5-2,-4 5 1,0-5-2,2-3 0,-8-5-2,4-9-2,6 9-6,-21-32-14,11 19-11,-11-19-1,0 0 1</inkml:trace>
          <inkml:trace contextRef="#ctx0" brushRef="#br0" timeOffset="40157.2962">3497 3974 53,'0'0'36,"-19"10"-1,19-10 0,5-49-24,26 15-4,-7-21-2,20-3-1,-6-12 0,7 6-2,4-4 0,-5 8-2,-2 9-3,-10 2-3,9 21-27,-16 9-4,-25 19 0,23-23-1</inkml:trace>
          <inkml:trace contextRef="#ctx0" brushRef="#br0" timeOffset="37740.1586">2040 3277 65,'0'0'37,"-17"-20"1,17 20-2,-21-17-28,21 17-3,0 0-3,0 0 0,31 11-2,-10-7 1,1-4-1,9 2 0,1-2 0,6-4 1,5-4-2,-1 3 1,1-1-1,-5-3-2,4 12-2,-16-14-9,12 13-23,-13 6 1,-25-8-2,23 16 2</inkml:trace>
        </inkml:traceGroup>
        <inkml:traceGroup>
          <inkml:annotationXML>
            <emma:emma xmlns:emma="http://www.w3.org/2003/04/emma" version="1.0">
              <emma:interpretation id="{D198B73C-96F9-43A9-8C32-A6B2F122669E}" emma:medium="tactile" emma:mode="ink">
                <msink:context xmlns:msink="http://schemas.microsoft.com/ink/2010/main" type="inkWord" rotatedBoundingBox="14262,5331 14326,5332 14321,5972 14257,5971"/>
              </emma:interpretation>
              <emma:one-of disjunction-type="recognition" id="oneOf23">
                <emma:interpretation id="interp115" emma:lang="zh-CN" emma:confidence="0">
                  <emma:literal>1</emma:literal>
                </emma:interpretation>
                <emma:interpretation id="interp116" emma:lang="zh-CN" emma:confidence="0">
                  <emma:literal>'</emma:literal>
                </emma:interpretation>
                <emma:interpretation id="interp117" emma:lang="zh-CN" emma:confidence="0">
                  <emma:literal>‘</emma:literal>
                </emma:interpretation>
                <emma:interpretation id="interp118" emma:lang="zh-CN" emma:confidence="0">
                  <emma:literal>l</emma:literal>
                </emma:interpretation>
                <emma:interpretation id="interp119" emma:lang="zh-CN" emma:confidence="0">
                  <emma:literal>丨</emma:literal>
                </emma:interpretation>
              </emma:one-of>
            </emma:emma>
          </inkml:annotationXML>
          <inkml:trace contextRef="#ctx0" brushRef="#br0" timeOffset="41131.3525">4752 3567 23,'0'0'33,"-9"-26"0,9 26 1,0 0-14,0-15-5,0 15-6,0 24-4,2-1-1,-2 3-3,0 18 1,-4 1-2,-2 6 1,4 7-1,-2-1 0,-5 5 0,3-9 1,1 3-2,-9-15-1,14 3-2,-11-29-6,20 9-18,-9-24-5,0 0-1,8 17-1</inkml:trace>
        </inkml:traceGroup>
        <inkml:traceGroup>
          <inkml:annotationXML>
            <emma:emma xmlns:emma="http://www.w3.org/2003/04/emma" version="1.0">
              <emma:interpretation id="{135E5A75-D783-4AB0-B107-D2914E356382}" emma:medium="tactile" emma:mode="ink">
                <msink:context xmlns:msink="http://schemas.microsoft.com/ink/2010/main" type="inkWord" rotatedBoundingBox="14537,5521 14957,5525 14953,6016 14533,6013"/>
              </emma:interpretation>
              <emma:one-of disjunction-type="recognition" id="oneOf24">
                <emma:interpretation id="interp120" emma:lang="zh-CN" emma:confidence="0">
                  <emma:literal>0</emma:literal>
                </emma:interpretation>
                <emma:interpretation id="interp121" emma:lang="zh-CN" emma:confidence="0">
                  <emma:literal>。</emma:literal>
                </emma:interpretation>
                <emma:interpretation id="interp122" emma:lang="zh-CN" emma:confidence="0">
                  <emma:literal>o</emma:literal>
                </emma:interpretation>
                <emma:interpretation id="interp123" emma:lang="zh-CN" emma:confidence="0">
                  <emma:literal>O</emma:literal>
                </emma:interpretation>
                <emma:interpretation id="interp124" emma:lang="zh-CN" emma:confidence="0">
                  <emma:literal>〇</emma:literal>
                </emma:interpretation>
              </emma:one-of>
            </emma:emma>
          </inkml:annotationXML>
          <inkml:trace contextRef="#ctx0" brushRef="#br0" timeOffset="41719.3862">4983 3716 52,'0'0'34,"0"0"0,19 17 0,-7 2-25,-12-19-3,3 41-3,-6-16 0,4 11-1,-8 3-1,5-3 1,-6 5 0,5 5-1,-9-12 1,7-1-1,-1-4 1,-2-3-2,6-5 1,0-1 0,2-20-1,6 17 0,-6-17 0,19 10 1,-19-10-1,30 0 0,-11 2 1,4-4-1,0 0 0,5 2 1,-1-4-1,3 2 0,0-3 0,1-1 0,-7 4 1,3 0-1,-6-2 0,-4-3 0,-17 7-1,28-30 2,-17 7-2,-1-3 1,-1-4-1,-7-4 1,4-4-1,-10 0 1,-3 6 0,-1 0 0,-5 6 0,-4 2 0,-6 3 0,2 8 0,-9 5 0,-2 3-1,-1 6 1,-3 1-2,4 10-1,-2-7-5,34-5-26,-30 30-3,30-30 1,-6 34 0</inkml:trace>
        </inkml:traceGroup>
        <inkml:traceGroup>
          <inkml:annotationXML>
            <emma:emma xmlns:emma="http://www.w3.org/2003/04/emma" version="1.0">
              <emma:interpretation id="{E3545D67-E1B7-46AF-BA9E-300D8FBA25C9}" emma:medium="tactile" emma:mode="ink">
                <msink:context xmlns:msink="http://schemas.microsoft.com/ink/2010/main" type="inkWord" rotatedBoundingBox="15135,5708 15464,5711 15459,6306 15130,6304"/>
              </emma:interpretation>
              <emma:one-of disjunction-type="recognition" id="oneOf25">
                <emma:interpretation id="interp125" emma:lang="zh-CN" emma:confidence="0">
                  <emma:literal>E</emma:literal>
                </emma:interpretation>
                <emma:interpretation id="interp126" emma:lang="zh-CN" emma:confidence="0">
                  <emma:literal>与</emma:literal>
                </emma:interpretation>
                <emma:interpretation id="interp127" emma:lang="zh-CN" emma:confidence="0">
                  <emma:literal>上</emma:literal>
                </emma:interpretation>
                <emma:interpretation id="interp128" emma:lang="zh-CN" emma:confidence="0">
                  <emma:literal>i</emma:literal>
                </emma:interpretation>
                <emma:interpretation id="interp129" emma:lang="zh-CN" emma:confidence="0">
                  <emma:literal>〖</emma:literal>
                </emma:interpretation>
              </emma:one-of>
            </emma:emma>
          </inkml:annotationXML>
          <inkml:trace contextRef="#ctx0" brushRef="#br0" timeOffset="42593.4362">5676 3980 67,'-21'-4'38,"21"4"0,0 0 1,0-23-26,0 23-7,23-7-3,-2 3-1,7 0-3,-5-5-8,13 11-27,-4 5-3,6 1 0,-4-2 0</inkml:trace>
          <inkml:trace contextRef="#ctx0" brushRef="#br0" timeOffset="42159.4113">5561 3927 58,'0'0'35,"13"-24"1,-13 24-6,19 2-15,-19-2-6,4 30-4,-8-2-1,8 11-2,-6 3 0,4 11-1,-2 5 0,4-2 0,-3 3 0,3-8-1,4-6 0,3-7 1,-1-6-2,7-6 2,4-7-1,3-6-1,5-9 0,-3-8-3,10 10-4,-21-27-12,6 8-16,-4-6-1,-4 0 0,-11-2 1</inkml:trace>
          <inkml:trace contextRef="#ctx0" brushRef="#br0" timeOffset="42364.4229">5614 4200 66,'0'0'38,"0"19"-2,0-19 2,38 15-29,-38-15-2,36 0-4,-15 2-1,3-4-2,3 6-4,-10-19-8,9 11-25,-5 0 1,-21 4-2,28-9 1</inkml:trace>
        </inkml:traceGroup>
        <inkml:traceGroup>
          <inkml:annotationXML>
            <emma:emma xmlns:emma="http://www.w3.org/2003/04/emma" version="1.0">
              <emma:interpretation id="{1F95F555-92A6-4C6F-8168-C892AD2B95E0}" emma:medium="tactile" emma:mode="ink">
                <msink:context xmlns:msink="http://schemas.microsoft.com/ink/2010/main" type="inkWord" rotatedBoundingBox="15705,5952 16049,5955 16044,6635 15700,6632"/>
              </emma:interpretation>
              <emma:one-of disjunction-type="recognition" id="oneOf26">
                <emma:interpretation id="interp130" emma:lang="zh-CN" emma:confidence="0">
                  <emma:literal>力</emma:literal>
                </emma:interpretation>
                <emma:interpretation id="interp131" emma:lang="zh-CN" emma:confidence="0">
                  <emma:literal>0</emma:literal>
                </emma:interpretation>
                <emma:interpretation id="interp132" emma:lang="zh-CN" emma:confidence="0">
                  <emma:literal>月</emma:literal>
                </emma:interpretation>
                <emma:interpretation id="interp133" emma:lang="zh-CN" emma:confidence="0">
                  <emma:literal>卩</emma:literal>
                </emma:interpretation>
                <emma:interpretation id="interp134" emma:lang="zh-CN" emma:confidence="0">
                  <emma:literal>ⅹ</emma:literal>
                </emma:interpretation>
              </emma:one-of>
            </emma:emma>
          </inkml:annotationXML>
          <inkml:trace contextRef="#ctx0" brushRef="#br0" timeOffset="43252.4739">6464 4149 58,'0'0'36,"0"0"0,0 0 0,11 23-18,-11-23-11,0 41-4,-1-10-2,-3 16-1,4 5 0,-2 14 0,-2 2 0,0 0 1,1 3-1,-5-10 0,2-7 0,1-9 0,-1-11 0,2-15 0,4-19 0,0 0-1,0 0 1,-9-39-1,5 7 1,-4-10-1,6-7 0,-5-9 0,-5 1 0,3 5 0,-4-3 1,1 4-1,-1 8 1,2 3 0,-6 14 0,2 5 0,15 21 0,-27-22 0,27 22 1,-26 11 0,10 4 0,1 15 0,4 2 0,-4 11 1,3 10-2,5 0 1,-5 2 0,7-5-1,1 7-3,-7-25-10,7 7-23,2-10-1,0-10 1,2-19-1</inkml:trace>
        </inkml:traceGroup>
        <inkml:traceGroup>
          <inkml:annotationXML>
            <emma:emma xmlns:emma="http://www.w3.org/2003/04/emma" version="1.0">
              <emma:interpretation id="{F8E8C40A-5DB8-4C7D-82CC-41605D17C801}" emma:medium="tactile" emma:mode="ink">
                <msink:context xmlns:msink="http://schemas.microsoft.com/ink/2010/main" type="inkWord" rotatedBoundingBox="17358,5015 17508,5016 17503,5636 17354,5635"/>
              </emma:interpretation>
              <emma:one-of disjunction-type="recognition" id="oneOf27">
                <emma:interpretation id="interp135" emma:lang="zh-CN" emma:confidence="0">
                  <emma:literal>,</emma:literal>
                </emma:interpretation>
                <emma:interpretation id="interp136" emma:lang="zh-CN" emma:confidence="0">
                  <emma:literal>'</emma:literal>
                </emma:interpretation>
                <emma:interpretation id="interp137" emma:lang="zh-CN" emma:confidence="0">
                  <emma:literal>‘</emma:literal>
                </emma:interpretation>
                <emma:interpretation id="interp138" emma:lang="zh-CN" emma:confidence="0">
                  <emma:literal>’</emma:literal>
                </emma:interpretation>
                <emma:interpretation id="interp139" emma:lang="zh-CN" emma:confidence="0">
                  <emma:literal>′</emma:literal>
                </emma:interpretation>
              </emma:one-of>
            </emma:emma>
          </inkml:annotationXML>
          <inkml:trace contextRef="#ctx0" brushRef="#br0" timeOffset="26687.5264">7879 3219 50,'26'-9'35,"-26"9"-1,0 0 2,29 30-24,-29-30-3,-12 47-3,-3-15-2,11 11 0,-11 4-3,2 6 1,-2 0-1,-4 3-2,6-1 0,-6-6-4,17 9-10,-8-18-21,1-10 0,1-4-1,8-26 0</inkml:trace>
        </inkml:traceGroup>
        <inkml:traceGroup>
          <inkml:annotationXML>
            <emma:emma xmlns:emma="http://www.w3.org/2003/04/emma" version="1.0">
              <emma:interpretation id="{4DC5D016-655A-42F4-A759-CE186CEADF4A}" emma:medium="tactile" emma:mode="ink">
                <msink:context xmlns:msink="http://schemas.microsoft.com/ink/2010/main" type="inkWord" rotatedBoundingBox="17782,5124 18898,5133 18888,6499 17771,6490"/>
              </emma:interpretation>
              <emma:one-of disjunction-type="recognition" id="oneOf28">
                <emma:interpretation id="interp140" emma:lang="zh-CN" emma:confidence="0">
                  <emma:literal>外</emma:literal>
                </emma:interpretation>
                <emma:interpretation id="interp141" emma:lang="zh-CN" emma:confidence="0">
                  <emma:literal>庆</emma:literal>
                </emma:interpretation>
                <emma:interpretation id="interp142" emma:lang="zh-CN" emma:confidence="0">
                  <emma:literal>讣</emma:literal>
                </emma:interpretation>
                <emma:interpretation id="interp143" emma:lang="zh-CN" emma:confidence="0">
                  <emma:literal>头</emma:literal>
                </emma:interpretation>
                <emma:interpretation id="interp144" emma:lang="zh-CN" emma:confidence="0">
                  <emma:literal>处</emma:literal>
                </emma:interpretation>
              </emma:one-of>
            </emma:emma>
          </inkml:annotationXML>
          <inkml:trace contextRef="#ctx0" brushRef="#br0" timeOffset="27019.5454">8208 3345 63,'0'0'37,"19"-26"-2,-19 26 1,21 9-23,-21-9-6,23 6-3,-2 7-3,11 4 1,-6 2-1,6 0 1,3 0-1,-1-4-1,5-4-1,-6-4-1,-1 7-7,-32-14-18,21 1-10,-21-1-1,0 0 1</inkml:trace>
          <inkml:trace contextRef="#ctx0" brushRef="#br0" timeOffset="27264.5594">8439 3421 68,'-13'32'36,"-8"7"0,2-14-2,6 27-25,-14-8-3,14 6-3,-8 3-1,12-8-1,3-1-1,-3-1-1,3-2-1,-3-10-6,16 4-18,-11-8-10,-1-7 0,5-3 0</inkml:trace>
          <inkml:trace contextRef="#ctx0" brushRef="#br0" timeOffset="27612.5793">8701 3656 47,'20'-8'31,"-20"8"2,0 0 0,25 15-24,-25-15 0,-2 38-2,-9-12-1,11 16 0,-12-3-1,3 10 0,-10 0-2,6 8 0,-8-8 0,2 4-2,0-3 1,4-2-2,-2-5 0,7 2 0,-3-9-2,2-8-1,9 4-5,2-32-10,-19 19-19,19-19 0,0 0 0,0 0 1</inkml:trace>
          <inkml:trace contextRef="#ctx0" brushRef="#br0" timeOffset="28000.6015">9023 3976 53,'0'0'36,"0"0"0,0 0 0,1 34-21,-18-23-5,12 21-5,-12-3-2,5 8 0,-1 7-2,4 3 1,-8 3-1,1 9 1,-1-6-1,6 3 0,-6-5-1,7 2 1,3-10-1,1-7 0,12-10 0,1-5 0,14-6 0,10-6 0,6-9 0,5 4 0,5-8-2,1 4-1,5 10-4,-21-20-11,2 10-19,-5 2 0,-16 0-2,-13-2 2</inkml:trace>
          <inkml:trace contextRef="#ctx0" brushRef="#br0" timeOffset="28264.6166">8996 4400 56,'0'0'36,"0"0"1,17 24-1,-2-31-22,17 22-4,-13-13-4,12 7-3,-7-3-1,7 7-2,1-4-2,-11-12-3,11 20-9,-32-17-22,28 0-1,-28 0 1,0 0-1</inkml:trace>
          <inkml:trace contextRef="#ctx0" brushRef="#br0" timeOffset="28555.6333">9064 4050 71,'0'0'37,"0"0"-1,12-21 2,-12 21-29,22-4-4,-22 4-2,32 17-2,-14-4 0,2 6-1,3-2 1,-2 4-4,5 3-1,-26-24-12,33 28-21,-14-13 1,-19-15-1,28 27 0</inkml:trace>
        </inkml:traceGroup>
        <inkml:traceGroup>
          <inkml:annotationXML>
            <emma:emma xmlns:emma="http://www.w3.org/2003/04/emma" version="1.0">
              <emma:interpretation id="{B8841BF5-27D3-4191-BB92-5B1B05DD1C1E}" emma:medium="tactile" emma:mode="ink">
                <msink:context xmlns:msink="http://schemas.microsoft.com/ink/2010/main" type="inkWord" rotatedBoundingBox="18869,6232 19347,6236 19340,7145 18862,7141"/>
              </emma:interpretation>
              <emma:one-of disjunction-type="recognition" id="oneOf29">
                <emma:interpretation id="interp145" emma:lang="zh-CN" emma:confidence="0">
                  <emma:literal>s</emma:literal>
                </emma:interpretation>
                <emma:interpretation id="interp146" emma:lang="zh-CN" emma:confidence="0">
                  <emma:literal>S</emma:literal>
                </emma:interpretation>
                <emma:interpretation id="interp147" emma:lang="zh-CN" emma:confidence="0">
                  <emma:literal>了</emma:literal>
                </emma:interpretation>
                <emma:interpretation id="interp148" emma:lang="zh-CN" emma:confidence="0">
                  <emma:literal>8</emma:literal>
                </emma:interpretation>
                <emma:interpretation id="interp149" emma:lang="zh-CN" emma:confidence="0">
                  <emma:literal>j</emma:literal>
                </emma:interpretation>
              </emma:one-of>
            </emma:emma>
          </inkml:annotationXML>
          <inkml:trace contextRef="#ctx0" brushRef="#br0" timeOffset="29222.6714">9755 4581 46,'0'0'35,"0"0"1,0 0 0,17 20-17,-22-40-7,5 20-6,5-25-2,-6 4-2,-7-1 0,2-6-2,-3 5 1,-6 8-2,1 4 1,-14 5-1,5 8 1,-7 17-1,7 5 0,-9 8 0,9 8 1,-3 5 0,11 2 0,-2-4 0,13 3 0,-2-7 0,6-3 1,6-4-1,5-4 1,1-2 0,1-5 0,8 2 0,1-2-1,3-1 1,-2-1 0,-2 4-1,-4 3 0,-2-1 0,-4 7 0,-7-4 0,-4 6 1,-6-2 0,-9 2-1,0-2 1,-6-6-1,0-5 1,-3-2-1,-10-6 1,1-17-2,-3-11 0,4-6-1,-4-5-2,10 9-6,-12-4-28,13-1 2,3 5-3,3 3 3</inkml:trace>
        </inkml:traceGroup>
      </inkml:traceGroup>
    </inkml:traceGroup>
    <inkml:traceGroup>
      <inkml:annotationXML>
        <emma:emma xmlns:emma="http://www.w3.org/2003/04/emma" version="1.0">
          <emma:interpretation id="{8C291560-69D4-452E-A4DD-DF9CCF8E55CA}" emma:medium="tactile" emma:mode="ink">
            <msink:context xmlns:msink="http://schemas.microsoft.com/ink/2010/main" type="paragraph" rotatedBoundingBox="8709,7297 13935,6054 14294,7564 9068,88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B734049-958F-4429-AD16-2E26189332B9}" emma:medium="tactile" emma:mode="ink">
              <msink:context xmlns:msink="http://schemas.microsoft.com/ink/2010/main" type="line" rotatedBoundingBox="8709,7297 13935,6054 14294,7564 9068,8807"/>
            </emma:interpretation>
          </emma:emma>
        </inkml:annotationXML>
        <inkml:traceGroup>
          <inkml:annotationXML>
            <emma:emma xmlns:emma="http://www.w3.org/2003/04/emma" version="1.0">
              <emma:interpretation id="{21F56DE4-2146-446F-81A3-8CF9355AD689}" emma:medium="tactile" emma:mode="ink">
                <msink:context xmlns:msink="http://schemas.microsoft.com/ink/2010/main" type="inkWord" rotatedBoundingBox="9087,7757 9367,8483 9106,8583 8826,7857"/>
              </emma:interpretation>
              <emma:one-of disjunction-type="recognition" id="oneOf30">
                <emma:interpretation id="interp150" emma:lang="zh-CN" emma:confidence="0">
                  <emma:literal>了</emma:literal>
                </emma:interpretation>
                <emma:interpretation id="interp151" emma:lang="zh-CN" emma:confidence="0">
                  <emma:literal>3</emma:literal>
                </emma:interpretation>
                <emma:interpretation id="interp152" emma:lang="zh-CN" emma:confidence="0">
                  <emma:literal>可</emma:literal>
                </emma:interpretation>
                <emma:interpretation id="interp153" emma:lang="zh-CN" emma:confidence="0">
                  <emma:literal>岁</emma:literal>
                </emma:interpretation>
                <emma:interpretation id="interp154" emma:lang="zh-CN" emma:confidence="0">
                  <emma:literal>犭</emma:literal>
                </emma:interpretation>
              </emma:one-of>
            </emma:emma>
          </inkml:annotationXML>
          <inkml:trace contextRef="#ctx0" brushRef="#br0" timeOffset="50851.9085">-636 6183 12,'-22'8'33,"22"-8"0,-17-2 1,17 2-12,0 0-5,-31-30-5,31 30-4,4-36-2,6 19-2,-3-9-1,12 1-2,-2-1 1,6 9-1,-2 2 0,3 9 0,-3 4-1,6 6 0,-8 4 0,-2 10 0,0 11 0,-6-1 0,-7 12-1,0 3 1,-8 6 0,-4 0 0,-5-2-1,2-4 1,-3-7 0,-1-10 0,10-3-1,5-23 1,0 0 0,0 0-1,0 0 1,19-23 0,-2 4 0,3 6 0,7-2 0,-1 8 0,1 5 0,-1 15 0,1 2 0,-4 8 0,-4 7 1,-4 9 0,-10 3 0,3-3-1,-10-3 1,-2-2 1,-5-2-1,-4-4 0,-4-7 0,-2-2 0,-4-8 0,0-1 0,-3-9-2,1-4-1,6 3-2,-4-17-7,23 17-26,4-21 1,-4 21-2,29-25 1</inkml:trace>
        </inkml:traceGroup>
        <inkml:traceGroup>
          <inkml:annotationXML>
            <emma:emma xmlns:emma="http://www.w3.org/2003/04/emma" version="1.0">
              <emma:interpretation id="{7AB56B7D-D648-4F81-8FF2-FC06FC74EA65}" emma:medium="tactile" emma:mode="ink">
                <msink:context xmlns:msink="http://schemas.microsoft.com/ink/2010/main" type="inkWord" rotatedBoundingBox="9295,7849 9977,7315 10384,7835 9702,8369"/>
              </emma:interpretation>
              <emma:one-of disjunction-type="recognition" id="oneOf31">
                <emma:interpretation id="interp155" emma:lang="zh-CN" emma:confidence="0">
                  <emma:literal>打</emma:literal>
                </emma:interpretation>
                <emma:interpretation id="interp156" emma:lang="zh-CN" emma:confidence="0">
                  <emma:literal>凸</emma:literal>
                </emma:interpretation>
                <emma:interpretation id="interp157" emma:lang="zh-CN" emma:confidence="0">
                  <emma:literal>门</emma:literal>
                </emma:interpretation>
                <emma:interpretation id="interp158" emma:lang="zh-CN" emma:confidence="0">
                  <emma:literal>以</emma:literal>
                </emma:interpretation>
                <emma:interpretation id="interp159" emma:lang="zh-CN" emma:confidence="0">
                  <emma:literal>乃</emma:literal>
                </emma:interpretation>
              </emma:one-of>
            </emma:emma>
          </inkml:annotationXML>
          <inkml:trace contextRef="#ctx0" brushRef="#br0" timeOffset="51370.9382">-158 5980 47,'0'0'35,"-21"-13"-1,21 13 1,0 0-24,0 0-2,23 17-5,-23-17-1,34 19 0,-14-6-2,11 4 0,-5-2 0,5 4 0,-1 3-1,-2-1-1,3-4 0,-9 0 0,3-4-1,-8-4-2,10 10-5,-27-19-5,20 2-21,-20-2 0,0 0 1,0 0-1</inkml:trace>
          <inkml:trace contextRef="#ctx0" brushRef="#br0" timeOffset="51527.9472">-28 6334 31,'0'0'32,"-7"21"3,7-21 0,0 0-19,5-53-5,18 17-2,-15-24-3,11 9-2,-8-15 0,4 6-3,-3 3 0,-3 7-2,2 12-5,-7-5-11,0 26-18,-4 17-1,0 0-1,0 0 1</inkml:trace>
          <inkml:trace contextRef="#ctx0" brushRef="#br0" timeOffset="52029.9759">281 5699 52,'10'-35'34,"5"4"2,-2-1-2,-7 2-25,20 17-2,-5-6-3,4 15-1,-8 3-2,3 16 0,-6 9 0,-3 10-1,-5 11 0,-8 0 0,0 4-1,-8-2 1,3 2-1,-1-13 1,-1-6-1,-1-11 1,10-19 0,-7 21-1,7-21 1,0 0 1,0 0-1,24-15 0,-24 15 1,35-2-1,-13 4 1,3 5 0,-4 1-1,1 11 1,3 1 1,-8 5-1,-6 1 1,-5 6-1,-10-3 1,2 4 0,-9-2 0,-6-1-1,-4-6 0,2-3 0,-3-4-1,-5-8-1,4 4-5,-11-13-23,13 4-7,4-4-2,17 0 1</inkml:trace>
        </inkml:traceGroup>
        <inkml:traceGroup>
          <inkml:annotationXML>
            <emma:emma xmlns:emma="http://www.w3.org/2003/04/emma" version="1.0">
              <emma:interpretation id="{3D48BE05-B206-4B90-92FA-D4EF8ED7E20D}" emma:medium="tactile" emma:mode="ink">
                <msink:context xmlns:msink="http://schemas.microsoft.com/ink/2010/main" type="inkWord" rotatedBoundingBox="10679,6829 13935,6054 14294,7564 11038,8339"/>
              </emma:interpretation>
              <emma:one-of disjunction-type="recognition" id="oneOf32">
                <emma:interpretation id="interp160" emma:lang="zh-CN" emma:confidence="0">
                  <emma:literal>瞅</emma:literal>
                </emma:interpretation>
                <emma:interpretation id="interp161" emma:lang="zh-CN" emma:confidence="0">
                  <emma:literal>眺</emma:literal>
                </emma:interpretation>
                <emma:interpretation id="interp162" emma:lang="zh-CN" emma:confidence="0">
                  <emma:literal>脓</emma:literal>
                </emma:interpretation>
                <emma:interpretation id="interp163" emma:lang="zh-CN" emma:confidence="0">
                  <emma:literal>懈</emma:literal>
                </emma:interpretation>
                <emma:interpretation id="interp164" emma:lang="zh-CN" emma:confidence="0">
                  <emma:literal>豚</emma:literal>
                </emma:interpretation>
              </emma:one-of>
            </emma:emma>
          </inkml:annotationXML>
          <inkml:trace contextRef="#ctx0" brushRef="#br0" timeOffset="53927.0844">2182 5741 33,'0'0'34,"0"0"0,-7-23 1,3-9-17,13 13-5,-10-32-5,6 6-1,1-21-2,3-5-1,-3-10-1,7 4-1,1-4-1,-3 5 0,0 8-1,-1 10-1,1 11 2,1 17-2,-9 5 1,3 7-1,-6 18 1,0 0 0,0 0 0,0 0 0,21 7-1,-21-7 1,21 38 0,-2-6 0,-6 7 0,8 10 0,-6 10 1,2 5-1,-4 3 0,4 5 0,0-6 0,-2-2-1,-1-4 0,1-15-3,6 8-4,-18-32-8,9 2-21,-12-23 1,15 20-1,-15-20 1</inkml:trace>
          <inkml:trace contextRef="#ctx0" brushRef="#br0" timeOffset="54118.0952">2275 5413 63,'0'0'37,"-19"-2"-1,19 2 0,0 0-28,27-13-2,-3 4-4,10 5-6,-5-9-30,14 3-1,9 3-1,-5-8 0</inkml:trace>
          <inkml:trace contextRef="#ctx0" brushRef="#br0" timeOffset="53301.0486">1343 5856 33,'0'0'32,"-13"32"2,13-32-1,-21-8-19,21 8-1,2-45-5,8 3-2,-7-25-1,15-5 0,-9-16-2,4-3 1,1-5-2,1 10-1,-6 5 0,4 13 0,-3 11-1,-1 12-1,-7 11 1,2 15 0,2 2 0,-6 17 0,0 0-1,0 0 1,9 19 1,-3 4-1,0 9-1,1 7 1,6 16 0,-3 0 0,3 7 0,0 4 0,4 0 0,-3-4 0,5-11 0,0-1 0,-6-12-1,4-8 2,-6-7-2,-11-23 1,23 13 0,-23-13 0,19-30 0,-8-2 0,2-13 0,4-10 1,4-17 0,2-10-1,-2-5 1,2 2-1,1 2 1,3 12 0,-10 7-1,-2 9 0,0 17 0,-4 12 1,-11 26 0,0 0-1,25 0 1,-21 23-1,3 14 1,1 9-1,-2 16 0,1 9 1,-1 6-1,0 4 0,-6-1 0,0 1 1,-2-10-2,-4-7 0,6-5-2,-4-24-7,16 3-27,-3-12-1,1-7 0,-10-19 0</inkml:trace>
          <inkml:trace contextRef="#ctx0" brushRef="#br0" timeOffset="54447.1142">2684 4969 60,'0'0'36,"-11"-21"0,11 21 1,6-17-27,-1-4-3,27 14-2,-7-8-2,13 9 0,2-2-2,3 3-1,8 1-2,-7-4-4,13 16-16,-18-4-15,-1-6 0,-15 6 0,-23-4 0</inkml:trace>
          <inkml:trace contextRef="#ctx0" brushRef="#br0" timeOffset="54680.1275">2910 4899 78,'-16'34'37,"7"-8"-1,3 27-4,1-14-26,5 14 1,0 9-5,0 6-1,0 6 0,0-5-2,1 3-3,-4-18-8,6 3-25,-3-8-1,6-8 0,-4-14 0</inkml:trace>
          <inkml:trace contextRef="#ctx0" brushRef="#br0" timeOffset="54946.1427">3266 4946 69,'0'0'36,"0"0"-2,-6 32 2,-17-6-33,19 21 0,-3 6-2,-3 9 0,-1 4 0,2 10-1,-3 1 0,1-4-2,5 4-4,-15-20-18,12 1-11,5-14 0,-4-14-1</inkml:trace>
          <inkml:trace contextRef="#ctx0" brushRef="#br0" timeOffset="55456.1718">3237 5063 84,'8'-25'36,"3"1"2,4-14-11,8 23-22,-2-6-1,13 8-2,2 0 0,6 9-1,-1 10-1,-3 5 1,2 8-2,-10 7 1,-9 3 0,-4 16 0,-13-2-1,-14 2 2,-3 2-2,-10-5 2,-5-3-1,-2-10 1,-4-11-1,-1-12 1,0-10 0,8-11-1,0-4 1,5-3-1,3-5 1,6 7 0,3-3 0,10 23-2,-9-28 2,9 28-1,0 0 0,19 19 0,-8 1 1,0 7 0,10 3-1,0 11 0,2 1 1,-2 3-1,3 6 0,-1 0-1,3-4-1,-7-2-4,13 13-7,-18-20-25,7-2-1,-6-15 1,-15-21-1</inkml:trace>
          <inkml:trace contextRef="#ctx0" brushRef="#br0" timeOffset="55724.1872">3942 5055 82,'0'0'39,"0"0"0,-19 28-1,7-11-32,10 17-2,-7 6-3,1 5 1,7 10-2,-3 3-1,-2 10 1,-2 2-2,5 5 0,-11-13-5,18 17-13,-8-24-19,1-14 0,3-14 1,0-27-1</inkml:trace>
          <inkml:trace contextRef="#ctx0" brushRef="#br0" timeOffset="56226.2159">4184 5765 80,'-17'17'39,"17"-17"0,0 0 0,25-51-35,9-9 1,15-8-1,-2-13-2,14 2-2,1 15-10,-16-9-26,1 20-3,-17 19 0,-12 8-1</inkml:trace>
          <inkml:trace contextRef="#ctx0" brushRef="#br0" timeOffset="56003.2032">4243 5053 82,'0'0'37,"0"0"1,9 23-1,-13 1-33,10 10-2,5 6 0,5 5-2,4 10 0,5 3 0,2 6 0,1 0 0,0 8-1,-3-10 1,0-2-3,-3-2 0,-6-26-9,1 6-25,-4-15 0,-13-23-1,0 0 0</inkml:trace>
        </inkml:traceGroup>
      </inkml:traceGroup>
    </inkml:traceGroup>
    <inkml:traceGroup>
      <inkml:annotationXML>
        <emma:emma xmlns:emma="http://www.w3.org/2003/04/emma" version="1.0">
          <emma:interpretation id="{3E2A3BC5-32F5-4501-9783-55354A7520EB}" emma:medium="tactile" emma:mode="ink">
            <msink:context xmlns:msink="http://schemas.microsoft.com/ink/2010/main" type="paragraph" rotatedBoundingBox="10665,8118 14906,8013 14928,8879 10687,89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15956A-1EC1-4FBB-87F5-326634376839}" emma:medium="tactile" emma:mode="ink">
              <msink:context xmlns:msink="http://schemas.microsoft.com/ink/2010/main" type="line" rotatedBoundingBox="10665,8118 14906,8013 14928,8879 10687,8984"/>
            </emma:interpretation>
          </emma:emma>
        </inkml:annotationXML>
        <inkml:traceGroup>
          <inkml:annotationXML>
            <emma:emma xmlns:emma="http://www.w3.org/2003/04/emma" version="1.0">
              <emma:interpretation id="{90E0F690-378D-487D-A9A8-EB493E4E9048}" emma:medium="tactile" emma:mode="ink">
                <msink:context xmlns:msink="http://schemas.microsoft.com/ink/2010/main" type="inkWord" rotatedBoundingBox="10691,8330 10806,8897 10774,8904 10658,8336"/>
              </emma:interpretation>
              <emma:one-of disjunction-type="recognition" id="oneOf33">
                <emma:interpretation id="interp165" emma:lang="zh-CN" emma:confidence="0">
                  <emma:literal>(</emma:literal>
                </emma:interpretation>
                <emma:interpretation id="interp166" emma:lang="zh-CN" emma:confidence="0">
                  <emma:literal>丨</emma:literal>
                </emma:interpretation>
                <emma:interpretation id="interp167" emma:lang="zh-CN" emma:confidence="0">
                  <emma:literal>丶</emma:literal>
                </emma:interpretation>
                <emma:interpretation id="interp168" emma:lang="zh-CN" emma:confidence="0">
                  <emma:literal>Ⅰ</emma:literal>
                </emma:interpretation>
                <emma:interpretation id="interp169" emma:lang="zh-CN" emma:confidence="0">
                  <emma:literal>‵</emma:literal>
                </emma:interpretation>
              </emma:one-of>
            </emma:emma>
          </inkml:annotationXML>
          <inkml:trace contextRef="#ctx0" brushRef="#br0" timeOffset="57783.305">1120 6537 43,'-21'-9'33,"21"9"1,0 0-11,0 0-8,0 26-3,0-26-6,0 47-2,11-15-1,-1 15-1,1 2 0,1 6-1,-1 2 0,0-3 0,-3-7-1,1-3 0,3-7-4,-12-16-3,19 9-16,-19-30-12,13 19 0,-13-19 1</inkml:trace>
        </inkml:traceGroup>
        <inkml:traceGroup>
          <inkml:annotationXML>
            <emma:emma xmlns:emma="http://www.w3.org/2003/04/emma" version="1.0">
              <emma:interpretation id="{D0346C8B-797F-4AFF-ACB0-570EF07920A6}" emma:medium="tactile" emma:mode="ink">
                <msink:context xmlns:msink="http://schemas.microsoft.com/ink/2010/main" type="inkWord" rotatedBoundingBox="10817,8792 10991,8219 11351,8328 11177,8902"/>
              </emma:interpretation>
              <emma:one-of disjunction-type="recognition" id="oneOf34">
                <emma:interpretation id="interp170" emma:lang="zh-CN" emma:confidence="0">
                  <emma:literal>O</emma:literal>
                </emma:interpretation>
                <emma:interpretation id="interp171" emma:lang="zh-CN" emma:confidence="0">
                  <emma:literal>0</emma:literal>
                </emma:interpretation>
                <emma:interpretation id="interp172" emma:lang="zh-CN" emma:confidence="0">
                  <emma:literal>o</emma:literal>
                </emma:interpretation>
                <emma:interpretation id="interp173" emma:lang="zh-CN" emma:confidence="0">
                  <emma:literal>。</emma:literal>
                </emma:interpretation>
                <emma:interpretation id="interp174" emma:lang="zh-CN" emma:confidence="0">
                  <emma:literal>〇</emma:literal>
                </emma:interpretation>
              </emma:one-of>
            </emma:emma>
          </inkml:annotationXML>
          <inkml:trace contextRef="#ctx0" brushRef="#br0" timeOffset="58371.3386">1404 6547 38,'0'0'35,"0"0"-1,0 0 2,0 0-17,-25-6-10,25 6-4,4 30-3,-4-3-2,6 3 1,-2 11-1,-2 8 0,1 8 0,3-3 0,-6-1 0,2-6 0,-2-5 1,6-9-2,-5-8 1,-1-25 0,18 15 0,-18-15-1,34-19 1,-12 2 0,11-9-1,-3-10 2,4 0-1,4-1-1,-8-1 2,-1-2-1,-5 3 0,-11-7 1,-1 9 0,-3 1-1,-11-2 1,-7 4-1,-1 2 1,-5 3-1,-9 7 1,-1 5-2,-5 7 2,-1 4-2,-3 14-2,4 7-1,-2-8-6,17 17-18,-2 1-7,3-3-1,9-1 1</inkml:trace>
        </inkml:traceGroup>
        <inkml:traceGroup>
          <inkml:annotationXML>
            <emma:emma xmlns:emma="http://www.w3.org/2003/04/emma" version="1.0">
              <emma:interpretation id="{CE5A62BA-CD2C-49D9-8470-BD1418B171A5}" emma:medium="tactile" emma:mode="ink">
                <msink:context xmlns:msink="http://schemas.microsoft.com/ink/2010/main" type="inkWord" rotatedBoundingBox="11804,8190 11956,8725 11571,8835 11419,8299"/>
              </emma:interpretation>
              <emma:one-of disjunction-type="recognition" id="oneOf35">
                <emma:interpretation id="interp175" emma:lang="zh-CN" emma:confidence="0">
                  <emma:literal>E</emma:literal>
                </emma:interpretation>
                <emma:interpretation id="interp176" emma:lang="zh-CN" emma:confidence="0">
                  <emma:literal>G</emma:literal>
                </emma:interpretation>
                <emma:interpretation id="interp177" emma:lang="zh-CN" emma:confidence="0">
                  <emma:literal>正</emma:literal>
                </emma:interpretation>
                <emma:interpretation id="interp178" emma:lang="zh-CN" emma:confidence="0">
                  <emma:literal>巳</emma:literal>
                </emma:interpretation>
                <emma:interpretation id="interp179" emma:lang="zh-CN" emma:confidence="0">
                  <emma:literal>叵</emma:literal>
                </emma:interpretation>
              </emma:one-of>
            </emma:emma>
          </inkml:annotationXML>
          <inkml:trace contextRef="#ctx0" brushRef="#br0" timeOffset="58723.3588">1936 6494 39,'0'0'34,"-6"-19"0,6 19 0,0 0-21,-17 15-4,21 6-4,-8 2-1,6 14-2,-2 5-1,4 7-1,4 3 1,-5 3 0,7 2-1,7-5 1,-4-8-1,8-12 0,2-6 0,7-11 0,2-7 0,0-16-1,6 0-2,-5-14-4,10 11-11,-11-12-16,-7-2-1,-4 9 0,-14-3 0</inkml:trace>
          <inkml:trace contextRef="#ctx0" brushRef="#br0" timeOffset="58928.3705">2029 6792 54,'0'0'36,"-10"18"0,10-18 0,16 2-27,-1-21-3,13 4-2,1-2-4,1-7-7,19 3-28,-17 2 0,-1 8-2,-9 7 1</inkml:trace>
          <inkml:trace contextRef="#ctx0" brushRef="#br0" timeOffset="59143.3828">1991 6513 59,'0'0'37,"-21"4"1,21-4-1,0 0-22,4-27-9,24 8-3,3 8-7,3-13-29,15 5-3,10 4-3,-2 2 2</inkml:trace>
        </inkml:traceGroup>
        <inkml:traceGroup>
          <inkml:annotationXML>
            <emma:emma xmlns:emma="http://www.w3.org/2003/04/emma" version="1.0">
              <emma:interpretation id="{A010392D-9F7C-4541-A088-067C5BDF350F}" emma:medium="tactile" emma:mode="ink">
                <msink:context xmlns:msink="http://schemas.microsoft.com/ink/2010/main" type="inkWord" rotatedBoundingBox="11979,8741 12042,8134 12333,8164 12269,8772"/>
              </emma:interpretation>
              <emma:one-of disjunction-type="recognition" id="oneOf36">
                <emma:interpretation id="interp180" emma:lang="zh-CN" emma:confidence="0">
                  <emma:literal>d</emma:literal>
                </emma:interpretation>
                <emma:interpretation id="interp181" emma:lang="zh-CN" emma:confidence="0">
                  <emma:literal>ⅹ</emma:literal>
                </emma:interpretation>
                <emma:interpretation id="interp182" emma:lang="zh-CN" emma:confidence="0">
                  <emma:literal>乃</emma:literal>
                </emma:interpretation>
                <emma:interpretation id="interp183" emma:lang="zh-CN" emma:confidence="0">
                  <emma:literal>卩</emma:literal>
                </emma:interpretation>
                <emma:interpretation id="interp184" emma:lang="zh-CN" emma:confidence="0">
                  <emma:literal>忄</emma:literal>
                </emma:interpretation>
              </emma:one-of>
            </emma:emma>
          </inkml:annotationXML>
          <inkml:trace contextRef="#ctx0" brushRef="#br0" timeOffset="59691.4141">2718 6370 69,'0'0'37,"-15"-17"0,15 17-1,-11 30-29,3-9-3,14 7-3,-6 11 0,2 9-1,3 2 0,-1 7 0,0-8 0,-2 2 0,0-6-1,0-7 0,-4-10 1,-2-7-1,4-21 1,-6 18-1,6-18 0,0 0 1,-15-28-1,4 4 1,-1-5 0,-1-5-1,-4-5 1,2-1 0,-6-1 0,2 3 0,0 1 1,4 8-1,-2 5 1,4 7 1,13 17-1,-23-19 0,23 19 0,-19 0 0,19 0 1,-17 26-2,13-3 1,1 3-1,-1 8 0,4 6 0,0 3 0,-4 2-1,8 8-2,-8-19-4,17 15-24,-11-9-5,4-8-1,0-12-1</inkml:trace>
        </inkml:traceGroup>
        <inkml:traceGroup>
          <inkml:annotationXML>
            <emma:emma xmlns:emma="http://www.w3.org/2003/04/emma" version="1.0">
              <emma:interpretation id="{A345B962-7368-48BC-B508-DDC5226E3D61}" emma:medium="tactile" emma:mode="ink">
                <msink:context xmlns:msink="http://schemas.microsoft.com/ink/2010/main" type="inkWord" rotatedBoundingBox="12965,8102 12995,8808 12603,8824 12573,8118"/>
              </emma:interpretation>
              <emma:one-of disjunction-type="recognition" id="oneOf37">
                <emma:interpretation id="interp185" emma:lang="zh-CN" emma:confidence="0">
                  <emma:literal>T</emma:literal>
                </emma:interpretation>
                <emma:interpretation id="interp186" emma:lang="zh-CN" emma:confidence="0">
                  <emma:literal>下</emma:literal>
                </emma:interpretation>
                <emma:interpretation id="interp187" emma:lang="zh-CN" emma:confidence="0">
                  <emma:literal>「</emma:literal>
                </emma:interpretation>
                <emma:interpretation id="interp188" emma:lang="zh-CN" emma:confidence="0">
                  <emma:literal>卩</emma:literal>
                </emma:interpretation>
                <emma:interpretation id="interp189" emma:lang="zh-CN" emma:confidence="0">
                  <emma:literal>厂</emma:literal>
                </emma:interpretation>
              </emma:one-of>
            </emma:emma>
          </inkml:annotationXML>
          <inkml:trace contextRef="#ctx0" brushRef="#br0" timeOffset="60017.4328">3004 6424 69,'0'0'36,"0"0"2,0 0-1,0 0-30,2-35-2,23 21-2,1 1-1,6 2-1,8-8 0,2 8-1,1 3-2,-1-3-1,7 17-6,-20-14-22,5 10-6,-10 7-1,-24-9 0</inkml:trace>
          <inkml:trace contextRef="#ctx0" brushRef="#br0" timeOffset="60256.4464">3256 6394 65,'-13'36'37,"7"-12"-1,0 10 0,10 15-27,-15-13-4,11 17-3,-2-4-1,2 7-1,-2-7 0,2 0-3,11 8-8,-14-14-25,5-7 0,1-8-1,3-11-1</inkml:trace>
        </inkml:traceGroup>
        <inkml:traceGroup>
          <inkml:annotationXML>
            <emma:emma xmlns:emma="http://www.w3.org/2003/04/emma" version="1.0">
              <emma:interpretation id="{3D1E91F0-E58C-42C7-B41B-A3957AE2233A}" emma:medium="tactile" emma:mode="ink">
                <msink:context xmlns:msink="http://schemas.microsoft.com/ink/2010/main" type="inkWord" rotatedBoundingBox="13193,8147 13200,8668 13183,8669 13177,8148"/>
              </emma:interpretation>
              <emma:one-of disjunction-type="recognition" id="oneOf38">
                <emma:interpretation id="interp190" emma:lang="zh-CN" emma:confidence="0">
                  <emma:literal>1</emma:literal>
                </emma:interpretation>
                <emma:interpretation id="interp191" emma:lang="zh-CN" emma:confidence="0">
                  <emma:literal>丨</emma:literal>
                </emma:interpretation>
                <emma:interpretation id="interp192" emma:lang="zh-CN" emma:confidence="0">
                  <emma:literal>l</emma:literal>
                </emma:interpretation>
                <emma:interpretation id="interp193" emma:lang="zh-CN" emma:confidence="0">
                  <emma:literal>|</emma:literal>
                </emma:interpretation>
                <emma:interpretation id="interp194" emma:lang="zh-CN" emma:confidence="0">
                  <emma:literal>ⅰ</emma:literal>
                </emma:interpretation>
              </emma:one-of>
            </emma:emma>
          </inkml:annotationXML>
          <inkml:trace contextRef="#ctx0" brushRef="#br0" timeOffset="60521.4616">3603 6342 63,'17'22'36,"-23"1"0,2 5-1,8 10-29,-10-6-1,10 11-2,-6 0-1,4 4-1,0-3 0,4-5-2,-4 6-2,-10-16-9,12 5-24,-6-4-1,0-6 1,2-24-1</inkml:trace>
        </inkml:traceGroup>
        <inkml:traceGroup>
          <inkml:annotationXML>
            <emma:emma xmlns:emma="http://www.w3.org/2003/04/emma" version="1.0">
              <emma:interpretation id="{ABF424AA-AF0D-4F98-9CC9-C6D977607D54}" emma:medium="tactile" emma:mode="ink">
                <msink:context xmlns:msink="http://schemas.microsoft.com/ink/2010/main" type="inkWord" rotatedBoundingBox="13345,8625 13388,8065 13857,8101 13813,8661"/>
              </emma:interpretation>
              <emma:one-of disjunction-type="recognition" id="oneOf39">
                <emma:interpretation id="interp195" emma:lang="zh-CN" emma:confidence="0">
                  <emma:literal>T</emma:literal>
                </emma:interpretation>
                <emma:interpretation id="interp196" emma:lang="zh-CN" emma:confidence="0">
                  <emma:literal>丁</emma:literal>
                </emma:interpretation>
                <emma:interpretation id="interp197" emma:lang="zh-CN" emma:confidence="0">
                  <emma:literal>个</emma:literal>
                </emma:interpretation>
                <emma:interpretation id="interp198" emma:lang="zh-CN" emma:confidence="0">
                  <emma:literal>厂</emma:literal>
                </emma:interpretation>
                <emma:interpretation id="interp199" emma:lang="zh-CN" emma:confidence="0">
                  <emma:literal>下</emma:literal>
                </emma:interpretation>
              </emma:one-of>
            </emma:emma>
          </inkml:annotationXML>
          <inkml:trace contextRef="#ctx0" brushRef="#br0" timeOffset="60819.4786">3820 6390 72,'-17'19'38,"17"-19"-1,0 0 1,0 0-32,0 0-2,0 0-1,38-20-2,-13 5 1,15 1-1,-1-1-1,9 2 0,3 2 0,-4-1-1,6 9-2,-11-10-7,5 13-27,-18 1-1,-8 3 0,-21-4 0</inkml:trace>
          <inkml:trace contextRef="#ctx0" brushRef="#br0" timeOffset="61053.492">4080 6355 65,'-4'30'36,"4"6"0,-4 1 0,-7-3-29,11 17-2,-6-6-3,4 8-1,0-14-2,1-3-2,8 11-11,-3-17-21,-2-3-2,-2-5 1,0-22-2</inkml:trace>
        </inkml:traceGroup>
        <inkml:traceGroup>
          <inkml:annotationXML>
            <emma:emma xmlns:emma="http://www.w3.org/2003/04/emma" version="1.0">
              <emma:interpretation id="{8B658DC7-36D8-46B5-B532-54C5669E8C4B}" emma:medium="tactile" emma:mode="ink">
                <msink:context xmlns:msink="http://schemas.microsoft.com/ink/2010/main" type="inkWord" rotatedBoundingBox="14344,8031 14354,8844 13932,8850 13922,8036"/>
              </emma:interpretation>
              <emma:one-of disjunction-type="recognition" id="oneOf40">
                <emma:interpretation id="interp200" emma:lang="zh-CN" emma:confidence="0">
                  <emma:literal>G</emma:literal>
                </emma:interpretation>
                <emma:interpretation id="interp201" emma:lang="zh-CN" emma:confidence="0">
                  <emma:literal>企</emma:literal>
                </emma:interpretation>
                <emma:interpretation id="interp202" emma:lang="zh-CN" emma:confidence="0">
                  <emma:literal>〖</emma:literal>
                </emma:interpretation>
                <emma:interpretation id="interp203" emma:lang="zh-CN" emma:confidence="0">
                  <emma:literal>叵</emma:literal>
                </emma:interpretation>
                <emma:interpretation id="interp204" emma:lang="zh-CN" emma:confidence="0">
                  <emma:literal>迩</emma:literal>
                </emma:interpretation>
              </emma:one-of>
            </emma:emma>
          </inkml:annotationXML>
          <inkml:trace contextRef="#ctx0" brushRef="#br0" timeOffset="61411.5125">4483 6229 75,'0'0'37,"12"32"0,-20-4 0,-18 6-32,20 5-2,0 3-3,6 3 1,0 0-1,0 8-1,-2 1 1,-2 3 0,1-4 0,3 3 0,0-5 0,2-4-1,1-7 1,11-8 1,5-10-2,5-14 1,6-4 0,6-12-1,6-3 0,-4-10-5,11 13-13,-13-5-17,-5 0-1,-16 2 0,-15 11-1</inkml:trace>
          <inkml:trace contextRef="#ctx0" brushRef="#br0" timeOffset="61648.5261">4504 6720 59,'0'0'38,"0"0"0,0 0 0,4 17-27,-4-17-3,23-13-4,-23 13-2,34-11 0,-10 7-1,3 0-3,-1 6-3,-26-2-9,38-19-24,-19 17 0,-4-4 0,-15 6 0</inkml:trace>
          <inkml:trace contextRef="#ctx0" brushRef="#br0" timeOffset="61894.5401">4534 6487 71,'-22'-29'38,"14"12"0,8 17 1,0-35-29,17 25-5,-2-11-1,14 12-2,1 5-1,2-3-3,10 24-9,-12-12-27,2 5-1,-9 1-1,-4-2 1</inkml:trace>
          <inkml:trace contextRef="#ctx0" brushRef="#br0" timeOffset="62479.5736">4409 6281 46,'12'-22'36,"-12"22"-1,0 0-6,-6-19-11,6 19-6,0 0-5,6 36-3,-12-8-1,4 11-2,0 12 0,0 8-1,-1 7 0,-5 7 0,6 2 1,-9 6-1,5-11-2,-3-8-1,11 2-8,-16-17-25,14-13-1,4-15 0,-4-19-1</inkml:trace>
        </inkml:traceGroup>
        <inkml:traceGroup>
          <inkml:annotationXML>
            <emma:emma xmlns:emma="http://www.w3.org/2003/04/emma" version="1.0">
              <emma:interpretation id="{A1F840E1-105A-4484-B060-6799D9DA7463}" emma:medium="tactile" emma:mode="ink">
                <msink:context xmlns:msink="http://schemas.microsoft.com/ink/2010/main" type="inkWord" rotatedBoundingBox="14575,8872 14629,8175 14947,8200 14893,8897"/>
              </emma:interpretation>
              <emma:one-of disjunction-type="recognition" id="oneOf41">
                <emma:interpretation id="interp205" emma:lang="zh-CN" emma:confidence="0">
                  <emma:literal>S</emma:literal>
                </emma:interpretation>
                <emma:interpretation id="interp206" emma:lang="zh-CN" emma:confidence="0">
                  <emma:literal>s</emma:literal>
                </emma:interpretation>
                <emma:interpretation id="interp207" emma:lang="zh-CN" emma:confidence="0">
                  <emma:literal>了</emma:literal>
                </emma:interpretation>
                <emma:interpretation id="interp208" emma:lang="zh-CN" emma:confidence="0">
                  <emma:literal>&amp;</emma:literal>
                </emma:interpretation>
                <emma:interpretation id="interp209" emma:lang="zh-CN" emma:confidence="0">
                  <emma:literal>g</emma:literal>
                </emma:interpretation>
              </emma:one-of>
            </emma:emma>
          </inkml:annotationXML>
          <inkml:trace contextRef="#ctx0" brushRef="#br0" timeOffset="63250.6177">5334 6485 48,'5'-32'36,"-5"32"1,-19-29 1,8 1-17,11 28-11,-32-9-4,13 11-3,-4-6-2,2 13 0,2 10 0,0 6-3,6 5 2,4 5-1,5 1 1,4 6 0,2-5 0,11 3-1,6-10 2,0 0-1,4 0 1,-1-5-1,5 3 0,-4 2 1,-6-2-1,-6 3 0,-7 1 1,-4-2 0,-8-4-1,-5 6 1,-6-11 0,-6 0 0,-9-6 0,2-6 0,-2-7-2,0-4 0,2 0-2,-4-11-4,36 13-29,-34-4-3,34 4 0,-27 4 0</inkml:trace>
        </inkml:traceGroup>
      </inkml:traceGroup>
    </inkml:traceGroup>
    <inkml:traceGroup>
      <inkml:annotationXML>
        <emma:emma xmlns:emma="http://www.w3.org/2003/04/emma" version="1.0">
          <emma:interpretation id="{B07479EC-4B4D-4CC8-B1B8-E523F323387B}" emma:medium="tactile" emma:mode="ink">
            <msink:context xmlns:msink="http://schemas.microsoft.com/ink/2010/main" type="paragraph" rotatedBoundingBox="12270,9347 12398,9347 12398,11423 12270,1142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EA9B9C0-11A3-4872-B43C-9410508AF9B9}" emma:medium="tactile" emma:mode="ink">
              <msink:context xmlns:msink="http://schemas.microsoft.com/ink/2010/main" type="inkBullet" rotatedBoundingBox="12362,9346 12451,11420 12341,11425 12252,9351"/>
            </emma:interpretation>
            <emma:one-of disjunction-type="recognition" id="oneOf42">
              <emma:interpretation id="interp210" emma:lang="zh-CN" emma:confidence="0">
                <emma:literal>ⅰ</emma:literal>
              </emma:interpretation>
              <emma:interpretation id="interp211" emma:lang="zh-CN" emma:confidence="0">
                <emma:literal>÷</emma:literal>
              </emma:interpretation>
              <emma:interpretation id="interp212" emma:lang="zh-CN" emma:confidence="0">
                <emma:literal>$</emma:literal>
              </emma:interpretation>
              <emma:interpretation id="interp213" emma:lang="zh-CN" emma:confidence="0">
                <emma:literal>『</emma:literal>
              </emma:interpretation>
              <emma:interpretation id="interp214" emma:lang="zh-CN" emma:confidence="0">
                <emma:literal>}</emma:literal>
              </emma:interpretation>
            </emma:one-of>
          </emma:emma>
        </inkml:annotationXML>
        <inkml:trace contextRef="#ctx0" brushRef="#br0" timeOffset="65196.7289">2720 7551 45,'0'0'33,"0"0"0,-13 20 0,11-1-26,2-19-1,-9 30-4,10-13-1,-1-17-1,17 23 1,-17-23 0,23-6 0,-10 1 1,0-12-1,-13 17 3,16-38-2,-16 38 2,10-36-2,-10 36 0,-10-17-1,10 17-1,0 0-7,-35 38-27,20-16-1,4 9-1,0 1 0</inkml:trace>
        <inkml:trace contextRef="#ctx0" brushRef="#br0" timeOffset="65723.7592">2733 8027 22,'0'0'33,"0"0"1,0 0 0,0 0-14,0 0-6,-21 2-5,21-2-3,-7 21-3,7-21-1,-4 22-1,4-22 0,4 25-1,-4-25 0,0 0 1,20 13-1,-20-13 0,21-8 1,-21 8-1,20-24 0,-20 24 1,12-25-1,-12 25 1,5-26 0,-5 26 0,-4-21 0,4 21-1,0 0 1,-22-13-1,22 13-3,-15 25-6,-2-3-27,8 3 0,3 7-1,3 4 0</inkml:trace>
        <inkml:trace contextRef="#ctx0" brushRef="#br0" timeOffset="66256.7896">2746 8573 45,'0'0'36,"0"0"0,0 0-1,-9-24-20,9 24-6,0 0-5,0 0-2,3 17-1,-3-17-1,8 17 0,-8-17 0,9 17-1,-9-17 1,0 0 0,21 15 0,-21-15 0,0 0 0,20-15 0,-20 15 0,11-25 1,-11 25-1,2-26 1,-2 26 0,-5-21 1,5 21-1,-21-11 0,21 11 0,-21 0-1,21 0 0,-14 20-3,14-20-12,-13 17-21,16 8-2,3-4 1,-1 3-1</inkml:trace>
        <inkml:trace contextRef="#ctx0" brushRef="#br0" timeOffset="66639.8115">2798 8999 48,'0'0'33,"0"0"2,0 0-2,0 0-22,0 0-4,0 0-4,0 0-3,-13 22-1,13-22-2,6 19-9,-6-19-22,0 0 0,0 0 1,0 0-2</inkml:trace>
        <inkml:trace contextRef="#ctx0" brushRef="#br0" timeOffset="66995.8319">2800 9266 48,'0'0'35,"0"0"0,0 0 0,0 0-23,0 0-9,15 21-32,-15-21-4,2 21-2,-2-21 0</inkml:trace>
        <inkml:trace contextRef="#ctx0" brushRef="#br0" timeOffset="67326.8508">2817 9594 74,'0'0'36,"0"0"0,0 0-5,0 0-24,0 0-8,0 0-33,0 0-1,0 0-2,7 23 1</inkml:trace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3:18:56.396"/>
    </inkml:context>
    <inkml:brush xml:id="br0">
      <inkml:brushProperty name="width" value="0.04167" units="cm"/>
      <inkml:brushProperty name="height" value="0.04167" units="cm"/>
      <inkml:brushProperty name="fitToCurve" value="1"/>
    </inkml:brush>
  </inkml:definitions>
  <inkml:trace contextRef="#ctx0" brushRef="#br0">-1546 2592 22,'0'0'32,"1"-19"0,-1 19 1,-11-17-18,11 17-3,0 0-4,4 21-3,-4-21-2,2 36 0,-2-12-1,0 14 0,4 3 1,3 8-1,-5 4 0,-2 1-1,8 9 0,-6-5 0,-1-3 0,3-3-1,0-5-1,-4-5 1,2-1 0,4-11 0,-1 4 0,-5-9-1,6-6 1,-10-2-1,4-17-2,4 22-1,-4-22-4,0 0-8,0 0-18,0 0-1,6-32 1,-6 11 0</inkml:trace>
  <inkml:trace contextRef="#ctx0" brushRef="#br0" timeOffset="467.0266">-1537 2701 29,'0'-23'31,"0"23"1,17-20-7,-9-12-8,20 17-5,-9-19-3,19 17-3,-6-13-1,15 13-2,-9-2-2,4 10 0,-6 9-1,2 5 0,-6 14 0,-7 2-1,-1 9 1,-9 2 0,-1 9 0,-5 3 2,-1-1-2,-10 4 1,-4-4 0,-5 1 0,-10-3 0,2-1 0,-13-12 1,-2 0-2,-6-7 2,-2-4-2,1-8 1,3-3 0,2-4 0,4-2-2,15 2-2,-4-17-14,21 15-19,0 0 1,5-31-1,11 14-1</inkml:trace>
  <inkml:trace contextRef="#ctx0" brushRef="#br0" timeOffset="1674.0957">-302 2257 58,'0'-17'35,"0"17"1,0-27-7,0 27-20,0 0-3,7 38-3,-9-10-2,2 12 1,0 5-2,6 4 1,-6 6-1,-2 3 1,4-9-1,0 0 0,0-6 0,2-3 1,1-12-2,3-5 2,-8-23-1,25 13 0,-8-15-1,2-4 1,5-13 0,1 1-1,5-1 1,0 4-1,-3 3 1,-1 3 0,-5 3 0,-4 1-2,0 10-8,-17-5-26,0 0 1,0 0-1,0 0 0</inkml:trace>
  <inkml:trace contextRef="#ctx0" brushRef="#br0" timeOffset="2262.1293">75 2151 34,'-4'-21'33,"4"21"1,0-20 0,0 20-21,0 0-3,0 0-4,9 26-3,-1-1-2,5 7 1,0 7-2,4 3 1,0-7-1,1 3 1,2-4-1,1-6 0,-4-5 0,4-6 0,0-6 0,-2-9-1,-2-6 1,0-7 0,4-10 1,-8-5-1,4-10 0,-2-2 0,0-5 1,-3-6-1,-5 0 1,1 4-1,-1 5 0,-5 5-1,0 16-5,-9-2-18,7 21-11,0 17 0,-4 4-1</inkml:trace>
  <inkml:trace contextRef="#ctx0" brushRef="#br0" timeOffset="2640.151">332 2517 11,'0'0'31,"8"-19"1,-8 19 1,0 0-14,0 0-6,0 28-4,0-28-2,-2 30-3,-6-9-1,10 7 0,-2 2-1,0-2 0,-2 8-1,2-6 1,0-1-3,0-12-1,12 5-20,-12-22-11,0 0-2,17-11-1,-8-27 1</inkml:trace>
  <inkml:trace contextRef="#ctx0" brushRef="#br0" timeOffset="3514.201">1152 1933 31,'0'-42'33,"8"12"1,-6 6 0,-12-5-20,10 29-3,0 0-5,12 40-2,-12-4-1,5 15 0,-3-1-3,6 14 1,-8 1-1,7 4 1,-5-5-1,4-5 0,-6-7 0,0-8 0,0-3 0,-4-9 0,6-6-1,-6-7 1,4-19 0,0 0 0,-21 17 0,21-17 0,-19-5-1,19 5 1,-19-32 0,6 9-1,4-7 1,1-4 0,2-7 0,-5-1-1,7-1 2,-7 1-1,1 5 1,-5 3-2,4 6 2,-4-1-1,-2 7 0,2-3 0,-1 4 0,-1 1 0,17 20 1,-26-27-1,26 27 1,-15-20 0,15 20 0,0 0-1,0 0 1,-10 19 0,10 3-1,2 4 1,-2 10-1,-2 4 0,2 11 1,0 3-1,0-1 1,-5 5-1,1-5 0,2-4 1,-2-2-1,2-4 0,0-10-1,0-7 1,2-2-3,0-24-5,10 25-22,-10-25-6,0 0 0,0 0-1</inkml:trace>
  <inkml:trace contextRef="#ctx0" brushRef="#br0" timeOffset="4995.2856">1997 2607 22,'0'0'32,"0"0"2,19-26 0,-19 26-19,5-51-3,11 22-5,-13-19-2,12 0-2,-9-12-1,9-4-1,-3-7 1,-3 3-2,2-2 1,1 6-1,-5 6 1,1 11-1,-4 7 1,-2 16 0,0 5-1,-2 19 1,0 0-1,0 0 1,13 37-1,-9-8 1,-4 10-1,7 4 0,-3 3 0,4-1 1,-7-2-1,3 1 0,2-3-1,-2-3 1,1-12 0,5 0 0,-4-5 0,-6-21 0,15 19-1,-15-19 1,24-13 0,-14-6 0,7-7 0,-2-12 0,2-11 1,4-2-1,0-4 0,-4 1 0,2-1 1,1 2 0,-8 10-1,-1 5 2,-1 10-2,-3 9 2,-7 19-1,6-18 0,-6 18 0,0 0-2,9 20 1,-3-1 0,-4 7 1,4 8-2,-3 8 2,-3 7 0,0 7-1,0-1 1,-3 0-1,-3 1 1,4-7-1,0-8 0,-2-3-1,3-12-1,4 3-6,-3-29-27,0 0-2,0 0 0,0 0-1</inkml:trace>
  <inkml:trace contextRef="#ctx0" brushRef="#br0" timeOffset="5516.3155">3008 1803 63,'0'0'34,"0"0"0,0 0-11,-4 45-15,-9-17-1,11 16-5,-9 3 1,7 7-1,-2-3 0,-1 2 0,-1-2-1,8-4 1,-6-8-2,3-7-1,6-5-2,-3-27-6,8 22-24,-8-22-3,0 0-1,19 12 0</inkml:trace>
  <inkml:trace contextRef="#ctx0" brushRef="#br0" timeOffset="6002.3432">3197 2454 22,'-1'17'33,"1"-17"0,3-18 2,-3 18-20,15-55-2,4 19-4,-7-22-3,9 3-2,-6-9-1,6 0-1,-6 0-1,4 6 0,-4 5-1,2 2 1,-6 13-2,1 4 2,1 10-2,-6 5 2,-7 19-2,17-22 2,-17 22-2,0 0 2,16-2 0,-16 2-1,13 22 1,-9 3-1,1 3 2,1 10-2,-4 1 2,2 8-3,1 2 2,5 2-1,-3 0 1,5-2-1,-3-2 0,1-4 0,3 1-1,-5-14 0,-3 4-2,-5-34-3,17 41-8,-17-41-22,0 0 0,0 0 1,0 0-1</inkml:trace>
  <inkml:trace contextRef="#ctx0" brushRef="#br0" timeOffset="6219.3557">3237 2232 61,'0'0'37,"0"0"0,0 0 0,21-5-30,0-5-2,9 8-3,2 0-4,1-7-8,-1 7-27,7 2 0,-6 2 0,-3 0-1</inkml:trace>
  <inkml:trace contextRef="#ctx0" brushRef="#br0" timeOffset="6754.3863">3841 1846 49,'10'-21'35,"-10"21"2,0 0-2,0 0-23,-12 31-3,7-11-4,5 14-4,-6 4 0,4 5 0,0 8-1,-3 2 1,-3 1-1,0 5 1,-1-1-1,-1 0 1,-3-9-1,6-5 0,-1-10 0,6-2 1,4-10-1,-2-22 1,27 21-1,-7-17 1,9-6-1,5 0 1,6-2 0,-2 0-1,3-3 1,1 3-2,0 6-5,-25-6-29,9 2-2,-26 2-1,21-3 0</inkml:trace>
  <inkml:trace contextRef="#ctx0" brushRef="#br0" timeOffset="-14133.8084">8 104 15,'0'0'30,"0"0"1,-11 19 1,11-19-13,0 0-4,0 0-4,0 0-3,0 0-1,0 0-2,0 0-1,21-15-1,-21 15 0,21-6-1,-21 6 0,32-4-1,-11 1-1,-1 6 1,5-1-1,4 0 1,1-2-1,2-2 0,0-3 0,10 1 1,-4-4-1,-2-1 0,3-1 0,-6 1-1,-1 5 1,-8-5 0,-3 9 0,-21 0-2,29 0 2,-29 0-1,21-2 0,-21 2 0,0 0-1,0 0-1,20-19-2,-20 19-5,19-21-20,-19 21-5,0 0 0,0 0 0</inkml:trace>
  <inkml:trace contextRef="#ctx0" brushRef="#br0" timeOffset="-13525.7737">330 159 39,'0'0'28,"0"0"-4,-4-21-4,4 21-6,0 0-4,8 23-3,-8-23-1,0 28-1,-2-6-1,4 3-1,0 7-1,-2 4 0,-2-1 0,2 9 0,-4-1-1,2 4-1,-1 0 1,1 2-1,2-2 0,-6-5-1,6-6 2,2-4-2,-2-4 1,0-8 1,0-20-2,0 19 0,0-19-6,0 0-22,6-30-6,1 4 1,-3-4 0</inkml:trace>
  <inkml:trace contextRef="#ctx0" brushRef="#br0" timeOffset="-12465.713">804 855 35,'0'0'31,"-17"12"0,17-12-11,0 0-5,0 0-4,0 0-4,0 0-2,-2-19 0,4-9-2,11-2-1,-4-12 0,8-7 1,-3-13-2,7-6 1,-3-7-1,5 1 0,-2 1-1,0 7 2,-4 2-2,-2 11 0,-2 12 0,-5 7-1,1 17 1,-9 17 0,10-23-1,-10 23 1,0 0 0,0 0 0,11 15 0,-11-15 0,12 23 0,-1-6 0,-4 9 0,3 1 0,-1 7 0,-5 7 1,6 2 0,-3 1-1,-3 10 0,-2 1-1,4 0 2,-5-1-3,-1 3 2,2-6-1,-2-2 1,6 1-2,-6-12 2,-2-4 0,6-8 0,-2-9 0,-2-17-2,0 0 0,9 21-3,-9-21-5,10-21-19,-10 21-6,0-28 1,-2 11 0</inkml:trace>
  <inkml:trace contextRef="#ctx0" brushRef="#br0" timeOffset="-12207.6983">874 665 37,'0'0'36,"0"0"-1,5-24 1,16 28-23,-21-4-2,32-10-4,-13 10-3,4 10-2,0 1-1,1 0-1,1 2-2,-4-11-5,17 4-28,-15-4 0,1-17-2,-3-2 1</inkml:trace>
  <inkml:trace contextRef="#ctx0" brushRef="#br0" timeOffset="-11382.651">1448 108 20,'0'0'29,"0"0"0,5 19 1,-1 7-17,-13-5-2,10 22-3,-4-5-1,3 14-1,-8 3-1,10 5-1,-8-3-1,8 5 0,-4-7-1,10-5-1,-4-2 0,3-7-1,5-5 0,1-8 0,4-7 0,-2-8 1,6-9-1,0-8 0,5-11 1,-7-8-1,6-5 0,-4-6 2,-1-9-2,1-2 2,-2-10-2,0 2 2,-2 2-2,0-7 2,-9 1-2,3 7 1,-5 4 0,-6 7-1,0 1 1,-6 12 0,1 7-1,5 19-2,-10-17-2,10 17-11,-19-11-20,19 11-1,0 0 0,0 0-1</inkml:trace>
  <inkml:trace contextRef="#ctx0" brushRef="#br0" timeOffset="-10787.617">2042 81 30,'0'0'34,"0"0"0,0 0 1,0 0-13,0 0-11,0 0-3,23-20-4,9 18 0,-7-6-2,15 5-1,3-5-1,4 2 0,-3 3 0,3 1 0,-5-2-1,-2 2 0,-6 2-2,-8-4-3,-1 12-5,-25-8-18,0 0-6,0 0-1,0 0 1</inkml:trace>
  <inkml:trace contextRef="#ctx0" brushRef="#br0" timeOffset="-10474.5991">2321 98 47,'0'0'34,"-14"27"0,11-8 0,3-19-24,-6 49-2,0-12-5,6 10 0,-2 6-1,2 7-2,-3 4 1,3 4-1,-6-4 1,0-2-2,2-11 1,2-6-1,-1-9 1,1-9 0,2-27-1,0 0-3,11 18-6,-17-35-24,18-5-1,1-5 0,0-8 0</inkml:trace>
  <inkml:trace contextRef="#ctx0" brushRef="#br0" timeOffset="-8812.5041">3338 64 16,'3'-32'33,"-3"32"0,6-26 1,-12 9-14,6 17-5,0 0-7,0 0-3,0 28-2,0-5 0,2 11-2,-4 7 0,-3 8 0,3 12 0,-4 3 0,2 2-1,-5 3 0,-1-7-1,1-3 1,3-7 0,-1-10 0,7-6-2,0-12 3,5-5-1,-5-19 0,21 17 1,-21-17 0,32 4 0,-11-4-1,6 0 1,-6 0 0,7 2 0,-5-2 0,3 3 0,-1-3-1,-4 2 0,-4 4 0,-17-6 0,26 7-3,-26-7-4,15-5-22,-15 5-6,6-21-1,-4 2 0</inkml:trace>
  <inkml:trace contextRef="#ctx0" brushRef="#br0" timeOffset="-7498.4289">4906 215 36,'1'-30'33,"3"-4"0,-4 2 1,-9-15-17,13 24-6,-16-9-4,7 10-3,-13 3-1,18 19 0,-39-2-2,12 19 0,-5 9-1,4 16 1,-3 9-2,3 13 2,-2 5-2,7 7 0,6 3 2,0-2-2,7-5 1,7-3-1,1-7 1,4-7-1,7-8 1,2-13 0,6-9 0,4-10 0,6-14 0,3 1 1,-7-7-1,7-8 1,0-3 0,-7 0-1,-2 4 0,-4-9 0,-4 3 1,-11-3-1,2 2 0,-8-2 0,-2-3 0,-1 3 1,-8-3-1,-4 3 1,0 6-1,-4-2 1,0 6-1,3 5 0,1 2 0,0 4 1,4 2 0,15-2 1,0 0-1,-19 17 0,19-17 0,0 0 2,0 0-1,24 6-1,-7-8 1,8-4-1,-1-1 0,7-1 1,-1 1-1,6 1-1,-2 2-1,-5 0-2,7 21-12,-8-11-24,-2 7 0,-7-11 0,2 0 1</inkml:trace>
  <inkml:trace contextRef="#ctx0" brushRef="#br0" timeOffset="-6829.3906">5316 240 38,'12'-29'32,"-12"29"1,0 0 0,0 0-20,2 19-3,-12 2-4,10 15-1,-5 1-1,6 10-1,-10 6 0,13 7-2,-10 4 1,2 2 0,2-2-1,-1 8-1,-3-8 1,0-2-2,4-7 1,1-12-1,-1-5 0,0-16-3,6 1-3,-4-23-12,0 0-17,1-23 1,9 1-1,1-5 0</inkml:trace>
  <inkml:trace contextRef="#ctx0" brushRef="#br0" timeOffset="-6494.3715">5644 341 55,'17'-20'35,"-17"20"0,8 17-1,-8-17-26,-2 56-1,-2-22-4,4 24-1,-2-5 1,2 13-3,-2 0 2,2 7-2,0-7 1,0 2-2,8-6 1,-4-9 1,7-6-2,4-9 1,2-8 0,8-11 0,1-6 0,5-13 0,6-4 0,-1-5 0,4-3-2,-2-6-1,0 14-7,-17-13-22,5 6-4,-26 11 1,23-19-1</inkml:trace>
  <inkml:trace contextRef="#ctx0" brushRef="#br0" timeOffset="-6228.3563">5729 810 58,'0'0'38,"-19"10"0,19-10-1,0 0-26,19 3-3,-19-3-3,33 10-2,-13-14-2,3 10 0,4-6-1,1 4 0,2-3-1,2-6-1,-1 7-4,-10-16-4,9 20-19,-30-6-8,28-17-1,-28 17 2</inkml:trace>
  <inkml:trace contextRef="#ctx0" brushRef="#br0" timeOffset="-5937.3396">5678 452 44,'-17'6'34,"17"-6"2,-28 11-1,28-11-22,0 0-1,0 0-6,0 0 0,21 10-2,-2-16-1,5 2-1,5 1 0,3-1-1,0 2 0,2-4-3,0 16-6,-13-6-29,9-1 0,1-1-1,-9-2 0</inkml:trace>
  <inkml:trace contextRef="#ctx0" brushRef="#br0" timeOffset="-5193.2971">6763 564 59,'0'0'36,"0"0"-2,0 0 1,-39-27-26,39 27-2,-25-15-4,10 2-1,-6-2-1,-6 7 0,-1-1 0,-6 5-1,0 4 0,-2 8 0,0 5 0,2 4-1,4 11 1,-1 0-1,10 8 2,6-6-2,2 4 1,7 2 0,6-8 0,2 0 1,8-1-1,5-8 0,6-1 0,1-2 1,5 2-1,1-6 0,4 10 0,-5-9 0,1 8 0,-5 2 0,-2-1 0,-4 3 1,-8-1-1,-1 5 0,-14-9 1,-1 5 0,-6-3 0,-5-5 1,-6-2-1,1-7 0,-9-8 0,2-8 0,-3-1-1,1-2-1,6-3-2,-6-8-8,13 16-26,2 4-1,17 2 0,-21 4 1</inkml:trace>
  <inkml:trace contextRef="#ctx0" brushRef="#br0" timeOffset="8157.4666">4983 2136 23,'10'-26'31,"-10"26"1,3-19-8,-8-6-3,5 25-7,0-18-4,0 18-2,0 0-2,0 0-1,0 0-2,13 30-1,-15 0-1,-2 11 0,1 6 0,1 12 1,-4 5-2,-2 7 1,1-7 0,1-1-1,-5-3 0,3-9 1,6-8-1,-1-13 0,1-7-1,2-23-1,2 26-3,-2-26-9,0 0-21,5-19-2,-5 19 1,12-24 0</inkml:trace>
  <inkml:trace contextRef="#ctx0" brushRef="#br0" timeOffset="9159.5239">5536 2294 16,'0'-24'30,"0"24"1,0-21 0,0 21-15,0 0-2,-9-26-6,9 26-1,0 0-2,2 24-2,-2-24 0,-6 42 0,2-10 0,0 9-1,-3 4-1,5 4 0,-8 4 0,7-2 0,-3-4-1,0-4 0,-1-5 0,-1-6 1,1-8-2,1-5 2,6-19-1,-10 21 0,10-21 0,0 0 0,0 0 1,0 0 0,0 0-1,0 0 1,17 7 0,-17-7 0,25 2 0,-4 0 0,2-6-1,5 3 1,4-5 0,2 2 0,4-1-1,2-9 1,0-1-1,-4-2 0,-4-3 0,-2-3 1,-3-3-1,-6-6 0,-6 0 0,-6-2 0,-3 2 0,-6-4 0,-6 4 0,-9 2 0,2 2-1,-10 5 1,-2 2-1,-3 6 1,-8 6-1,0 7 0,-2 6-1,0-2-3,12 24-13,-1-11-18,1 6 0,5-3 0,21-18 0</inkml:trace>
  <inkml:trace contextRef="#ctx0" brushRef="#br0" timeOffset="10486.5998">6203 2454 25,'0'0'27,"0"0"2,0 0-11,-2 21-3,2-21-5,-10 43-2,-1-16-1,5 12-2,-5-3-1,3 11 0,-3-2-2,3 8 2,1-6-1,5 4-2,4-6 1,7-5-1,3-6 1,14-4-2,1-11 2,11-4-2,-2-8 0,9 1 0,-7-12 0,-2 2-1,2 2-4,-21-9-5,2 3-23,-19 6 0,0 0 0,0 0 0</inkml:trace>
  <inkml:trace contextRef="#ctx0" brushRef="#br0" timeOffset="10708.6125">6172 2856 56,'0'0'34,"0"0"1,25 0-2,-2 11-23,-4-15-4,11 13-3,4-3-2,-4-2-5,12 13-4,-17-17-15,-3 7-11,7-1-1,-14-8 1</inkml:trace>
  <inkml:trace contextRef="#ctx0" brushRef="#br0" timeOffset="10974.6277">6246 2577 40,'0'0'33,"0"0"2,-5-27 0,5 27-21,7-20-3,-7 20-4,27-8-3,-6 8-2,1 10-3,3-3-6,22 20-13,-7-5-15,5 1 0,1 1-1,-3-3 1</inkml:trace>
  <inkml:trace contextRef="#ctx0" brushRef="#br0" timeOffset="11553.6608">7083 2678 49,'0'0'34,"-13"31"0,2 4-2,5 9-20,-9-3-3,11 6-7,-2 4 1,5 7-2,-5 1-1,6 1 0,0 0 1,0-1-3,-2-5 1,-6-8 0,8-5 0,-9-11-1,5-7 1,4-23-1,0 0 1,-21 0 1,16-23-1,1-7 1,-6-4 0,5-7 0,-1-10 0,-3 4 1,-1-8-1,4 4 2,-9 0-2,4 4 3,-6 2-3,2 6 2,-4 1-1,2 8 1,-2 3 0,7 10-1,-5 1 0,17 16-1,-24 7 1,24-7 1,-19 38-2,11-8 0,1 11 1,-1 6 0,-1 8 0,-1 3-1,1-5 1,-3-2-3,3 2 0,-6-18-8,13 3-24,-4-6-1,4-15-1,2-17 0</inkml:trace>
  <inkml:trace contextRef="#ctx0" brushRef="#br0" timeOffset="12034.6883">7335 2933 55,'-19'-23'36,"19"23"-2,0 0 3,-28-21-25,28 21-2,0 0-4,28 23-2,-28-23-2,36 21 0,-9-12 0,-1 4-2,6-1 1,4-5-2,2 1 1,-4-1-3,2 10-2,-13-24-11,7 16-20,-9-3-1,-21-6 0,23 15 1</inkml:trace>
  <inkml:trace contextRef="#ctx0" brushRef="#br0" timeOffset="12283.7026">7545 3040 54,'0'0'34,"-19"26"1,18-7-1,-16 4-22,18 28-3,-12-2-5,5 7-1,-3 8-1,-1 4 0,-1 0-2,2 2 1,-1-8-2,-1-15-2,11 7-8,-12-16-22,11-13-3,1-25 0,0 0 0</inkml:trace>
  <inkml:trace contextRef="#ctx0" brushRef="#br0" timeOffset="19542.1177">-1679 4952 7,'0'0'28,"-6"-51"2,8 23 1,2-4-13,-8-12-4,16 12-4,-12-9-3,17 14-1,-14-3-3,-3 30-1,29-32 0,-12 27-1,-17 5-1,28 11 1,-28-11-1,32 32 0,-13-8 1,-7 3-1,1 9 0,-4 5 1,-5-3-1,0 7 1,-4-4-1,-9 6 1,3 2-1,-5-3 1,-1-1-1,-3-6 0,4-3 0,-1-6 1,5-7 0,3-3 0,4-20 0,-4 23-1,4-23 2,0 0-1,0 0 1,29 13-1,-29-13 1,34-7 0,-15-1-1,7 4 2,-3-3-2,7-1 1,-5-3-1,3 2 0,-3-3 0,-1 3-1,-7 0 1,-1 1-1,-16 8 1,20-17-2,-20 17 0,12-23-3,-12 23-10,0 0-21,0 0 0,0 0-2,0 0 1</inkml:trace>
  <inkml:trace contextRef="#ctx0" brushRef="#br0" timeOffset="19954.1413">-1253 4443 47,'-6'-21'34,"6"21"1,-19-17 0,2 6-23,17 11-2,0 0-5,8 32-3,-2-9 0,9 3-1,4 4-1,5-3 1,-1 8-1,7-1 1,3 6-1,-3-6 0,-2-10 0,3 5 0,-5 1-1,-3-8 0,1-5-1,-6-4-2,2 4-3,-20-17-5,27 2-16,-27-2-7,0 0 1,9-19 0</inkml:trace>
  <inkml:trace contextRef="#ctx0" brushRef="#br0" timeOffset="20298.161">-1158 4931 33,'0'0'34,"0"0"1,0 0 0,-21-19-19,21 19-2,9-56-6,-1 18-2,-4-20-2,5 1-1,3-11-1,-3 4-1,2-4 0,1 10-1,3 5 0,-4 4 0,3 14-1,-5 3-2,-9 32-3,17-32-9,-17 32-21,17 7 0,-17-7 0,13 21 0</inkml:trace>
  <inkml:trace contextRef="#ctx0" brushRef="#br0" timeOffset="20878.1941">-793 4223 28,'-26'-23'33,"14"2"1,5-9 3,1-20-19,18 23-4,-14-16-6,22 13-1,-10 0-4,11 13 0,-8 7-2,12 12-2,-1 13 1,-1 10 0,-2 5 1,2 7-1,3 5 1,-5 5-1,0 2 1,-8 6-1,-2-1 1,-3-1-1,-4 1 0,-2 3 0,-6-2 0,0-1 0,-4-5 0,1-7 0,3-5 0,0-7 1,2-5 0,4-8 0,-2-17 1,21 7-1,-2-14 1,6-4 0,-1-6 0,7 0-1,-1-2 0,0-2 0,-1 4-1,-3 2 0,-3 6-1,-4 3-1,0 6-4,-19 0-28,0 0-3,0 0-1,11-23 0</inkml:trace>
  <inkml:trace contextRef="#ctx0" brushRef="#br0" timeOffset="22982.3144">1393 4012 21,'-19'11'35,"19"-11"-2,-6-19 1,10-13-15,-4 32-5,6-51-4,3 19-4,-1-15 0,1-2-4,2-3 0,3-3-1,-3-5 0,4 9-1,-3-4 0,1 12 0,-6 0 0,7 11 0,-5 5 0,1 7 0,-10 20 0,17-29 0,-17 29 0,17-9 0,-17 9 0,20 9 0,-20-9 0,19 38 0,-9-10 1,-1 8-1,6 5 0,-5 5 1,-1 1-1,3 5 0,-5-3 0,7 2 1,-7-5-2,-1-3 1,5-6-1,-5-1 0,3-7-2,-9-11-2,12 9-6,-12-27-19,0 0-5,0 0-1,-23 3 1</inkml:trace>
  <inkml:trace contextRef="#ctx0" brushRef="#br0" timeOffset="23200.327">1461 3765 50,'-17'0'37,"17"0"-1,0 0 0,-12-30-24,29 30-3,2-9-6,8 1-2,1 4-4,3-16-12,5 16-21,3 4 0,-1 0-1,0-4 0</inkml:trace>
  <inkml:trace contextRef="#ctx0" brushRef="#br0" timeOffset="22178.2685">590 4315 22,'-4'21'33,"4"-21"-1,0 0 2,0 0-15,-13-53-5,24 23-3,-13-25-4,14 1-1,-14-12-3,11 0-1,-3-6-1,-2-1 1,5 1-2,0 8-1,-1 6 1,0 5 0,-3 12 0,5 1 0,-5 14 0,1 5 0,-6 21 0,12-28 0,-12 28 0,15-17 0,-15 17 0,15 4 0,-15-4 1,21 26-1,-10 0 0,-2 8 0,3 15 0,3 0 0,-4 8 0,3-3 0,-3 1-1,4-2 1,0-8 0,-1-2 0,-1-16 0,2-9 0,-15-18-1,25 12 1,-25-12 0,22-17 0,-12-4 0,-1-11 0,-1 0 1,-3-6-1,5-5 0,-1-4 0,-1-6 1,0-1-1,1 1 0,-3 10 0,3-3 0,-1 11 1,-1 4-1,-1 9 0,3 5 0,-9 17 0,0 0 0,23-8 1,-23 8-1,19 21 0,-8 0 0,-3 7 0,0 6 1,-1 5-1,-1 9 0,-4 4 0,2 5 0,-3-3 1,-1-5-1,2 0 1,4-7-2,-2-3 1,0-9-1,-1-3 1,1-3-4,-4-24-12,0 0-19,0 0-2,8 13 1,-8-13-1</inkml:trace>
  <inkml:trace contextRef="#ctx0" brushRef="#br0" timeOffset="13866.7931">9023 3976 53,'0'0'36,"0"0"0,0 0 0,1 34-21,-18-23-5,12 21-5,-12-3-2,5 8 0,-1 7-2,4 3 1,-8 3-1,1 9 1,-1-6-1,6 3 0,-6-5-1,7 2 1,3-10-1,1-7 0,12-10 0,1-5 0,14-6 0,10-6 0,6-9 0,5 4 0,5-8-2,1 4-1,5 10-4,-21-20-11,2 10-19,-5 2 0,-16 0-2,-13-2 2</inkml:trace>
  <inkml:trace contextRef="#ctx0" brushRef="#br0" timeOffset="14130.8082">8996 4400 56,'0'0'36,"0"0"1,17 24-1,-2-31-22,17 22-4,-13-13-4,12 7-3,-7-3-1,7 7-2,1-4-2,-11-12-3,11 20-9,-32-17-22,28 0-1,-28 0 1,0 0-1</inkml:trace>
  <inkml:trace contextRef="#ctx0" brushRef="#br0" timeOffset="14421.8249">9064 4050 71,'0'0'37,"0"0"-1,12-21 2,-12 21-29,22-4-4,-22 4-2,32 17-2,-14-4 0,2 6-1,3-2 1,-2 4-4,5 3-1,-26-24-12,33 28-21,-14-13 1,-19-15-1,28 27 0</inkml:trace>
  <inkml:trace contextRef="#ctx0" brushRef="#br0" timeOffset="12553.718">7879 3219 50,'26'-9'35,"-26"9"-1,0 0 2,29 30-24,-29-30-3,-12 47-3,-3-15-2,11 11 0,-11 4-3,2 6 1,-2 0-1,-4 3-2,6-1 0,-6-6-4,17 9-10,-8-18-21,1-10 0,1-4-1,8-26 0</inkml:trace>
  <inkml:trace contextRef="#ctx0" brushRef="#br0" timeOffset="12885.737">8208 3345 63,'0'0'37,"19"-26"-2,-19 26 1,21 9-23,-21-9-6,23 6-3,-2 7-3,11 4 1,-6 2-1,6 0 1,3 0-1,-1-4-1,5-4-1,-6-4-1,-1 7-7,-32-14-18,21 1-10,-21-1-1,0 0 1</inkml:trace>
  <inkml:trace contextRef="#ctx0" brushRef="#br0" timeOffset="13130.751">8439 3421 68,'-13'32'36,"-8"7"0,2-14-2,6 27-25,-14-8-3,14 6-3,-8 3-1,12-8-1,3-1-1,-3-1-1,3-2-1,-3-10-6,16 4-18,-11-8-10,-1-7 0,5-3 0</inkml:trace>
  <inkml:trace contextRef="#ctx0" brushRef="#br0" timeOffset="13478.7709">8701 3656 47,'20'-8'31,"-20"8"2,0 0 0,25 15-24,-25-15 0,-2 38-2,-9-12-1,11 16 0,-12-3-1,3 10 0,-10 0-2,6 8 0,-8-8 0,2 4-2,0-3 1,4-2-2,-2-5 0,7 2 0,-3-9-2,2-8-1,9 4-5,2-32-10,-19 19-19,19-19 0,0 0 0,0 0 1</inkml:trace>
  <inkml:trace contextRef="#ctx0" brushRef="#br0" timeOffset="15088.863">9755 4581 46,'0'0'35,"0"0"1,0 0 0,17 20-17,-22-40-7,5 20-6,5-25-2,-6 4-2,-7-1 0,2-6-2,-3 5 1,-6 8-2,1 4 1,-14 5-1,5 8 1,-7 17-1,7 5 0,-9 8 0,9 8 1,-3 5 0,11 2 0,-2-4 0,13 3 0,-2-7 0,6-3 1,6-4-1,5-4 1,1-2 0,1-5 0,8 2 0,1-2-1,3-1 1,-2-1 0,-2 4-1,-4 3 0,-2-1 0,-4 7 0,-7-4 0,-4 6 1,-6-2 0,-9 2-1,0-2 1,-6-6-1,0-5 1,-3-2-1,-10-6 1,1-17-2,-3-11 0,4-6-1,-4-5-2,10 9-6,-12-4-28,13-1 2,3 5-3,3 3 3</inkml:trace>
  <inkml:trace contextRef="#ctx0" brushRef="#br0" timeOffset="23917.368">2260 3324 49,'0'0'35,"0"0"1,-21 17-1,21-17-23,0 0-5,-7 19-4,7 0-1,-2 2 0,0 11 0,0 4-1,6 5 0,-4 4 0,0 0 0,-2 3-1,6-1 1,-4-4-2,0-7 0,3 1-4,-10-16-8,7-4-22,0-17-2,5 21 0,-5-21 0</inkml:trace>
  <inkml:trace contextRef="#ctx0" brushRef="#br0" timeOffset="24951.4271">2758 3289 37,'11'-23'35,"-11"2"-1,0 21 1,0 0-17,-20 6-9,23 20-3,-12 1-3,5 16-1,-5 10-1,1 7 0,-1 6-1,-1 6 1,-5-5 0,6-6 0,1-7-1,0-9 0,-1-13 1,7-7-1,2-25 0,0 0 0,0 0 1,-15-17-2,15-9 2,6-10-1,-5-4 0,1-5-1,6-4 2,1-2-2,1-3 2,3 5-1,-2 0 0,8 2-1,-2 5 1,0 5 0,2 6 0,0 5 0,2 7 0,0 10 0,6 3 0,1 14 0,4 1 0,-2 8 1,3 4-1,-3 1 0,-2 3 0,-3-1 0,-12 1 0,-3-3 0,-3 1 0,-7-4 0,-7 0-1,-3-1 1,-5 1 0,-4-4-1,-4-1 0,-5-7 1,1-1-1,-1-2 1,0-10 0,1-2 0,1 1 1,9-1-1,-2-3 2,19 11-1,-21-15 0,21 15 0,0 0 0,0 0 0,0 0 0,6 24 1,3-3-2,0 2 1,1 1 0,5 12 0,0-4 0,0 4-1,2-4 1,-1 2-1,-5 0 1,10-4-1,-6-2 0,-2-5-1,6 3-1,-19-26-2,32 36-9,-32-36-24,21 9 0,-21-9-1,23-15 1</inkml:trace>
  <inkml:trace contextRef="#ctx0" brushRef="#br0" timeOffset="23606.3501">2040 3277 65,'0'0'37,"-17"-20"1,17 20-2,-21-17-28,21 17-3,0 0-3,0 0 0,31 11-2,-10-7 1,1-4-1,9 2 0,1-2 0,6-4 1,5-4-2,-1 3 1,1-1-1,-5-3-2,4 12-2,-16-14-9,12 13-23,-13 6 1,-25-8-2,23 16 2</inkml:trace>
  <inkml:trace contextRef="#ctx0" brushRef="#br0" timeOffset="25217.4423">3356 3343 57,'0'0'35,"0"0"2,10 27-1,-10-27-27,-17 45-1,7-17-3,9 10-2,-3-2-1,2 5 0,-4 0 0,6 5-2,-2 1 1,-2-4-1,6-3-2,-5-12-2,10 8-11,-3-18-23,-4-18 1,0 0-1,0 0 0</inkml:trace>
  <inkml:trace contextRef="#ctx0" brushRef="#br0" timeOffset="25733.4718">3572 3309 51,'21'19'33,"-13"4"1,-3 11-4,-1-8-20,17 16-2,-4-7-4,4 9 0,-2-5-2,0 6 1,2-5-2,-4 5 1,0-5-2,2-3 0,-8-5-2,4-9-2,6 9-6,-21-32-14,11 19-11,-11-19-1,0 0 1</inkml:trace>
  <inkml:trace contextRef="#ctx0" brushRef="#br0" timeOffset="26023.4884">3497 3974 53,'0'0'36,"-19"10"-1,19-10 0,5-49-24,26 15-4,-7-21-2,20-3-1,-6-12 0,7 6-2,4-4 0,-5 8-2,-2 9-3,-10 2-3,9 21-27,-16 9-4,-25 19 0,23-23-1</inkml:trace>
  <inkml:trace contextRef="#ctx0" brushRef="#br0" timeOffset="29118.6655">6464 4149 58,'0'0'36,"0"0"0,0 0 0,11 23-18,-11-23-11,0 41-4,-1-10-2,-3 16-1,4 5 0,-2 14 0,-2 2 0,0 0 1,1 3-1,-5-10 0,2-7 0,1-9 0,-1-11 0,2-15 0,4-19 0,0 0-1,0 0 1,-9-39-1,5 7 1,-4-10-1,6-7 0,-5-9 0,-5 1 0,3 5 0,-4-3 1,1 4-1,-1 8 1,2 3 0,-6 14 0,2 5 0,15 21 0,-27-22 0,27 22 1,-26 11 0,10 4 0,1 15 0,4 2 0,-4 11 1,3 10-2,5 0 1,-5 2 0,7-5-1,1 7-3,-7-25-10,7 7-23,2-10-1,0-10 1,2-19-1</inkml:trace>
  <inkml:trace contextRef="#ctx0" brushRef="#br0" timeOffset="26997.5441">4752 3567 23,'0'0'33,"-9"-26"0,9 26 1,0 0-14,0-15-5,0 15-6,0 24-4,2-1-1,-2 3-3,0 18 1,-4 1-2,-2 6 1,4 7-1,-2-1 0,-5 5 0,3-9 1,1 3-2,-9-15-1,14 3-2,-11-29-6,20 9-18,-9-24-5,0 0-1,8 17-1</inkml:trace>
  <inkml:trace contextRef="#ctx0" brushRef="#br0" timeOffset="27585.5778">4983 3716 52,'0'0'34,"0"0"0,19 17 0,-7 2-25,-12-19-3,3 41-3,-6-16 0,4 11-1,-8 3-1,5-3 1,-6 5 0,5 5-1,-9-12 1,7-1-1,-1-4 1,-2-3-2,6-5 1,0-1 0,2-20-1,6 17 0,-6-17 0,19 10 1,-19-10-1,30 0 0,-11 2 1,4-4-1,0 0 0,5 2 1,-1-4-1,3 2 0,0-3 0,1-1 0,-7 4 1,3 0-1,-6-2 0,-4-3 0,-17 7-1,28-30 2,-17 7-2,-1-3 1,-1-4-1,-7-4 1,4-4-1,-10 0 1,-3 6 0,-1 0 0,-5 6 0,-4 2 0,-6 3 0,2 8 0,-9 5 0,-2 3-1,-1 6 1,-3 1-2,4 10-1,-2-7-5,34-5-26,-30 30-3,30-30 1,-6 34 0</inkml:trace>
  <inkml:trace contextRef="#ctx0" brushRef="#br0" timeOffset="28025.6029">5561 3927 58,'0'0'35,"13"-24"1,-13 24-6,19 2-15,-19-2-6,4 30-4,-8-2-1,8 11-2,-6 3 0,4 11-1,-2 5 0,4-2 0,-3 3 0,3-8-1,4-6 0,3-7 1,-1-6-2,7-6 2,4-7-1,3-6-1,5-9 0,-3-8-3,10 10-4,-21-27-12,6 8-16,-4-6-1,-4 0 0,-11-2 1</inkml:trace>
  <inkml:trace contextRef="#ctx0" brushRef="#br0" timeOffset="28230.6147">5614 4200 66,'0'0'38,"0"19"-2,0-19 2,38 15-29,-38-15-2,36 0-4,-15 2-1,3-4-2,3 6-4,-10-19-8,9 11-25,-5 0 1,-21 4-2,28-9 1</inkml:trace>
  <inkml:trace contextRef="#ctx0" brushRef="#br0" timeOffset="28459.6278">5676 3980 67,'-21'-4'38,"21"4"0,0 0 1,0-23-26,0 23-7,23-7-3,-2 3-1,7 0-3,-5-5-8,13 11-27,-4 5-3,6 1 0,-4-2 0</inkml:trace>
  <inkml:trace contextRef="#ctx0" brushRef="#br0" timeOffset="39793.276">2182 5741 33,'0'0'34,"0"0"0,-7-23 1,3-9-17,13 13-5,-10-32-5,6 6-1,1-21-2,3-5-1,-3-10-1,7 4-1,1-4-1,-3 5 0,0 8-1,-1 10-1,1 11 2,1 17-2,-9 5 1,3 7-1,-6 18 1,0 0 0,0 0 0,0 0 0,21 7-1,-21-7 1,21 38 0,-2-6 0,-6 7 0,8 10 0,-6 10 1,2 5-1,-4 3 0,4 5 0,0-6 0,-2-2-1,-1-4 0,1-15-3,6 8-4,-18-32-8,9 2-21,-12-23 1,15 20-1,-15-20 1</inkml:trace>
  <inkml:trace contextRef="#ctx0" brushRef="#br0" timeOffset="39984.2869">2275 5413 63,'0'0'37,"-19"-2"-1,19 2 0,0 0-28,27-13-2,-3 4-4,10 5-6,-5-9-30,14 3-1,9 3-1,-5-8 0</inkml:trace>
  <inkml:trace contextRef="#ctx0" brushRef="#br0" timeOffset="39167.2402">1343 5856 33,'0'0'32,"-13"32"2,13-32-1,-21-8-19,21 8-1,2-45-5,8 3-2,-7-25-1,15-5 0,-9-16-2,4-3 1,1-5-2,1 10-1,-6 5 0,4 13 0,-3 11-1,-1 12-1,-7 11 1,2 15 0,2 2 0,-6 17 0,0 0-1,0 0 1,9 19 1,-3 4-1,0 9-1,1 7 1,6 16 0,-3 0 0,3 7 0,0 4 0,4 0 0,-3-4 0,5-11 0,0-1 0,-6-12-1,4-8 2,-6-7-2,-11-23 1,23 13 0,-23-13 0,19-30 0,-8-2 0,2-13 0,4-10 1,4-17 0,2-10-1,-2-5 1,2 2-1,1 2 1,3 12 0,-10 7-1,-2 9 0,0 17 0,-4 12 1,-11 26 0,0 0-1,25 0 1,-21 23-1,3 14 1,1 9-1,-2 16 0,1 9 1,-1 6-1,0 4 0,-6-1 0,0 1 1,-2-10-2,-4-7 0,6-5-2,-4-24-7,16 3-27,-3-12-1,1-7 0,-10-19 0</inkml:trace>
  <inkml:trace contextRef="#ctx0" brushRef="#br0" timeOffset="40313.3058">2684 4969 60,'0'0'36,"-11"-21"0,11 21 1,6-17-27,-1-4-3,27 14-2,-7-8-2,13 9 0,2-2-2,3 3-1,8 1-2,-7-4-4,13 16-16,-18-4-15,-1-6 0,-15 6 0,-23-4 0</inkml:trace>
  <inkml:trace contextRef="#ctx0" brushRef="#br0" timeOffset="40546.3191">2910 4899 78,'-16'34'37,"7"-8"-1,3 27-4,1-14-26,5 14 1,0 9-5,0 6-1,0 6 0,0-5-2,1 3-3,-4-18-8,6 3-25,-3-8-1,6-8 0,-4-14 0</inkml:trace>
  <inkml:trace contextRef="#ctx0" brushRef="#br0" timeOffset="40812.3343">3266 4946 69,'0'0'36,"0"0"-2,-6 32 2,-17-6-33,19 21 0,-3 6-2,-3 9 0,-1 4 0,2 10-1,-3 1 0,1-4-2,5 4-4,-15-20-18,12 1-11,5-14 0,-4-14-1</inkml:trace>
  <inkml:trace contextRef="#ctx0" brushRef="#br0" timeOffset="41322.3635">3237 5063 84,'8'-25'36,"3"1"2,4-14-11,8 23-22,-2-6-1,13 8-2,2 0 0,6 9-1,-1 10-1,-3 5 1,2 8-2,-10 7 1,-9 3 0,-4 16 0,-13-2-1,-14 2 2,-3 2-2,-10-5 2,-5-3-1,-2-10 1,-4-11-1,-1-12 1,0-10 0,8-11-1,0-4 1,5-3-1,3-5 1,6 7 0,3-3 0,10 23-2,-9-28 2,9 28-1,0 0 0,19 19 0,-8 1 1,0 7 0,10 3-1,0 11 0,2 1 1,-2 3-1,3 6 0,-1 0-1,3-4-1,-7-2-4,13 13-7,-18-20-25,7-2-1,-6-15 1,-15-21-1</inkml:trace>
  <inkml:trace contextRef="#ctx0" brushRef="#br0" timeOffset="41590.3788">3942 5055 82,'0'0'39,"0"0"0,-19 28-1,7-11-32,10 17-2,-7 6-3,1 5 1,7 10-2,-3 3-1,-2 10 1,-2 2-2,5 5 0,-11-13-5,18 17-13,-8-24-19,1-14 0,3-14 1,0-27-1</inkml:trace>
  <inkml:trace contextRef="#ctx0" brushRef="#br0" timeOffset="41869.3948">4243 5053 82,'0'0'37,"0"0"1,9 23-1,-13 1-33,10 10-2,5 6 0,5 5-2,4 10 0,5 3 0,2 6 0,1 0 0,0 8-1,-3-10 1,0-2-3,-3-2 0,-6-26-9,1 6-25,-4-15 0,-13-23-1,0 0 0</inkml:trace>
  <inkml:trace contextRef="#ctx0" brushRef="#br0" timeOffset="42092.4075">4184 5765 80,'-17'17'39,"17"-17"0,0 0 0,25-51-35,9-9 1,15-8-1,-2-13-2,14 2-2,1 15-10,-16-9-26,1 20-3,-17 19 0,-12 8-1</inkml:trace>
  <inkml:trace contextRef="#ctx0" brushRef="#br0" timeOffset="36718.1">-636 6183 12,'-22'8'33,"22"-8"0,-17-2 1,17 2-12,0 0-5,-31-30-5,31 30-4,4-36-2,6 19-2,-3-9-1,12 1-2,-2-1 1,6 9-1,-2 2 0,3 9 0,-3 4-1,6 6 0,-8 4 0,-2 10 0,0 11 0,-6-1 0,-7 12-1,0 3 1,-8 6 0,-4 0 0,-5-2-1,2-4 1,-3-7 0,-1-10 0,10-3-1,5-23 1,0 0 0,0 0-1,0 0 1,19-23 0,-2 4 0,3 6 0,7-2 0,-1 8 0,1 5 0,-1 15 0,1 2 0,-4 8 0,-4 7 1,-4 9 0,-10 3 0,3-3-1,-10-3 1,-2-2 1,-5-2-1,-4-4 0,-4-7 0,-2-2 0,-4-8 0,0-1 0,-3-9-2,1-4-1,6 3-2,-4-17-7,23 17-26,4-21 1,-4 21-2,29-25 1</inkml:trace>
  <inkml:trace contextRef="#ctx0" brushRef="#br0" timeOffset="37237.1292">-158 5980 47,'0'0'35,"-21"-13"-1,21 13 1,0 0-24,0 0-2,23 17-5,-23-17-1,34 19 0,-14-6-2,11 4 0,-5-2 0,5 4 0,-1 3-1,-2-1-1,3-4 0,-9 0 0,3-4-1,-8-4-2,10 10-5,-27-19-5,20 2-21,-20-2 0,0 0 1,0 0-1</inkml:trace>
  <inkml:trace contextRef="#ctx0" brushRef="#br0" timeOffset="37896.1669">281 5699 52,'10'-35'34,"5"4"2,-2-1-2,-7 2-25,20 17-2,-5-6-3,4 15-1,-8 3-2,3 16 0,-6 9 0,-3 10-1,-5 11 0,-8 0 0,0 4-1,-8-2 1,3 2-1,-1-13 1,-1-6-1,-1-11 1,10-19 0,-7 21-1,7-21 1,0 0 1,0 0-1,24-15 0,-24 15 1,35-2-1,-13 4 1,3 5 0,-4 1-1,1 11 1,3 1 1,-8 5-1,-6 1 1,-5 6-1,-10-3 1,2 4 0,-9-2 0,-6-1-1,-4-6 0,2-3 0,-3-4-1,-5-8-1,4 4-5,-11-13-23,13 4-7,4-4-2,17 0 1</inkml:trace>
  <inkml:trace contextRef="#ctx0" brushRef="#br0" timeOffset="37394.1388">-28 6334 31,'0'0'32,"-7"21"3,7-21 0,0 0-19,5-53-5,18 17-2,-15-24-3,11 9-2,-8-15 0,4 6-3,-3 3 0,-3 7-2,2 12-5,-7-5-11,0 26-18,-4 17-1,0 0-1,0 0 1</inkml:trace>
  <inkml:trace contextRef="#ctx0" brushRef="#br0" timeOffset="43649.4966">1120 6537 43,'-21'-9'33,"21"9"1,0 0-11,0 0-8,0 26-3,0-26-6,0 47-2,11-15-1,-1 15-1,1 2 0,1 6-1,-1 2 0,0-3 0,-3-7-1,1-3 0,3-7-4,-12-16-3,19 9-16,-19-30-12,13 19 0,-13-19 1</inkml:trace>
  <inkml:trace contextRef="#ctx0" brushRef="#br0" timeOffset="44237.5302">1404 6547 38,'0'0'35,"0"0"-1,0 0 2,0 0-17,-25-6-10,25 6-4,4 30-3,-4-3-2,6 3 1,-2 11-1,-2 8 0,1 8 0,3-3 0,-6-1 0,2-6 0,-2-5 1,6-9-2,-5-8 1,-1-25 0,18 15 0,-18-15-1,34-19 1,-12 2 0,11-9-1,-3-10 2,4 0-1,4-1-1,-8-1 2,-1-2-1,-5 3 0,-11-7 1,-1 9 0,-3 1-1,-11-2 1,-7 4-1,-1 2 1,-5 3-1,-9 7 1,-1 5-2,-5 7 2,-1 4-2,-3 14-2,4 7-1,-2-8-6,17 17-18,-2 1-7,3-3-1,9-1 1</inkml:trace>
  <inkml:trace contextRef="#ctx0" brushRef="#br0" timeOffset="44589.5504">1936 6494 39,'0'0'34,"-6"-19"0,6 19 0,0 0-21,-17 15-4,21 6-4,-8 2-1,6 14-2,-2 5-1,4 7-1,4 3 1,-5 3 0,7 2-1,7-5 1,-4-8-1,8-12 0,2-6 0,7-11 0,2-7 0,0-16-1,6 0-2,-5-14-4,10 11-11,-11-12-16,-7-2-1,-4 9 0,-14-3 0</inkml:trace>
  <inkml:trace contextRef="#ctx0" brushRef="#br0" timeOffset="44794.562">2029 6792 54,'0'0'36,"-10"18"0,10-18 0,16 2-27,-1-21-3,13 4-2,1-2-4,1-7-7,19 3-28,-17 2 0,-1 8-2,-9 7 1</inkml:trace>
  <inkml:trace contextRef="#ctx0" brushRef="#br0" timeOffset="45009.5744">1991 6513 59,'0'0'37,"-21"4"1,21-4-1,0 0-22,4-27-9,24 8-3,3 8-7,3-13-29,15 5-3,10 4-3,-2 2 2</inkml:trace>
  <inkml:trace contextRef="#ctx0" brushRef="#br0" timeOffset="45557.6055">2718 6370 69,'0'0'37,"-15"-17"0,15 17-1,-11 30-29,3-9-3,14 7-3,-6 11 0,2 9-1,3 2 0,-1 7 0,0-8 0,-2 2 0,0-6-1,0-7 0,-4-10 1,-2-7-1,4-21 1,-6 18-1,6-18 0,0 0 1,-15-28-1,4 4 1,-1-5 0,-1-5-1,-4-5 1,2-1 0,-6-1 0,2 3 0,0 1 1,4 8-1,-2 5 1,4 7 1,13 17-1,-23-19 0,23 19 0,-19 0 0,19 0 1,-17 26-2,13-3 1,1 3-1,-1 8 0,4 6 0,0 3 0,-4 2-1,8 8-2,-8-19-4,17 15-24,-11-9-5,4-8-1,0-12-1</inkml:trace>
  <inkml:trace contextRef="#ctx0" brushRef="#br0" timeOffset="45883.6242">3004 6424 69,'0'0'36,"0"0"2,0 0-1,0 0-30,2-35-2,23 21-2,1 1-1,6 2-1,8-8 0,2 8-1,1 3-2,-1-3-1,7 17-6,-20-14-22,5 10-6,-10 7-1,-24-9 0</inkml:trace>
  <inkml:trace contextRef="#ctx0" brushRef="#br0" timeOffset="46122.638">3256 6394 65,'-13'36'37,"7"-12"-1,0 10 0,10 15-27,-15-13-4,11 17-3,-2-4-1,2 7-1,-2-7 0,2 0-3,11 8-8,-14-14-25,5-7 0,1-8-1,3-11-1</inkml:trace>
  <inkml:trace contextRef="#ctx0" brushRef="#br0" timeOffset="46387.6532">3603 6342 63,'17'22'36,"-23"1"0,2 5-1,8 10-29,-10-6-1,10 11-2,-6 0-1,4 4-1,0-3 0,4-5-2,-4 6-2,-10-16-9,12 5-24,-6-4-1,0-6 1,2-24-1</inkml:trace>
  <inkml:trace contextRef="#ctx0" brushRef="#br0" timeOffset="46685.6702">3820 6390 72,'-17'19'38,"17"-19"-1,0 0 1,0 0-32,0 0-2,0 0-1,38-20-2,-13 5 1,15 1-1,-1-1-1,9 2 0,3 2 0,-4-1-1,6 9-2,-11-10-7,5 13-27,-18 1-1,-8 3 0,-21-4 0</inkml:trace>
  <inkml:trace contextRef="#ctx0" brushRef="#br0" timeOffset="46919.6835">4080 6355 65,'-4'30'36,"4"6"0,-4 1 0,-7-3-29,11 17-2,-6-6-3,4 8-1,0-14-2,1-3-2,8 11-11,-3-17-21,-2-3-2,-2-5 1,0-22-2</inkml:trace>
  <inkml:trace contextRef="#ctx0" brushRef="#br0" timeOffset="47277.704">4483 6229 75,'0'0'37,"12"32"0,-20-4 0,-18 6-32,20 5-2,0 3-3,6 3 1,0 0-1,0 8-1,-2 1 1,-2 3 0,1-4 0,3 3 0,0-5 0,2-4-1,1-7 1,11-8 1,5-10-2,5-14 1,6-4 0,6-12-1,6-3 0,-4-10-5,11 13-13,-13-5-17,-5 0-1,-16 2 0,-15 11-1</inkml:trace>
  <inkml:trace contextRef="#ctx0" brushRef="#br0" timeOffset="47514.7175">4504 6720 59,'0'0'38,"0"0"0,0 0 0,4 17-27,-4-17-3,23-13-4,-23 13-2,34-11 0,-10 7-1,3 0-3,-1 6-3,-26-2-9,38-19-24,-19 17 0,-4-4 0,-15 6 0</inkml:trace>
  <inkml:trace contextRef="#ctx0" brushRef="#br0" timeOffset="47760.7311">4534 6487 71,'-22'-29'38,"14"12"0,8 17 1,0-35-29,17 25-5,-2-11-1,14 12-2,1 5-1,2-3-3,10 24-9,-12-12-27,2 5-1,-9 1-1,-4-2 1</inkml:trace>
  <inkml:trace contextRef="#ctx0" brushRef="#br0" timeOffset="48345.7648">4409 6281 46,'12'-22'36,"-12"22"-1,0 0-6,-6-19-11,6 19-6,0 0-5,6 36-3,-12-8-1,4 11-2,0 12 0,0 8-1,-1 7 0,-5 7 0,6 2 1,-9 6-1,5-11-2,-3-8-1,11 2-8,-16-17-25,14-13-1,4-15 0,-4-19-1</inkml:trace>
  <inkml:trace contextRef="#ctx0" brushRef="#br0" timeOffset="49116.8093">5334 6485 48,'5'-32'36,"-5"32"1,-19-29 1,8 1-17,11 28-11,-32-9-4,13 11-3,-4-6-2,2 13 0,2 10 0,0 6-3,6 5 2,4 5-1,5 1 1,4 6 0,2-5 0,11 3-1,6-10 2,0 0-1,4 0 1,-1-5-1,5 3 0,-4 2 1,-6-2-1,-6 3 0,-7 1 1,-4-2 0,-8-4-1,-5 6 1,-6-11 0,-6 0 0,-9-6 0,2-6 0,-2-7-2,0-4 0,2 0-2,-4-11-4,36 13-29,-34-4-3,34 4 0,-27 4 0</inkml:trace>
  <inkml:trace contextRef="#ctx0" brushRef="#br0" timeOffset="51062.9206">2720 7551 45,'0'0'33,"0"0"0,-13 20 0,11-1-26,2-19-1,-9 30-4,10-13-1,-1-17-1,17 23 1,-17-23 0,23-6 0,-10 1 1,0-12-1,-13 17 3,16-38-2,-16 38 2,10-36-2,-10 36 0,-10-17-1,10 17-1,0 0-7,-35 38-27,20-16-1,4 9-1,0 1 0</inkml:trace>
  <inkml:trace contextRef="#ctx0" brushRef="#br0" timeOffset="51589.9508">2733 8027 22,'0'0'33,"0"0"1,0 0 0,0 0-14,0 0-6,-21 2-5,21-2-3,-7 21-3,7-21-1,-4 22-1,4-22 0,4 25-1,-4-25 0,0 0 1,20 13-1,-20-13 0,21-8 1,-21 8-1,20-24 0,-20 24 1,12-25-1,-12 25 1,5-26 0,-5 26 0,-4-21 0,4 21-1,0 0 1,-22-13-1,22 13-3,-15 25-6,-2-3-27,8 3 0,3 7-1,3 4 0</inkml:trace>
  <inkml:trace contextRef="#ctx0" brushRef="#br0" timeOffset="52122.9812">2746 8573 45,'0'0'36,"0"0"0,0 0-1,-9-24-20,9 24-6,0 0-5,0 0-2,3 17-1,-3-17-1,8 17 0,-8-17 0,9 17-1,-9-17 1,0 0 0,21 15 0,-21-15 0,0 0 0,20-15 0,-20 15 0,11-25 1,-11 25-1,2-26 1,-2 26 0,-5-21 1,5 21-1,-21-11 0,21 11 0,-21 0-1,21 0 0,-14 20-3,14-20-12,-13 17-21,16 8-2,3-4 1,-1 3-1</inkml:trace>
  <inkml:trace contextRef="#ctx0" brushRef="#br0" timeOffset="52506.0029">2798 8999 48,'0'0'33,"0"0"2,0 0-2,0 0-22,0 0-4,0 0-4,0 0-3,-13 22-1,13-22-2,6 19-9,-6-19-22,0 0 0,0 0 1,0 0-2</inkml:trace>
  <inkml:trace contextRef="#ctx0" brushRef="#br0" timeOffset="52862.0229">2800 9266 48,'0'0'35,"0"0"0,0 0 0,0 0-23,0 0-9,15 21-32,-15-21-4,2 21-2,-2-21 0</inkml:trace>
  <inkml:trace contextRef="#ctx0" brushRef="#br0" timeOffset="53193.0424">2817 9594 74,'0'0'36,"0"0"0,0 0-5,0 0-24,0 0-8,0 0-33,0 0-1,0 0-2,7 23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3:19:26.912"/>
    </inkml:context>
    <inkml:brush xml:id="br0">
      <inkml:brushProperty name="width" value="0.04167" units="cm"/>
      <inkml:brushProperty name="height" value="0.04167" units="cm"/>
      <inkml:brushProperty name="fitToCurve" value="1"/>
    </inkml:brush>
  </inkml:definitions>
  <inkml:trace contextRef="#ctx0" brushRef="#br0">7248 4699 53,'0'0'34,"0"0"0,-2 34 0,-17-11-23,17 22-2,-7 2-6,-4 11 0,-6 14-1,4 5 0,-4-3-1,2-1-1,0-7-3,-2-13-5,19-2-21,-8-12-6,4-16 0,4-23-2</inkml:trace>
  <inkml:trace contextRef="#ctx0" brushRef="#br0" timeOffset="390.0222">7458 4989 80,'0'0'37,"0"0"1,-5-22-6,5 22-23,0 0-4,15 22-2,-15-22-2,30 19 0,-7-6-1,13 2 0,-2-3 0,6 5 0,1-8 0,1-1 0,3 1-1,-7-3-2,0 11-5,-38-17-10,36 3-19,-36-3-1,13 25 1,-13-25-1</inkml:trace>
  <inkml:trace contextRef="#ctx0" brushRef="#br0" timeOffset="653.0373">7703 5051 56,'-21'12'34,"8"7"0,5 18 0,2 10-24,-13-3-4,6 10-3,0 3-1,1 1 0,-5 1-1,2-1-1,2-3 0,-4-7-2,6 3-2,-8-17-5,15 13-11,-4-13-15,5-9 0,1-6 0,2-19 0</inkml:trace>
  <inkml:trace contextRef="#ctx0" brushRef="#br0" timeOffset="962.055">7979 5406 55,'0'0'32,"0"0"2,10 33-1,-24-16-23,16 21-2,-23-2-2,12 20-1,-16-1-1,1 9 0,-3-2-1,3 2-1,-7-7-2,9-3 1,-1-3-3,6-15-1,11 2-4,-5-18-6,24 1-20,-13-2-4,0-19 1,15 19-1</inkml:trace>
  <inkml:trace contextRef="#ctx0" brushRef="#br0" timeOffset="1383.0791">8093 5846 42,'4'-19'33,"-4"19"2,0 0-1,-4-18-19,4 18-5,0 24-4,0 2-2,-8 5 0,1 8-1,-1 1-2,-3 10 1,3-4-1,-1 3 0,-1-2 0,1 2 0,3-4 0,4-2-1,-2 2 1,4-1 0,6-5-1,3-3 0,8-4 0,2-6 0,4-3 0,0-6 0,3-10 0,5-3-1,-1 4 0,-5-12-2,7 10-6,-23-23-13,-9 17-15,27-10 1,-27 10-1,0 0 0</inkml:trace>
  <inkml:trace contextRef="#ctx0" brushRef="#br0" timeOffset="1639.0936">8081 6306 63,'0'0'37,"0"0"1,-17 5-1,17-5-25,0 0-5,19 14-2,-19-14-3,17 13 0,-17-13-1,31 20 0,-12-10 0,-2 1-1,3 0-1,-3-3-1,4 9-2,-21-17-6,34 17-16,-34-17-12,19 2 1,-19-2-1</inkml:trace>
  <inkml:trace contextRef="#ctx0" brushRef="#br0" timeOffset="1930.1103">8136 5991 60,'0'0'36,"-17"10"2,17-10-1,-9-17-25,30 20-3,-21-3-3,32-11-3,-13 9 1,3 6-2,3 2-2,0 7 0,3 4-1,-3-4-3,7 17-11,-7-11-23,-5 0 0,-4 2-1,-5-5 1</inkml:trace>
  <inkml:trace contextRef="#ctx0" brushRef="#br0" timeOffset="2710.155">8598 6805 53,'0'0'33,"0"0"3,0 0-14,0 0-7,0 0-7,10-17-2,-10 17-1,-4-23-2,4 23-1,-9-26-1,9 26 0,-25-25 0,10 18-1,-4 1 0,-2 6 0,0 10 0,0-1 0,2 4-1,4 4 2,2 8-2,2-1 2,3 4-2,10-3 2,0-1 0,4-1-1,-1-2 1,5-2 0,-10-19-1,22 35 1,-12-18 0,-3 8 0,3-1-1,-1-1 0,3 1 0,-5 1 1,-5 1-1,0-1 0,0-3 0,-4-1 1,0-4-1,-2 2 1,4-19-1,-17 24 0,17-24 0,-19 21 0,19-21 1,-34 7-1,14-1 0,-1-12 0,-6 1 0,1-5 0,-3-5 1,5-5-1,-1-5 0,6 4 0,2-3 0,6 1 0,11 23-2,-17-34-3,17 34-13,0 0-20,0 0 1,13 23 0,-13-23-2</inkml:trace>
  <inkml:trace contextRef="#ctx0" brushRef="#br0" timeOffset="-557.0318">6600 4283 41,'0'0'32,"0"0"1,-9 19 1,15 0-17,-6-19-6,32 22-4,-9-14-3,14 13-1,3-6 0,8 2-1,-3 0-2,0 1 1,1-1 0,-6-7-2,-4 3 0,-10-9-2,10 11-5,-36-15-8,30 2-18,-30-2-1,18 2 0,-18-2 0</inkml:trace>
  <inkml:trace contextRef="#ctx0" brushRef="#br0" timeOffset="-277.0159">6928 4481 49,'-23'-2'33,"23"2"1,-7 19-1,7-19-23,-4 45-1,-5-11-4,12 15-2,-10 0-1,3 13 0,-4-2-1,6 2 0,-5-11-2,-1 0-2,10 4-6,-17-23-17,11-4-8,2 0-1,2-28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4:55:53.859"/>
    </inkml:context>
    <inkml:brush xml:id="br0">
      <inkml:brushProperty name="width" value="0.04167" units="cm"/>
      <inkml:brushProperty name="height" value="0.04167" units="cm"/>
      <inkml:brushProperty name="color" value="#003300"/>
      <inkml:brushProperty name="fitToCurve" value="1"/>
    </inkml:brush>
  </inkml:definitions>
  <inkml:trace contextRef="#ctx0" brushRef="#br0">21 0 9,'0'0'18,"0"0"-5,0 0-2,0 0-4,-19 14 0,19-14-1,0 0-1,0 0-1,0 0-1,-4 17 0,4-17-1,0 0-2,0 0 0,10 20 0,-10-20 0,0 0 0,0 0 0,24 12 0,-24-12 1,0 0 0,0 0 1,21 1 0,-21-1 1,0 0 0,0 0 0,0 0 0,8-22 0,-8 22-1,0 0 0,0 0 0,-10-21-1,10 21 1,0 0-2,0 0-2,0 0-2,-19-7-8,19 7-13,0 0 0,0 0-1,0 0 3</inkml:trace>
  <inkml:trace contextRef="#ctx0" brushRef="#br0" timeOffset="715.0409">68 434 14,'-19'3'18,"25"18"-5,-6-21-4,-13 15-5,13-15-1,-8 21-1,8-21 0,0 0-1,-6 22 1,6-22 0,0 0 1,0 0-1,0 0 2,19 8 0,-19-8 1,0 0 1,21-9-1,-21 9 0,0 0 0,10-25-1,-10 25-1,2-19 0,-2 19-1,0 0 0,1-19-1,-1 19-1,0 0-2,0 0-5,0 0-15,-17 19-4,19 2-1,-2-21 1</inkml:trace>
  <inkml:trace contextRef="#ctx0" brushRef="#br0" timeOffset="1279.0728">66 899 15,'0'0'23,"8"17"0,-8-17-5,0 0-6,0 0-4,0 0-2,-6 15-1,6-15-1,0 0 0,0 0 0,0 0-1,0 0 0,19 0 1,-19 0 0,0 0-1,4-19 0,-4 19 0,0 0 0,8-19-1,-8 19 0,0 0-1,0 0-1,0 0 0,0 0-1,0 0-7,0 0-21,0 0 0,0 0 0,-8 26-1</inkml:trace>
  <inkml:trace contextRef="#ctx0" brushRef="#br0" timeOffset="1674.0958">142 1228 24,'0'0'27,"0"0"2,0 0-2,0 0-10,0 0-7,0 0-5,-19 15-2,19-15-4,-2 17-4,2-17-11,4 29-11,-4-29-2,0 0 1,0 0-1</inkml:trace>
  <inkml:trace contextRef="#ctx0" brushRef="#br0" timeOffset="2178.1245">182 1650 32,'0'0'27,"-6"21"-1,6-21 0,-17 11-17,17-11-14,0 0-19,-13 19-3,13-19 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3:19:26.355"/>
    </inkml:context>
    <inkml:brush xml:id="br0">
      <inkml:brushProperty name="width" value="0.04167" units="cm"/>
      <inkml:brushProperty name="height" value="0.04167" units="cm"/>
      <inkml:brushProperty name="fitToCurve" value="1"/>
    </inkml:brush>
  </inkml:definitions>
  <inkml:traceGroup>
    <inkml:annotationXML>
      <emma:emma xmlns:emma="http://www.w3.org/2003/04/emma" version="1.0">
        <emma:interpretation id="{D5132835-0E5E-448D-A8BE-A90338D17561}" emma:medium="tactile" emma:mode="ink">
          <msink:context xmlns:msink="http://schemas.microsoft.com/ink/2010/main" type="writingRegion" rotatedBoundingBox="16719,5751 18582,8760 17837,9221 15975,6212"/>
        </emma:interpretation>
      </emma:emma>
    </inkml:annotationXML>
    <inkml:traceGroup>
      <inkml:annotationXML>
        <emma:emma xmlns:emma="http://www.w3.org/2003/04/emma" version="1.0">
          <emma:interpretation id="{ADCAF59E-333D-4C91-BDF0-71B8BACE0F7F}" emma:medium="tactile" emma:mode="ink">
            <msink:context xmlns:msink="http://schemas.microsoft.com/ink/2010/main" type="paragraph" rotatedBoundingBox="16719,5751 18582,8760 17837,9221 15975,6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EF8626-381F-4972-8EA6-026A1E7DDD8B}" emma:medium="tactile" emma:mode="ink">
              <msink:context xmlns:msink="http://schemas.microsoft.com/ink/2010/main" type="line" rotatedBoundingBox="16719,5751 18582,8760 17837,9221 15975,6212"/>
            </emma:interpretation>
          </emma:emma>
        </inkml:annotationXML>
        <inkml:traceGroup>
          <inkml:annotationXML>
            <emma:emma xmlns:emma="http://www.w3.org/2003/04/emma" version="1.0">
              <emma:interpretation id="{584DBFEA-B986-4250-8B9A-E06B1AB39984}" emma:medium="tactile" emma:mode="ink">
                <msink:context xmlns:msink="http://schemas.microsoft.com/ink/2010/main" type="inkWord" rotatedBoundingBox="16456,5914 17105,6963 16624,7261 15975,6212"/>
              </emma:interpretation>
              <emma:one-of disjunction-type="recognition" id="oneOf0">
                <emma:interpretation id="interp0" emma:lang="zh-CN" emma:confidence="0">
                  <emma:literal>”</emma:literal>
                </emma:interpretation>
                <emma:interpretation id="interp1" emma:lang="zh-CN" emma:confidence="0">
                  <emma:literal>“</emma:literal>
                </emma:interpretation>
                <emma:interpretation id="interp2" emma:lang="zh-CN" emma:confidence="0">
                  <emma:literal>斤</emma:literal>
                </emma:interpretation>
                <emma:interpretation id="interp3" emma:lang="zh-CN" emma:confidence="0">
                  <emma:literal>门</emma:literal>
                </emma:interpretation>
                <emma:interpretation id="interp4" emma:lang="zh-CN" emma:confidence="0">
                  <emma:literal>个</emma:literal>
                </emma:interpretation>
              </emma:one-of>
            </emma:emma>
          </inkml:annotationXML>
          <inkml:trace contextRef="#ctx0" brushRef="#br0">6600 4283 41,'0'0'32,"0"0"1,-9 19 1,15 0-17,-6-19-6,32 22-4,-9-14-3,14 13-1,3-6 0,8 2-1,-3 0-2,0 1 1,1-1 0,-6-7-2,-4 3 0,-10-9-2,10 11-5,-36-15-8,30 2-18,-30-2-1,18 2 0,-18-2 0</inkml:trace>
          <inkml:trace contextRef="#ctx0" brushRef="#br0" timeOffset="280.0159">6928 4481 49,'-23'-2'33,"23"2"1,-7 19-1,7-19-23,-4 45-1,-5-11-4,12 15-2,-10 0-1,3 13 0,-4-2-1,6 2 0,-5-11-2,-1 0-2,10 4-6,-17-23-17,11-4-8,2 0-1,2-28 1</inkml:trace>
          <inkml:trace contextRef="#ctx0" brushRef="#br0" timeOffset="557.0318">7248 4699 53,'0'0'34,"0"0"0,-2 34 0,-17-11-23,17 22-2,-7 2-6,-4 11 0,-6 14-1,4 5 0,-4-3-1,2-1-1,0-7-3,-2-13-5,19-2-21,-8-12-6,4-16 0,4-23-2</inkml:trace>
        </inkml:traceGroup>
        <inkml:traceGroup>
          <inkml:annotationXML>
            <emma:emma xmlns:emma="http://www.w3.org/2003/04/emma" version="1.0">
              <emma:interpretation id="{2FCA0414-BC0D-4120-9FF0-2DD5E45F59DC}" emma:medium="tactile" emma:mode="ink">
                <msink:context xmlns:msink="http://schemas.microsoft.com/ink/2010/main" type="inkWord" rotatedBoundingBox="17262,6627 18582,8760 17920,9169 16600,7036"/>
              </emma:interpretation>
              <emma:one-of disjunction-type="recognition" id="oneOf1">
                <emma:interpretation id="interp5" emma:lang="zh-CN" emma:confidence="0">
                  <emma:literal>为</emma:literal>
                </emma:interpretation>
                <emma:interpretation id="interp6" emma:lang="zh-CN" emma:confidence="0">
                  <emma:literal>太</emma:literal>
                </emma:interpretation>
                <emma:interpretation id="interp7" emma:lang="zh-CN" emma:confidence="0">
                  <emma:literal>分</emma:literal>
                </emma:interpretation>
                <emma:interpretation id="interp8" emma:lang="zh-CN" emma:confidence="0">
                  <emma:literal>令</emma:literal>
                </emma:interpretation>
                <emma:interpretation id="interp9" emma:lang="zh-CN" emma:confidence="0">
                  <emma:literal>兮</emma:literal>
                </emma:interpretation>
              </emma:one-of>
            </emma:emma>
          </inkml:annotationXML>
          <inkml:trace contextRef="#ctx0" brushRef="#br0" timeOffset="947.0542">7458 4989 80,'0'0'37,"0"0"1,-5-22-6,5 22-23,0 0-4,15 22-2,-15-22-2,30 19 0,-7-6-1,13 2 0,-2-3 0,6 5 0,1-8 0,1-1 0,3 1-1,-7-3-2,0 11-5,-38-17-10,36 3-19,-36-3-1,13 25 1,-13-25-1</inkml:trace>
          <inkml:trace contextRef="#ctx0" brushRef="#br0" timeOffset="1210.0692">7703 5051 56,'-21'12'34,"8"7"0,5 18 0,2 10-24,-13-3-4,6 10-3,0 3-1,1 1 0,-5 1-1,2-1-1,2-3 0,-4-7-2,6 3-2,-8-17-5,15 13-11,-4-13-15,5-9 0,1-6 0,2-19 0</inkml:trace>
          <inkml:trace contextRef="#ctx0" brushRef="#br0" timeOffset="1519.0869">7979 5406 55,'0'0'32,"0"0"2,10 33-1,-24-16-23,16 21-2,-23-2-2,12 20-1,-16-1-1,1 9 0,-3-2-1,3 2-1,-7-7-2,9-3 1,-1-3-3,6-15-1,11 2-4,-5-18-6,24 1-20,-13-2-4,0-19 1,15 19-1</inkml:trace>
          <inkml:trace contextRef="#ctx0" brushRef="#br0" timeOffset="1940.111">8093 5846 42,'4'-19'33,"-4"19"2,0 0-1,-4-18-19,4 18-5,0 24-4,0 2-2,-8 5 0,1 8-1,-1 1-2,-3 10 1,3-4-1,-1 3 0,-1-2 0,1 2 0,3-4 0,4-2-1,-2 2 1,4-1 0,6-5-1,3-3 0,8-4 0,2-6 0,4-3 0,0-6 0,3-10 0,5-3-1,-1 4 0,-5-12-2,7 10-6,-23-23-13,-9 17-15,27-10 1,-27 10-1,0 0 0</inkml:trace>
          <inkml:trace contextRef="#ctx0" brushRef="#br0" timeOffset="2196.1256">8081 6306 63,'0'0'37,"0"0"1,-17 5-1,17-5-25,0 0-5,19 14-2,-19-14-3,17 13 0,-17-13-1,31 20 0,-12-10 0,-2 1-1,3 0-1,-3-3-1,4 9-2,-21-17-6,34 17-16,-34-17-12,19 2 1,-19-2-1</inkml:trace>
          <inkml:trace contextRef="#ctx0" brushRef="#br0" timeOffset="2487.1423">8136 5991 60,'0'0'36,"-17"10"2,17-10-1,-9-17-25,30 20-3,-21-3-3,32-11-3,-13 9 1,3 6-2,3 2-2,0 7 0,3 4-1,-3-4-3,7 17-11,-7-11-23,-5 0 0,-4 2-1,-5-5 1</inkml:trace>
          <inkml:trace contextRef="#ctx0" brushRef="#br0" timeOffset="3267.1863">8598 6805 53,'0'0'33,"0"0"3,0 0-14,0 0-7,0 0-7,10-17-2,-10 17-1,-4-23-2,4 23-1,-9-26-1,9 26 0,-25-25 0,10 18-1,-4 1 0,-2 6 0,0 10 0,0-1 0,2 4-1,4 4 2,2 8-2,2-1 2,3 4-2,10-3 2,0-1 0,4-1-1,-1-2 1,5-2 0,-10-19-1,22 35 1,-12-18 0,-3 8 0,3-1-1,-1-1 0,3 1 0,-5 1 1,-5 1-1,0-1 0,0-3 0,-4-1 1,0-4-1,-2 2 1,4-19-1,-17 24 0,17-24 0,-19 21 0,19-21 1,-34 7-1,14-1 0,-1-12 0,-6 1 0,1-5 0,-3-5 1,5-5-1,-1-5 0,6 4 0,2-3 0,6 1 0,11 23-2,-17-34-3,17 34-13,0 0-20,0 0 1,13 23 0,-13-23-2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3:18:56.396"/>
    </inkml:context>
    <inkml:brush xml:id="br0">
      <inkml:brushProperty name="width" value="0.04167" units="cm"/>
      <inkml:brushProperty name="height" value="0.04167" units="cm"/>
      <inkml:brushProperty name="fitToCurve" value="1"/>
    </inkml:brush>
  </inkml:definitions>
  <inkml:traceGroup>
    <inkml:annotationXML>
      <emma:emma xmlns:emma="http://www.w3.org/2003/04/emma" version="1.0">
        <emma:interpretation id="{357C7FD1-7D22-49FE-8E29-682D5012FB78}" emma:medium="tactile" emma:mode="ink">
          <msink:context xmlns:msink="http://schemas.microsoft.com/ink/2010/main" type="inkDrawing" rotatedBoundingBox="7334,2153 18666,773 19853,10514 8520,11895" shapeName="None"/>
        </emma:interpretation>
      </emma:emma>
    </inkml:annotationXML>
    <inkml:trace contextRef="#ctx0" brushRef="#br0">-1546 2592 22,'0'0'32,"1"-19"0,-1 19 1,-11-17-18,11 17-3,0 0-4,4 21-3,-4-21-2,2 36 0,-2-12-1,0 14 0,4 3 1,3 8-1,-5 4 0,-2 1-1,8 9 0,-6-5 0,-1-3 0,3-3-1,0-5-1,-4-5 1,2-1 0,4-11 0,-1 4 0,-5-9-1,6-6 1,-10-2-1,4-17-2,4 22-1,-4-22-4,0 0-8,0 0-18,0 0-1,6-32 1,-6 11 0</inkml:trace>
    <inkml:trace contextRef="#ctx0" brushRef="#br0" timeOffset="467.0266">-1537 2701 29,'0'-23'31,"0"23"1,17-20-7,-9-12-8,20 17-5,-9-19-3,19 17-3,-6-13-1,15 13-2,-9-2-2,4 10 0,-6 9-1,2 5 0,-6 14 0,-7 2-1,-1 9 1,-9 2 0,-1 9 0,-5 3 2,-1-1-2,-10 4 1,-4-4 0,-5 1 0,-10-3 0,2-1 0,-13-12 1,-2 0-2,-6-7 2,-2-4-2,1-8 1,3-3 0,2-4 0,4-2-2,15 2-2,-4-17-14,21 15-19,0 0 1,5-31-1,11 14-1</inkml:trace>
    <inkml:trace contextRef="#ctx0" brushRef="#br0" timeOffset="1674.0957">-302 2257 58,'0'-17'35,"0"17"1,0-27-7,0 27-20,0 0-3,7 38-3,-9-10-2,2 12 1,0 5-2,6 4 1,-6 6-1,-2 3 1,4-9-1,0 0 0,0-6 0,2-3 1,1-12-2,3-5 2,-8-23-1,25 13 0,-8-15-1,2-4 1,5-13 0,1 1-1,5-1 1,0 4-1,-3 3 1,-1 3 0,-5 3 0,-4 1-2,0 10-8,-17-5-26,0 0 1,0 0-1,0 0 0</inkml:trace>
    <inkml:trace contextRef="#ctx0" brushRef="#br0" timeOffset="2262.1293">75 2151 34,'-4'-21'33,"4"21"1,0-20 0,0 20-21,0 0-3,0 0-4,9 26-3,-1-1-2,5 7 1,0 7-2,4 3 1,0-7-1,1 3 1,2-4-1,1-6 0,-4-5 0,4-6 0,0-6 0,-2-9-1,-2-6 1,0-7 0,4-10 1,-8-5-1,4-10 0,-2-2 0,0-5 1,-3-6-1,-5 0 1,1 4-1,-1 5 0,-5 5-1,0 16-5,-9-2-18,7 21-11,0 17 0,-4 4-1</inkml:trace>
    <inkml:trace contextRef="#ctx0" brushRef="#br0" timeOffset="2640.151">332 2517 11,'0'0'31,"8"-19"1,-8 19 1,0 0-14,0 0-6,0 28-4,0-28-2,-2 30-3,-6-9-1,10 7 0,-2 2-1,0-2 0,-2 8-1,2-6 1,0-1-3,0-12-1,12 5-20,-12-22-11,0 0-2,17-11-1,-8-27 1</inkml:trace>
    <inkml:trace contextRef="#ctx0" brushRef="#br0" timeOffset="3514.201">1152 1933 31,'0'-42'33,"8"12"1,-6 6 0,-12-5-20,10 29-3,0 0-5,12 40-2,-12-4-1,5 15 0,-3-1-3,6 14 1,-8 1-1,7 4 1,-5-5-1,4-5 0,-6-7 0,0-8 0,0-3 0,-4-9 0,6-6-1,-6-7 1,4-19 0,0 0 0,-21 17 0,21-17 0,-19-5-1,19 5 1,-19-32 0,6 9-1,4-7 1,1-4 0,2-7 0,-5-1-1,7-1 2,-7 1-1,1 5 1,-5 3-2,4 6 2,-4-1-1,-2 7 0,2-3 0,-1 4 0,-1 1 0,17 20 1,-26-27-1,26 27 1,-15-20 0,15 20 0,0 0-1,0 0 1,-10 19 0,10 3-1,2 4 1,-2 10-1,-2 4 0,2 11 1,0 3-1,0-1 1,-5 5-1,1-5 0,2-4 1,-2-2-1,2-4 0,0-10-1,0-7 1,2-2-3,0-24-5,10 25-22,-10-25-6,0 0 0,0 0-1</inkml:trace>
    <inkml:trace contextRef="#ctx0" brushRef="#br0" timeOffset="4995.2856">1997 2607 22,'0'0'32,"0"0"2,19-26 0,-19 26-19,5-51-3,11 22-5,-13-19-2,12 0-2,-9-12-1,9-4-1,-3-7 1,-3 3-2,2-2 1,1 6-1,-5 6 1,1 11-1,-4 7 1,-2 16 0,0 5-1,-2 19 1,0 0-1,0 0 1,13 37-1,-9-8 1,-4 10-1,7 4 0,-3 3 0,4-1 1,-7-2-1,3 1 0,2-3-1,-2-3 1,1-12 0,5 0 0,-4-5 0,-6-21 0,15 19-1,-15-19 1,24-13 0,-14-6 0,7-7 0,-2-12 0,2-11 1,4-2-1,0-4 0,-4 1 0,2-1 1,1 2 0,-8 10-1,-1 5 2,-1 10-2,-3 9 2,-7 19-1,6-18 0,-6 18 0,0 0-2,9 20 1,-3-1 0,-4 7 1,4 8-2,-3 8 2,-3 7 0,0 7-1,0-1 1,-3 0-1,-3 1 1,4-7-1,0-8 0,-2-3-1,3-12-1,4 3-6,-3-29-27,0 0-2,0 0 0,0 0-1</inkml:trace>
    <inkml:trace contextRef="#ctx0" brushRef="#br0" timeOffset="5516.3155">3008 1803 63,'0'0'34,"0"0"0,0 0-11,-4 45-15,-9-17-1,11 16-5,-9 3 1,7 7-1,-2-3 0,-1 2 0,-1-2-1,8-4 1,-6-8-2,3-7-1,6-5-2,-3-27-6,8 22-24,-8-22-3,0 0-1,19 12 0</inkml:trace>
    <inkml:trace contextRef="#ctx0" brushRef="#br0" timeOffset="6002.3432">3197 2454 22,'-1'17'33,"1"-17"0,3-18 2,-3 18-20,15-55-2,4 19-4,-7-22-3,9 3-2,-6-9-1,6 0-1,-6 0-1,4 6 0,-4 5-1,2 2 1,-6 13-2,1 4 2,1 10-2,-6 5 2,-7 19-2,17-22 2,-17 22-2,0 0 2,16-2 0,-16 2-1,13 22 1,-9 3-1,1 3 2,1 10-2,-4 1 2,2 8-3,1 2 2,5 2-1,-3 0 1,5-2-1,-3-2 0,1-4 0,3 1-1,-5-14 0,-3 4-2,-5-34-3,17 41-8,-17-41-22,0 0 0,0 0 1,0 0-1</inkml:trace>
    <inkml:trace contextRef="#ctx0" brushRef="#br0" timeOffset="6219.3557">3237 2232 61,'0'0'37,"0"0"0,0 0 0,21-5-30,0-5-2,9 8-3,2 0-4,1-7-8,-1 7-27,7 2 0,-6 2 0,-3 0-1</inkml:trace>
    <inkml:trace contextRef="#ctx0" brushRef="#br0" timeOffset="6754.3863">3841 1846 49,'10'-21'35,"-10"21"2,0 0-2,0 0-23,-12 31-3,7-11-4,5 14-4,-6 4 0,4 5 0,0 8-1,-3 2 1,-3 1-1,0 5 1,-1-1-1,-1 0 1,-3-9-1,6-5 0,-1-10 0,6-2 1,4-10-1,-2-22 1,27 21-1,-7-17 1,9-6-1,5 0 1,6-2 0,-2 0-1,3-3 1,1 3-2,0 6-5,-25-6-29,9 2-2,-26 2-1,21-3 0</inkml:trace>
    <inkml:trace contextRef="#ctx0" brushRef="#br0" timeOffset="-14133.8084">8 104 15,'0'0'30,"0"0"1,-11 19 1,11-19-13,0 0-4,0 0-4,0 0-3,0 0-1,0 0-2,0 0-1,21-15-1,-21 15 0,21-6-1,-21 6 0,32-4-1,-11 1-1,-1 6 1,5-1-1,4 0 1,1-2-1,2-2 0,0-3 0,10 1 1,-4-4-1,-2-1 0,3-1 0,-6 1-1,-1 5 1,-8-5 0,-3 9 0,-21 0-2,29 0 2,-29 0-1,21-2 0,-21 2 0,0 0-1,0 0-1,20-19-2,-20 19-5,19-21-20,-19 21-5,0 0 0,0 0 0</inkml:trace>
    <inkml:trace contextRef="#ctx0" brushRef="#br0" timeOffset="-13525.7737">330 159 39,'0'0'28,"0"0"-4,-4-21-4,4 21-6,0 0-4,8 23-3,-8-23-1,0 28-1,-2-6-1,4 3-1,0 7-1,-2 4 0,-2-1 0,2 9 0,-4-1-1,2 4-1,-1 0 1,1 2-1,2-2 0,-6-5-1,6-6 2,2-4-2,-2-4 1,0-8 1,0-20-2,0 19 0,0-19-6,0 0-22,6-30-6,1 4 1,-3-4 0</inkml:trace>
    <inkml:trace contextRef="#ctx0" brushRef="#br0" timeOffset="-12465.713">804 855 35,'0'0'31,"-17"12"0,17-12-11,0 0-5,0 0-4,0 0-4,0 0-2,-2-19 0,4-9-2,11-2-1,-4-12 0,8-7 1,-3-13-2,7-6 1,-3-7-1,5 1 0,-2 1-1,0 7 2,-4 2-2,-2 11 0,-2 12 0,-5 7-1,1 17 1,-9 17 0,10-23-1,-10 23 1,0 0 0,0 0 0,11 15 0,-11-15 0,12 23 0,-1-6 0,-4 9 0,3 1 0,-1 7 0,-5 7 1,6 2 0,-3 1-1,-3 10 0,-2 1-1,4 0 2,-5-1-3,-1 3 2,2-6-1,-2-2 1,6 1-2,-6-12 2,-2-4 0,6-8 0,-2-9 0,-2-17-2,0 0 0,9 21-3,-9-21-5,10-21-19,-10 21-6,0-28 1,-2 11 0</inkml:trace>
    <inkml:trace contextRef="#ctx0" brushRef="#br0" timeOffset="-12207.6983">874 665 37,'0'0'36,"0"0"-1,5-24 1,16 28-23,-21-4-2,32-10-4,-13 10-3,4 10-2,0 1-1,1 0-1,1 2-2,-4-11-5,17 4-28,-15-4 0,1-17-2,-3-2 1</inkml:trace>
    <inkml:trace contextRef="#ctx0" brushRef="#br0" timeOffset="-11382.651">1448 108 20,'0'0'29,"0"0"0,5 19 1,-1 7-17,-13-5-2,10 22-3,-4-5-1,3 14-1,-8 3-1,10 5-1,-8-3-1,8 5 0,-4-7-1,10-5-1,-4-2 0,3-7-1,5-5 0,1-8 0,4-7 0,-2-8 1,6-9-1,0-8 0,5-11 1,-7-8-1,6-5 0,-4-6 2,-1-9-2,1-2 2,-2-10-2,0 2 2,-2 2-2,0-7 2,-9 1-2,3 7 1,-5 4 0,-6 7-1,0 1 1,-6 12 0,1 7-1,5 19-2,-10-17-2,10 17-11,-19-11-20,19 11-1,0 0 0,0 0-1</inkml:trace>
    <inkml:trace contextRef="#ctx0" brushRef="#br0" timeOffset="-10787.617">2042 81 30,'0'0'34,"0"0"0,0 0 1,0 0-13,0 0-11,0 0-3,23-20-4,9 18 0,-7-6-2,15 5-1,3-5-1,4 2 0,-3 3 0,3 1 0,-5-2-1,-2 2 0,-6 2-2,-8-4-3,-1 12-5,-25-8-18,0 0-6,0 0-1,0 0 1</inkml:trace>
    <inkml:trace contextRef="#ctx0" brushRef="#br0" timeOffset="-10474.5991">2321 98 47,'0'0'34,"-14"27"0,11-8 0,3-19-24,-6 49-2,0-12-5,6 10 0,-2 6-1,2 7-2,-3 4 1,3 4-1,-6-4 1,0-2-2,2-11 1,2-6-1,-1-9 1,1-9 0,2-27-1,0 0-3,11 18-6,-17-35-24,18-5-1,1-5 0,0-8 0</inkml:trace>
    <inkml:trace contextRef="#ctx0" brushRef="#br0" timeOffset="-8812.5041">3338 64 16,'3'-32'33,"-3"32"0,6-26 1,-12 9-14,6 17-5,0 0-7,0 0-3,0 28-2,0-5 0,2 11-2,-4 7 0,-3 8 0,3 12 0,-4 3 0,2 2-1,-5 3 0,-1-7-1,1-3 1,3-7 0,-1-10 0,7-6-2,0-12 3,5-5-1,-5-19 0,21 17 1,-21-17 0,32 4 0,-11-4-1,6 0 1,-6 0 0,7 2 0,-5-2 0,3 3 0,-1-3-1,-4 2 0,-4 4 0,-17-6 0,26 7-3,-26-7-4,15-5-22,-15 5-6,6-21-1,-4 2 0</inkml:trace>
    <inkml:trace contextRef="#ctx0" brushRef="#br0" timeOffset="-7498.4289">4906 215 36,'1'-30'33,"3"-4"0,-4 2 1,-9-15-17,13 24-6,-16-9-4,7 10-3,-13 3-1,18 19 0,-39-2-2,12 19 0,-5 9-1,4 16 1,-3 9-2,3 13 2,-2 5-2,7 7 0,6 3 2,0-2-2,7-5 1,7-3-1,1-7 1,4-7-1,7-8 1,2-13 0,6-9 0,4-10 0,6-14 0,3 1 1,-7-7-1,7-8 1,0-3 0,-7 0-1,-2 4 0,-4-9 0,-4 3 1,-11-3-1,2 2 0,-8-2 0,-2-3 0,-1 3 1,-8-3-1,-4 3 1,0 6-1,-4-2 1,0 6-1,3 5 0,1 2 0,0 4 1,4 2 0,15-2 1,0 0-1,-19 17 0,19-17 0,0 0 2,0 0-1,24 6-1,-7-8 1,8-4-1,-1-1 0,7-1 1,-1 1-1,6 1-1,-2 2-1,-5 0-2,7 21-12,-8-11-24,-2 7 0,-7-11 0,2 0 1</inkml:trace>
    <inkml:trace contextRef="#ctx0" brushRef="#br0" timeOffset="-6829.3906">5316 240 38,'12'-29'32,"-12"29"1,0 0 0,0 0-20,2 19-3,-12 2-4,10 15-1,-5 1-1,6 10-1,-10 6 0,13 7-2,-10 4 1,2 2 0,2-2-1,-1 8-1,-3-8 1,0-2-2,4-7 1,1-12-1,-1-5 0,0-16-3,6 1-3,-4-23-12,0 0-17,1-23 1,9 1-1,1-5 0</inkml:trace>
    <inkml:trace contextRef="#ctx0" brushRef="#br0" timeOffset="-6494.3715">5644 341 55,'17'-20'35,"-17"20"0,8 17-1,-8-17-26,-2 56-1,-2-22-4,4 24-1,-2-5 1,2 13-3,-2 0 2,2 7-2,0-7 1,0 2-2,8-6 1,-4-9 1,7-6-2,4-9 1,2-8 0,8-11 0,1-6 0,5-13 0,6-4 0,-1-5 0,4-3-2,-2-6-1,0 14-7,-17-13-22,5 6-4,-26 11 1,23-19-1</inkml:trace>
    <inkml:trace contextRef="#ctx0" brushRef="#br0" timeOffset="-6228.3563">5729 810 58,'0'0'38,"-19"10"0,19-10-1,0 0-26,19 3-3,-19-3-3,33 10-2,-13-14-2,3 10 0,4-6-1,1 4 0,2-3-1,2-6-1,-1 7-4,-10-16-4,9 20-19,-30-6-8,28-17-1,-28 17 2</inkml:trace>
    <inkml:trace contextRef="#ctx0" brushRef="#br0" timeOffset="-5937.3396">5678 452 44,'-17'6'34,"17"-6"2,-28 11-1,28-11-22,0 0-1,0 0-6,0 0 0,21 10-2,-2-16-1,5 2-1,5 1 0,3-1-1,0 2 0,2-4-3,0 16-6,-13-6-29,9-1 0,1-1-1,-9-2 0</inkml:trace>
    <inkml:trace contextRef="#ctx0" brushRef="#br0" timeOffset="-5193.2971">6763 564 59,'0'0'36,"0"0"-2,0 0 1,-39-27-26,39 27-2,-25-15-4,10 2-1,-6-2-1,-6 7 0,-1-1 0,-6 5-1,0 4 0,-2 8 0,0 5 0,2 4-1,4 11 1,-1 0-1,10 8 2,6-6-2,2 4 1,7 2 0,6-8 0,2 0 1,8-1-1,5-8 0,6-1 0,1-2 1,5 2-1,1-6 0,4 10 0,-5-9 0,1 8 0,-5 2 0,-2-1 0,-4 3 1,-8-1-1,-1 5 0,-14-9 1,-1 5 0,-6-3 0,-5-5 1,-6-2-1,1-7 0,-9-8 0,2-8 0,-3-1-1,1-2-1,6-3-2,-6-8-8,13 16-26,2 4-1,17 2 0,-21 4 1</inkml:trace>
    <inkml:trace contextRef="#ctx0" brushRef="#br0" timeOffset="8157.4666">4983 2136 23,'10'-26'31,"-10"26"1,3-19-8,-8-6-3,5 25-7,0-18-4,0 18-2,0 0-2,0 0-1,0 0-2,13 30-1,-15 0-1,-2 11 0,1 6 0,1 12 1,-4 5-2,-2 7 1,1-7 0,1-1-1,-5-3 0,3-9 1,6-8-1,-1-13 0,1-7-1,2-23-1,2 26-3,-2-26-9,0 0-21,5-19-2,-5 19 1,12-24 0</inkml:trace>
    <inkml:trace contextRef="#ctx0" brushRef="#br0" timeOffset="9159.5239">5536 2294 16,'0'-24'30,"0"24"1,0-21 0,0 21-15,0 0-2,-9-26-6,9 26-1,0 0-2,2 24-2,-2-24 0,-6 42 0,2-10 0,0 9-1,-3 4-1,5 4 0,-8 4 0,7-2 0,-3-4-1,0-4 0,-1-5 0,-1-6 1,1-8-2,1-5 2,6-19-1,-10 21 0,10-21 0,0 0 0,0 0 1,0 0 0,0 0-1,0 0 1,17 7 0,-17-7 0,25 2 0,-4 0 0,2-6-1,5 3 1,4-5 0,2 2 0,4-1-1,2-9 1,0-1-1,-4-2 0,-4-3 0,-2-3 1,-3-3-1,-6-6 0,-6 0 0,-6-2 0,-3 2 0,-6-4 0,-6 4 0,-9 2 0,2 2-1,-10 5 1,-2 2-1,-3 6 1,-8 6-1,0 7 0,-2 6-1,0-2-3,12 24-13,-1-11-18,1 6 0,5-3 0,21-18 0</inkml:trace>
    <inkml:trace contextRef="#ctx0" brushRef="#br0" timeOffset="10486.5998">6203 2454 25,'0'0'27,"0"0"2,0 0-11,-2 21-3,2-21-5,-10 43-2,-1-16-1,5 12-2,-5-3-1,3 11 0,-3-2-2,3 8 2,1-6-1,5 4-2,4-6 1,7-5-1,3-6 1,14-4-2,1-11 2,11-4-2,-2-8 0,9 1 0,-7-12 0,-2 2-1,2 2-4,-21-9-5,2 3-23,-19 6 0,0 0 0,0 0 0</inkml:trace>
    <inkml:trace contextRef="#ctx0" brushRef="#br0" timeOffset="10708.6125">6172 2856 56,'0'0'34,"0"0"1,25 0-2,-2 11-23,-4-15-4,11 13-3,4-3-2,-4-2-5,12 13-4,-17-17-15,-3 7-11,7-1-1,-14-8 1</inkml:trace>
    <inkml:trace contextRef="#ctx0" brushRef="#br0" timeOffset="10974.6277">6246 2577 40,'0'0'33,"0"0"2,-5-27 0,5 27-21,7-20-3,-7 20-4,27-8-3,-6 8-2,1 10-3,3-3-6,22 20-13,-7-5-15,5 1 0,1 1-1,-3-3 1</inkml:trace>
    <inkml:trace contextRef="#ctx0" brushRef="#br0" timeOffset="11553.6608">7083 2678 49,'0'0'34,"-13"31"0,2 4-2,5 9-20,-9-3-3,11 6-7,-2 4 1,5 7-2,-5 1-1,6 1 0,0 0 1,0-1-3,-2-5 1,-6-8 0,8-5 0,-9-11-1,5-7 1,4-23-1,0 0 1,-21 0 1,16-23-1,1-7 1,-6-4 0,5-7 0,-1-10 0,-3 4 1,-1-8-1,4 4 2,-9 0-2,4 4 3,-6 2-3,2 6 2,-4 1-1,2 8 1,-2 3 0,7 10-1,-5 1 0,17 16-1,-24 7 1,24-7 1,-19 38-2,11-8 0,1 11 1,-1 6 0,-1 8 0,-1 3-1,1-5 1,-3-2-3,3 2 0,-6-18-8,13 3-24,-4-6-1,4-15-1,2-17 0</inkml:trace>
    <inkml:trace contextRef="#ctx0" brushRef="#br0" timeOffset="12034.6883">7335 2933 55,'-19'-23'36,"19"23"-2,0 0 3,-28-21-25,28 21-2,0 0-4,28 23-2,-28-23-2,36 21 0,-9-12 0,-1 4-2,6-1 1,4-5-2,2 1 1,-4-1-3,2 10-2,-13-24-11,7 16-20,-9-3-1,-21-6 0,23 15 1</inkml:trace>
    <inkml:trace contextRef="#ctx0" brushRef="#br0" timeOffset="12283.7026">7545 3040 54,'0'0'34,"-19"26"1,18-7-1,-16 4-22,18 28-3,-12-2-5,5 7-1,-3 8-1,-1 4 0,-1 0-2,2 2 1,-1-8-2,-1-15-2,11 7-8,-12-16-22,11-13-3,1-25 0,0 0 0</inkml:trace>
    <inkml:trace contextRef="#ctx0" brushRef="#br0" timeOffset="19542.1177">-1679 4952 7,'0'0'28,"-6"-51"2,8 23 1,2-4-13,-8-12-4,16 12-4,-12-9-3,17 14-1,-14-3-3,-3 30-1,29-32 0,-12 27-1,-17 5-1,28 11 1,-28-11-1,32 32 0,-13-8 1,-7 3-1,1 9 0,-4 5 1,-5-3-1,0 7 1,-4-4-1,-9 6 1,3 2-1,-5-3 1,-1-1-1,-3-6 0,4-3 0,-1-6 1,5-7 0,3-3 0,4-20 0,-4 23-1,4-23 2,0 0-1,0 0 1,29 13-1,-29-13 1,34-7 0,-15-1-1,7 4 2,-3-3-2,7-1 1,-5-3-1,3 2 0,-3-3 0,-1 3-1,-7 0 1,-1 1-1,-16 8 1,20-17-2,-20 17 0,12-23-3,-12 23-10,0 0-21,0 0 0,0 0-2,0 0 1</inkml:trace>
    <inkml:trace contextRef="#ctx0" brushRef="#br0" timeOffset="19954.1413">-1253 4443 47,'-6'-21'34,"6"21"1,-19-17 0,2 6-23,17 11-2,0 0-5,8 32-3,-2-9 0,9 3-1,4 4-1,5-3 1,-1 8-1,7-1 1,3 6-1,-3-6 0,-2-10 0,3 5 0,-5 1-1,-3-8 0,1-5-1,-6-4-2,2 4-3,-20-17-5,27 2-16,-27-2-7,0 0 1,9-19 0</inkml:trace>
    <inkml:trace contextRef="#ctx0" brushRef="#br0" timeOffset="20298.161">-1158 4931 33,'0'0'34,"0"0"1,0 0 0,-21-19-19,21 19-2,9-56-6,-1 18-2,-4-20-2,5 1-1,3-11-1,-3 4-1,2-4 0,1 10-1,3 5 0,-4 4 0,3 14-1,-5 3-2,-9 32-3,17-32-9,-17 32-21,17 7 0,-17-7 0,13 21 0</inkml:trace>
    <inkml:trace contextRef="#ctx0" brushRef="#br0" timeOffset="20878.1941">-793 4223 28,'-26'-23'33,"14"2"1,5-9 3,1-20-19,18 23-4,-14-16-6,22 13-1,-10 0-4,11 13 0,-8 7-2,12 12-2,-1 13 1,-1 10 0,-2 5 1,2 7-1,3 5 1,-5 5-1,0 2 1,-8 6-1,-2-1 1,-3-1-1,-4 1 0,-2 3 0,-6-2 0,0-1 0,-4-5 0,1-7 0,3-5 0,0-7 1,2-5 0,4-8 0,-2-17 1,21 7-1,-2-14 1,6-4 0,-1-6 0,7 0-1,-1-2 0,0-2 0,-1 4-1,-3 2 0,-3 6-1,-4 3-1,0 6-4,-19 0-28,0 0-3,0 0-1,11-23 0</inkml:trace>
    <inkml:trace contextRef="#ctx0" brushRef="#br0" timeOffset="22982.3144">1393 4012 21,'-19'11'35,"19"-11"-2,-6-19 1,10-13-15,-4 32-5,6-51-4,3 19-4,-1-15 0,1-2-4,2-3 0,3-3-1,-3-5 0,4 9-1,-3-4 0,1 12 0,-6 0 0,7 11 0,-5 5 0,1 7 0,-10 20 0,17-29 0,-17 29 0,17-9 0,-17 9 0,20 9 0,-20-9 0,19 38 0,-9-10 1,-1 8-1,6 5 0,-5 5 1,-1 1-1,3 5 0,-5-3 0,7 2 1,-7-5-2,-1-3 1,5-6-1,-5-1 0,3-7-2,-9-11-2,12 9-6,-12-27-19,0 0-5,0 0-1,-23 3 1</inkml:trace>
    <inkml:trace contextRef="#ctx0" brushRef="#br0" timeOffset="23200.327">1461 3765 50,'-17'0'37,"17"0"-1,0 0 0,-12-30-24,29 30-3,2-9-6,8 1-2,1 4-4,3-16-12,5 16-21,3 4 0,-1 0-1,0-4 0</inkml:trace>
    <inkml:trace contextRef="#ctx0" brushRef="#br0" timeOffset="22178.2685">590 4315 22,'-4'21'33,"4"-21"-1,0 0 2,0 0-15,-13-53-5,24 23-3,-13-25-4,14 1-1,-14-12-3,11 0-1,-3-6-1,-2-1 1,5 1-2,0 8-1,-1 6 1,0 5 0,-3 12 0,5 1 0,-5 14 0,1 5 0,-6 21 0,12-28 0,-12 28 0,15-17 0,-15 17 0,15 4 0,-15-4 1,21 26-1,-10 0 0,-2 8 0,3 15 0,3 0 0,-4 8 0,3-3 0,-3 1-1,4-2 1,0-8 0,-1-2 0,-1-16 0,2-9 0,-15-18-1,25 12 1,-25-12 0,22-17 0,-12-4 0,-1-11 0,-1 0 1,-3-6-1,5-5 0,-1-4 0,-1-6 1,0-1-1,1 1 0,-3 10 0,3-3 0,-1 11 1,-1 4-1,-1 9 0,3 5 0,-9 17 0,0 0 0,23-8 1,-23 8-1,19 21 0,-8 0 0,-3 7 0,0 6 1,-1 5-1,-1 9 0,-4 4 0,2 5 0,-3-3 1,-1-5-1,2 0 1,4-7-2,-2-3 1,0-9-1,-1-3 1,1-3-4,-4-24-12,0 0-19,0 0-2,8 13 1,-8-13-1</inkml:trace>
    <inkml:trace contextRef="#ctx0" brushRef="#br0" timeOffset="13866.7931">9023 3976 53,'0'0'36,"0"0"0,0 0 0,1 34-21,-18-23-5,12 21-5,-12-3-2,5 8 0,-1 7-2,4 3 1,-8 3-1,1 9 1,-1-6-1,6 3 0,-6-5-1,7 2 1,3-10-1,1-7 0,12-10 0,1-5 0,14-6 0,10-6 0,6-9 0,5 4 0,5-8-2,1 4-1,5 10-4,-21-20-11,2 10-19,-5 2 0,-16 0-2,-13-2 2</inkml:trace>
    <inkml:trace contextRef="#ctx0" brushRef="#br0" timeOffset="14130.8082">8996 4400 56,'0'0'36,"0"0"1,17 24-1,-2-31-22,17 22-4,-13-13-4,12 7-3,-7-3-1,7 7-2,1-4-2,-11-12-3,11 20-9,-32-17-22,28 0-1,-28 0 1,0 0-1</inkml:trace>
    <inkml:trace contextRef="#ctx0" brushRef="#br0" timeOffset="14421.8249">9064 4050 71,'0'0'37,"0"0"-1,12-21 2,-12 21-29,22-4-4,-22 4-2,32 17-2,-14-4 0,2 6-1,3-2 1,-2 4-4,5 3-1,-26-24-12,33 28-21,-14-13 1,-19-15-1,28 27 0</inkml:trace>
    <inkml:trace contextRef="#ctx0" brushRef="#br0" timeOffset="12553.718">7879 3219 50,'26'-9'35,"-26"9"-1,0 0 2,29 30-24,-29-30-3,-12 47-3,-3-15-2,11 11 0,-11 4-3,2 6 1,-2 0-1,-4 3-2,6-1 0,-6-6-4,17 9-10,-8-18-21,1-10 0,1-4-1,8-26 0</inkml:trace>
    <inkml:trace contextRef="#ctx0" brushRef="#br0" timeOffset="12885.737">8208 3345 63,'0'0'37,"19"-26"-2,-19 26 1,21 9-23,-21-9-6,23 6-3,-2 7-3,11 4 1,-6 2-1,6 0 1,3 0-1,-1-4-1,5-4-1,-6-4-1,-1 7-7,-32-14-18,21 1-10,-21-1-1,0 0 1</inkml:trace>
    <inkml:trace contextRef="#ctx0" brushRef="#br0" timeOffset="13130.751">8439 3421 68,'-13'32'36,"-8"7"0,2-14-2,6 27-25,-14-8-3,14 6-3,-8 3-1,12-8-1,3-1-1,-3-1-1,3-2-1,-3-10-6,16 4-18,-11-8-10,-1-7 0,5-3 0</inkml:trace>
    <inkml:trace contextRef="#ctx0" brushRef="#br0" timeOffset="13478.7709">8701 3656 47,'20'-8'31,"-20"8"2,0 0 0,25 15-24,-25-15 0,-2 38-2,-9-12-1,11 16 0,-12-3-1,3 10 0,-10 0-2,6 8 0,-8-8 0,2 4-2,0-3 1,4-2-2,-2-5 0,7 2 0,-3-9-2,2-8-1,9 4-5,2-32-10,-19 19-19,19-19 0,0 0 0,0 0 1</inkml:trace>
    <inkml:trace contextRef="#ctx0" brushRef="#br0" timeOffset="15088.863">9755 4581 46,'0'0'35,"0"0"1,0 0 0,17 20-17,-22-40-7,5 20-6,5-25-2,-6 4-2,-7-1 0,2-6-2,-3 5 1,-6 8-2,1 4 1,-14 5-1,5 8 1,-7 17-1,7 5 0,-9 8 0,9 8 1,-3 5 0,11 2 0,-2-4 0,13 3 0,-2-7 0,6-3 1,6-4-1,5-4 1,1-2 0,1-5 0,8 2 0,1-2-1,3-1 1,-2-1 0,-2 4-1,-4 3 0,-2-1 0,-4 7 0,-7-4 0,-4 6 1,-6-2 0,-9 2-1,0-2 1,-6-6-1,0-5 1,-3-2-1,-10-6 1,1-17-2,-3-11 0,4-6-1,-4-5-2,10 9-6,-12-4-28,13-1 2,3 5-3,3 3 3</inkml:trace>
    <inkml:trace contextRef="#ctx0" brushRef="#br0" timeOffset="23917.368">2260 3324 49,'0'0'35,"0"0"1,-21 17-1,21-17-23,0 0-5,-7 19-4,7 0-1,-2 2 0,0 11 0,0 4-1,6 5 0,-4 4 0,0 0 0,-2 3-1,6-1 1,-4-4-2,0-7 0,3 1-4,-10-16-8,7-4-22,0-17-2,5 21 0,-5-21 0</inkml:trace>
    <inkml:trace contextRef="#ctx0" brushRef="#br0" timeOffset="24951.4271">2758 3289 37,'11'-23'35,"-11"2"-1,0 21 1,0 0-17,-20 6-9,23 20-3,-12 1-3,5 16-1,-5 10-1,1 7 0,-1 6-1,-1 6 1,-5-5 0,6-6 0,1-7-1,0-9 0,-1-13 1,7-7-1,2-25 0,0 0 0,0 0 1,-15-17-2,15-9 2,6-10-1,-5-4 0,1-5-1,6-4 2,1-2-2,1-3 2,3 5-1,-2 0 0,8 2-1,-2 5 1,0 5 0,2 6 0,0 5 0,2 7 0,0 10 0,6 3 0,1 14 0,4 1 0,-2 8 1,3 4-1,-3 1 0,-2 3 0,-3-1 0,-12 1 0,-3-3 0,-3 1 0,-7-4 0,-7 0-1,-3-1 1,-5 1 0,-4-4-1,-4-1 0,-5-7 1,1-1-1,-1-2 1,0-10 0,1-2 0,1 1 1,9-1-1,-2-3 2,19 11-1,-21-15 0,21 15 0,0 0 0,0 0 0,0 0 0,6 24 1,3-3-2,0 2 1,1 1 0,5 12 0,0-4 0,0 4-1,2-4 1,-1 2-1,-5 0 1,10-4-1,-6-2 0,-2-5-1,6 3-1,-19-26-2,32 36-9,-32-36-24,21 9 0,-21-9-1,23-15 1</inkml:trace>
    <inkml:trace contextRef="#ctx0" brushRef="#br0" timeOffset="23606.3501">2040 3277 65,'0'0'37,"-17"-20"1,17 20-2,-21-17-28,21 17-3,0 0-3,0 0 0,31 11-2,-10-7 1,1-4-1,9 2 0,1-2 0,6-4 1,5-4-2,-1 3 1,1-1-1,-5-3-2,4 12-2,-16-14-9,12 13-23,-13 6 1,-25-8-2,23 16 2</inkml:trace>
    <inkml:trace contextRef="#ctx0" brushRef="#br0" timeOffset="25217.4423">3356 3343 57,'0'0'35,"0"0"2,10 27-1,-10-27-27,-17 45-1,7-17-3,9 10-2,-3-2-1,2 5 0,-4 0 0,6 5-2,-2 1 1,-2-4-1,6-3-2,-5-12-2,10 8-11,-3-18-23,-4-18 1,0 0-1,0 0 0</inkml:trace>
    <inkml:trace contextRef="#ctx0" brushRef="#br0" timeOffset="25733.4718">3572 3309 51,'21'19'33,"-13"4"1,-3 11-4,-1-8-20,17 16-2,-4-7-4,4 9 0,-2-5-2,0 6 1,2-5-2,-4 5 1,0-5-2,2-3 0,-8-5-2,4-9-2,6 9-6,-21-32-14,11 19-11,-11-19-1,0 0 1</inkml:trace>
    <inkml:trace contextRef="#ctx0" brushRef="#br0" timeOffset="26023.4884">3497 3974 53,'0'0'36,"-19"10"-1,19-10 0,5-49-24,26 15-4,-7-21-2,20-3-1,-6-12 0,7 6-2,4-4 0,-5 8-2,-2 9-3,-10 2-3,9 21-27,-16 9-4,-25 19 0,23-23-1</inkml:trace>
    <inkml:trace contextRef="#ctx0" brushRef="#br0" timeOffset="29118.6655">6464 4149 58,'0'0'36,"0"0"0,0 0 0,11 23-18,-11-23-11,0 41-4,-1-10-2,-3 16-1,4 5 0,-2 14 0,-2 2 0,0 0 1,1 3-1,-5-10 0,2-7 0,1-9 0,-1-11 0,2-15 0,4-19 0,0 0-1,0 0 1,-9-39-1,5 7 1,-4-10-1,6-7 0,-5-9 0,-5 1 0,3 5 0,-4-3 1,1 4-1,-1 8 1,2 3 0,-6 14 0,2 5 0,15 21 0,-27-22 0,27 22 1,-26 11 0,10 4 0,1 15 0,4 2 0,-4 11 1,3 10-2,5 0 1,-5 2 0,7-5-1,1 7-3,-7-25-10,7 7-23,2-10-1,0-10 1,2-19-1</inkml:trace>
    <inkml:trace contextRef="#ctx0" brushRef="#br0" timeOffset="26997.5441">4752 3567 23,'0'0'33,"-9"-26"0,9 26 1,0 0-14,0-15-5,0 15-6,0 24-4,2-1-1,-2 3-3,0 18 1,-4 1-2,-2 6 1,4 7-1,-2-1 0,-5 5 0,3-9 1,1 3-2,-9-15-1,14 3-2,-11-29-6,20 9-18,-9-24-5,0 0-1,8 17-1</inkml:trace>
    <inkml:trace contextRef="#ctx0" brushRef="#br0" timeOffset="27585.5778">4983 3716 52,'0'0'34,"0"0"0,19 17 0,-7 2-25,-12-19-3,3 41-3,-6-16 0,4 11-1,-8 3-1,5-3 1,-6 5 0,5 5-1,-9-12 1,7-1-1,-1-4 1,-2-3-2,6-5 1,0-1 0,2-20-1,6 17 0,-6-17 0,19 10 1,-19-10-1,30 0 0,-11 2 1,4-4-1,0 0 0,5 2 1,-1-4-1,3 2 0,0-3 0,1-1 0,-7 4 1,3 0-1,-6-2 0,-4-3 0,-17 7-1,28-30 2,-17 7-2,-1-3 1,-1-4-1,-7-4 1,4-4-1,-10 0 1,-3 6 0,-1 0 0,-5 6 0,-4 2 0,-6 3 0,2 8 0,-9 5 0,-2 3-1,-1 6 1,-3 1-2,4 10-1,-2-7-5,34-5-26,-30 30-3,30-30 1,-6 34 0</inkml:trace>
    <inkml:trace contextRef="#ctx0" brushRef="#br0" timeOffset="28025.6029">5561 3927 58,'0'0'35,"13"-24"1,-13 24-6,19 2-15,-19-2-6,4 30-4,-8-2-1,8 11-2,-6 3 0,4 11-1,-2 5 0,4-2 0,-3 3 0,3-8-1,4-6 0,3-7 1,-1-6-2,7-6 2,4-7-1,3-6-1,5-9 0,-3-8-3,10 10-4,-21-27-12,6 8-16,-4-6-1,-4 0 0,-11-2 1</inkml:trace>
    <inkml:trace contextRef="#ctx0" brushRef="#br0" timeOffset="28230.6147">5614 4200 66,'0'0'38,"0"19"-2,0-19 2,38 15-29,-38-15-2,36 0-4,-15 2-1,3-4-2,3 6-4,-10-19-8,9 11-25,-5 0 1,-21 4-2,28-9 1</inkml:trace>
    <inkml:trace contextRef="#ctx0" brushRef="#br0" timeOffset="28459.6278">5676 3980 67,'-21'-4'38,"21"4"0,0 0 1,0-23-26,0 23-7,23-7-3,-2 3-1,7 0-3,-5-5-8,13 11-27,-4 5-3,6 1 0,-4-2 0</inkml:trace>
    <inkml:trace contextRef="#ctx0" brushRef="#br0" timeOffset="39793.276">2182 5741 33,'0'0'34,"0"0"0,-7-23 1,3-9-17,13 13-5,-10-32-5,6 6-1,1-21-2,3-5-1,-3-10-1,7 4-1,1-4-1,-3 5 0,0 8-1,-1 10-1,1 11 2,1 17-2,-9 5 1,3 7-1,-6 18 1,0 0 0,0 0 0,0 0 0,21 7-1,-21-7 1,21 38 0,-2-6 0,-6 7 0,8 10 0,-6 10 1,2 5-1,-4 3 0,4 5 0,0-6 0,-2-2-1,-1-4 0,1-15-3,6 8-4,-18-32-8,9 2-21,-12-23 1,15 20-1,-15-20 1</inkml:trace>
    <inkml:trace contextRef="#ctx0" brushRef="#br0" timeOffset="39984.2869">2275 5413 63,'0'0'37,"-19"-2"-1,19 2 0,0 0-28,27-13-2,-3 4-4,10 5-6,-5-9-30,14 3-1,9 3-1,-5-8 0</inkml:trace>
    <inkml:trace contextRef="#ctx0" brushRef="#br0" timeOffset="39167.2402">1343 5856 33,'0'0'32,"-13"32"2,13-32-1,-21-8-19,21 8-1,2-45-5,8 3-2,-7-25-1,15-5 0,-9-16-2,4-3 1,1-5-2,1 10-1,-6 5 0,4 13 0,-3 11-1,-1 12-1,-7 11 1,2 15 0,2 2 0,-6 17 0,0 0-1,0 0 1,9 19 1,-3 4-1,0 9-1,1 7 1,6 16 0,-3 0 0,3 7 0,0 4 0,4 0 0,-3-4 0,5-11 0,0-1 0,-6-12-1,4-8 2,-6-7-2,-11-23 1,23 13 0,-23-13 0,19-30 0,-8-2 0,2-13 0,4-10 1,4-17 0,2-10-1,-2-5 1,2 2-1,1 2 1,3 12 0,-10 7-1,-2 9 0,0 17 0,-4 12 1,-11 26 0,0 0-1,25 0 1,-21 23-1,3 14 1,1 9-1,-2 16 0,1 9 1,-1 6-1,0 4 0,-6-1 0,0 1 1,-2-10-2,-4-7 0,6-5-2,-4-24-7,16 3-27,-3-12-1,1-7 0,-10-19 0</inkml:trace>
    <inkml:trace contextRef="#ctx0" brushRef="#br0" timeOffset="40313.3058">2684 4969 60,'0'0'36,"-11"-21"0,11 21 1,6-17-27,-1-4-3,27 14-2,-7-8-2,13 9 0,2-2-2,3 3-1,8 1-2,-7-4-4,13 16-16,-18-4-15,-1-6 0,-15 6 0,-23-4 0</inkml:trace>
    <inkml:trace contextRef="#ctx0" brushRef="#br0" timeOffset="40546.3191">2910 4899 78,'-16'34'37,"7"-8"-1,3 27-4,1-14-26,5 14 1,0 9-5,0 6-1,0 6 0,0-5-2,1 3-3,-4-18-8,6 3-25,-3-8-1,6-8 0,-4-14 0</inkml:trace>
    <inkml:trace contextRef="#ctx0" brushRef="#br0" timeOffset="40812.3343">3266 4946 69,'0'0'36,"0"0"-2,-6 32 2,-17-6-33,19 21 0,-3 6-2,-3 9 0,-1 4 0,2 10-1,-3 1 0,1-4-2,5 4-4,-15-20-18,12 1-11,5-14 0,-4-14-1</inkml:trace>
    <inkml:trace contextRef="#ctx0" brushRef="#br0" timeOffset="41322.3635">3237 5063 84,'8'-25'36,"3"1"2,4-14-11,8 23-22,-2-6-1,13 8-2,2 0 0,6 9-1,-1 10-1,-3 5 1,2 8-2,-10 7 1,-9 3 0,-4 16 0,-13-2-1,-14 2 2,-3 2-2,-10-5 2,-5-3-1,-2-10 1,-4-11-1,-1-12 1,0-10 0,8-11-1,0-4 1,5-3-1,3-5 1,6 7 0,3-3 0,10 23-2,-9-28 2,9 28-1,0 0 0,19 19 0,-8 1 1,0 7 0,10 3-1,0 11 0,2 1 1,-2 3-1,3 6 0,-1 0-1,3-4-1,-7-2-4,13 13-7,-18-20-25,7-2-1,-6-15 1,-15-21-1</inkml:trace>
    <inkml:trace contextRef="#ctx0" brushRef="#br0" timeOffset="41590.3788">3942 5055 82,'0'0'39,"0"0"0,-19 28-1,7-11-32,10 17-2,-7 6-3,1 5 1,7 10-2,-3 3-1,-2 10 1,-2 2-2,5 5 0,-11-13-5,18 17-13,-8-24-19,1-14 0,3-14 1,0-27-1</inkml:trace>
    <inkml:trace contextRef="#ctx0" brushRef="#br0" timeOffset="41869.3948">4243 5053 82,'0'0'37,"0"0"1,9 23-1,-13 1-33,10 10-2,5 6 0,5 5-2,4 10 0,5 3 0,2 6 0,1 0 0,0 8-1,-3-10 1,0-2-3,-3-2 0,-6-26-9,1 6-25,-4-15 0,-13-23-1,0 0 0</inkml:trace>
    <inkml:trace contextRef="#ctx0" brushRef="#br0" timeOffset="42092.4075">4184 5765 80,'-17'17'39,"17"-17"0,0 0 0,25-51-35,9-9 1,15-8-1,-2-13-2,14 2-2,1 15-10,-16-9-26,1 20-3,-17 19 0,-12 8-1</inkml:trace>
    <inkml:trace contextRef="#ctx0" brushRef="#br0" timeOffset="36718.1">-636 6183 12,'-22'8'33,"22"-8"0,-17-2 1,17 2-12,0 0-5,-31-30-5,31 30-4,4-36-2,6 19-2,-3-9-1,12 1-2,-2-1 1,6 9-1,-2 2 0,3 9 0,-3 4-1,6 6 0,-8 4 0,-2 10 0,0 11 0,-6-1 0,-7 12-1,0 3 1,-8 6 0,-4 0 0,-5-2-1,2-4 1,-3-7 0,-1-10 0,10-3-1,5-23 1,0 0 0,0 0-1,0 0 1,19-23 0,-2 4 0,3 6 0,7-2 0,-1 8 0,1 5 0,-1 15 0,1 2 0,-4 8 0,-4 7 1,-4 9 0,-10 3 0,3-3-1,-10-3 1,-2-2 1,-5-2-1,-4-4 0,-4-7 0,-2-2 0,-4-8 0,0-1 0,-3-9-2,1-4-1,6 3-2,-4-17-7,23 17-26,4-21 1,-4 21-2,29-25 1</inkml:trace>
    <inkml:trace contextRef="#ctx0" brushRef="#br0" timeOffset="37237.1292">-158 5980 47,'0'0'35,"-21"-13"-1,21 13 1,0 0-24,0 0-2,23 17-5,-23-17-1,34 19 0,-14-6-2,11 4 0,-5-2 0,5 4 0,-1 3-1,-2-1-1,3-4 0,-9 0 0,3-4-1,-8-4-2,10 10-5,-27-19-5,20 2-21,-20-2 0,0 0 1,0 0-1</inkml:trace>
    <inkml:trace contextRef="#ctx0" brushRef="#br0" timeOffset="37896.1669">281 5699 52,'10'-35'34,"5"4"2,-2-1-2,-7 2-25,20 17-2,-5-6-3,4 15-1,-8 3-2,3 16 0,-6 9 0,-3 10-1,-5 11 0,-8 0 0,0 4-1,-8-2 1,3 2-1,-1-13 1,-1-6-1,-1-11 1,10-19 0,-7 21-1,7-21 1,0 0 1,0 0-1,24-15 0,-24 15 1,35-2-1,-13 4 1,3 5 0,-4 1-1,1 11 1,3 1 1,-8 5-1,-6 1 1,-5 6-1,-10-3 1,2 4 0,-9-2 0,-6-1-1,-4-6 0,2-3 0,-3-4-1,-5-8-1,4 4-5,-11-13-23,13 4-7,4-4-2,17 0 1</inkml:trace>
    <inkml:trace contextRef="#ctx0" brushRef="#br0" timeOffset="37394.1388">-28 6334 31,'0'0'32,"-7"21"3,7-21 0,0 0-19,5-53-5,18 17-2,-15-24-3,11 9-2,-8-15 0,4 6-3,-3 3 0,-3 7-2,2 12-5,-7-5-11,0 26-18,-4 17-1,0 0-1,0 0 1</inkml:trace>
    <inkml:trace contextRef="#ctx0" brushRef="#br0" timeOffset="43649.4966">1120 6537 43,'-21'-9'33,"21"9"1,0 0-11,0 0-8,0 26-3,0-26-6,0 47-2,11-15-1,-1 15-1,1 2 0,1 6-1,-1 2 0,0-3 0,-3-7-1,1-3 0,3-7-4,-12-16-3,19 9-16,-19-30-12,13 19 0,-13-19 1</inkml:trace>
    <inkml:trace contextRef="#ctx0" brushRef="#br0" timeOffset="44237.5302">1404 6547 38,'0'0'35,"0"0"-1,0 0 2,0 0-17,-25-6-10,25 6-4,4 30-3,-4-3-2,6 3 1,-2 11-1,-2 8 0,1 8 0,3-3 0,-6-1 0,2-6 0,-2-5 1,6-9-2,-5-8 1,-1-25 0,18 15 0,-18-15-1,34-19 1,-12 2 0,11-9-1,-3-10 2,4 0-1,4-1-1,-8-1 2,-1-2-1,-5 3 0,-11-7 1,-1 9 0,-3 1-1,-11-2 1,-7 4-1,-1 2 1,-5 3-1,-9 7 1,-1 5-2,-5 7 2,-1 4-2,-3 14-2,4 7-1,-2-8-6,17 17-18,-2 1-7,3-3-1,9-1 1</inkml:trace>
    <inkml:trace contextRef="#ctx0" brushRef="#br0" timeOffset="44589.5504">1936 6494 39,'0'0'34,"-6"-19"0,6 19 0,0 0-21,-17 15-4,21 6-4,-8 2-1,6 14-2,-2 5-1,4 7-1,4 3 1,-5 3 0,7 2-1,7-5 1,-4-8-1,8-12 0,2-6 0,7-11 0,2-7 0,0-16-1,6 0-2,-5-14-4,10 11-11,-11-12-16,-7-2-1,-4 9 0,-14-3 0</inkml:trace>
    <inkml:trace contextRef="#ctx0" brushRef="#br0" timeOffset="44794.562">2029 6792 54,'0'0'36,"-10"18"0,10-18 0,16 2-27,-1-21-3,13 4-2,1-2-4,1-7-7,19 3-28,-17 2 0,-1 8-2,-9 7 1</inkml:trace>
    <inkml:trace contextRef="#ctx0" brushRef="#br0" timeOffset="45009.5744">1991 6513 59,'0'0'37,"-21"4"1,21-4-1,0 0-22,4-27-9,24 8-3,3 8-7,3-13-29,15 5-3,10 4-3,-2 2 2</inkml:trace>
    <inkml:trace contextRef="#ctx0" brushRef="#br0" timeOffset="45557.6055">2718 6370 69,'0'0'37,"-15"-17"0,15 17-1,-11 30-29,3-9-3,14 7-3,-6 11 0,2 9-1,3 2 0,-1 7 0,0-8 0,-2 2 0,0-6-1,0-7 0,-4-10 1,-2-7-1,4-21 1,-6 18-1,6-18 0,0 0 1,-15-28-1,4 4 1,-1-5 0,-1-5-1,-4-5 1,2-1 0,-6-1 0,2 3 0,0 1 1,4 8-1,-2 5 1,4 7 1,13 17-1,-23-19 0,23 19 0,-19 0 0,19 0 1,-17 26-2,13-3 1,1 3-1,-1 8 0,4 6 0,0 3 0,-4 2-1,8 8-2,-8-19-4,17 15-24,-11-9-5,4-8-1,0-12-1</inkml:trace>
    <inkml:trace contextRef="#ctx0" brushRef="#br0" timeOffset="45883.6242">3004 6424 69,'0'0'36,"0"0"2,0 0-1,0 0-30,2-35-2,23 21-2,1 1-1,6 2-1,8-8 0,2 8-1,1 3-2,-1-3-1,7 17-6,-20-14-22,5 10-6,-10 7-1,-24-9 0</inkml:trace>
    <inkml:trace contextRef="#ctx0" brushRef="#br0" timeOffset="46122.638">3256 6394 65,'-13'36'37,"7"-12"-1,0 10 0,10 15-27,-15-13-4,11 17-3,-2-4-1,2 7-1,-2-7 0,2 0-3,11 8-8,-14-14-25,5-7 0,1-8-1,3-11-1</inkml:trace>
    <inkml:trace contextRef="#ctx0" brushRef="#br0" timeOffset="46387.6532">3603 6342 63,'17'22'36,"-23"1"0,2 5-1,8 10-29,-10-6-1,10 11-2,-6 0-1,4 4-1,0-3 0,4-5-2,-4 6-2,-10-16-9,12 5-24,-6-4-1,0-6 1,2-24-1</inkml:trace>
    <inkml:trace contextRef="#ctx0" brushRef="#br0" timeOffset="46685.6702">3820 6390 72,'-17'19'38,"17"-19"-1,0 0 1,0 0-32,0 0-2,0 0-1,38-20-2,-13 5 1,15 1-1,-1-1-1,9 2 0,3 2 0,-4-1-1,6 9-2,-11-10-7,5 13-27,-18 1-1,-8 3 0,-21-4 0</inkml:trace>
    <inkml:trace contextRef="#ctx0" brushRef="#br0" timeOffset="46919.6835">4080 6355 65,'-4'30'36,"4"6"0,-4 1 0,-7-3-29,11 17-2,-6-6-3,4 8-1,0-14-2,1-3-2,8 11-11,-3-17-21,-2-3-2,-2-5 1,0-22-2</inkml:trace>
    <inkml:trace contextRef="#ctx0" brushRef="#br0" timeOffset="47277.704">4483 6229 75,'0'0'37,"12"32"0,-20-4 0,-18 6-32,20 5-2,0 3-3,6 3 1,0 0-1,0 8-1,-2 1 1,-2 3 0,1-4 0,3 3 0,0-5 0,2-4-1,1-7 1,11-8 1,5-10-2,5-14 1,6-4 0,6-12-1,6-3 0,-4-10-5,11 13-13,-13-5-17,-5 0-1,-16 2 0,-15 11-1</inkml:trace>
    <inkml:trace contextRef="#ctx0" brushRef="#br0" timeOffset="47514.7175">4504 6720 59,'0'0'38,"0"0"0,0 0 0,4 17-27,-4-17-3,23-13-4,-23 13-2,34-11 0,-10 7-1,3 0-3,-1 6-3,-26-2-9,38-19-24,-19 17 0,-4-4 0,-15 6 0</inkml:trace>
    <inkml:trace contextRef="#ctx0" brushRef="#br0" timeOffset="47760.7311">4534 6487 71,'-22'-29'38,"14"12"0,8 17 1,0-35-29,17 25-5,-2-11-1,14 12-2,1 5-1,2-3-3,10 24-9,-12-12-27,2 5-1,-9 1-1,-4-2 1</inkml:trace>
    <inkml:trace contextRef="#ctx0" brushRef="#br0" timeOffset="48345.7648">4409 6281 46,'12'-22'36,"-12"22"-1,0 0-6,-6-19-11,6 19-6,0 0-5,6 36-3,-12-8-1,4 11-2,0 12 0,0 8-1,-1 7 0,-5 7 0,6 2 1,-9 6-1,5-11-2,-3-8-1,11 2-8,-16-17-25,14-13-1,4-15 0,-4-19-1</inkml:trace>
    <inkml:trace contextRef="#ctx0" brushRef="#br0" timeOffset="49116.8093">5334 6485 48,'5'-32'36,"-5"32"1,-19-29 1,8 1-17,11 28-11,-32-9-4,13 11-3,-4-6-2,2 13 0,2 10 0,0 6-3,6 5 2,4 5-1,5 1 1,4 6 0,2-5 0,11 3-1,6-10 2,0 0-1,4 0 1,-1-5-1,5 3 0,-4 2 1,-6-2-1,-6 3 0,-7 1 1,-4-2 0,-8-4-1,-5 6 1,-6-11 0,-6 0 0,-9-6 0,2-6 0,-2-7-2,0-4 0,2 0-2,-4-11-4,36 13-29,-34-4-3,34 4 0,-27 4 0</inkml:trace>
    <inkml:trace contextRef="#ctx0" brushRef="#br0" timeOffset="51062.9206">2720 7551 45,'0'0'33,"0"0"0,-13 20 0,11-1-26,2-19-1,-9 30-4,10-13-1,-1-17-1,17 23 1,-17-23 0,23-6 0,-10 1 1,0-12-1,-13 17 3,16-38-2,-16 38 2,10-36-2,-10 36 0,-10-17-1,10 17-1,0 0-7,-35 38-27,20-16-1,4 9-1,0 1 0</inkml:trace>
    <inkml:trace contextRef="#ctx0" brushRef="#br0" timeOffset="51589.9508">2733 8027 22,'0'0'33,"0"0"1,0 0 0,0 0-14,0 0-6,-21 2-5,21-2-3,-7 21-3,7-21-1,-4 22-1,4-22 0,4 25-1,-4-25 0,0 0 1,20 13-1,-20-13 0,21-8 1,-21 8-1,20-24 0,-20 24 1,12-25-1,-12 25 1,5-26 0,-5 26 0,-4-21 0,4 21-1,0 0 1,-22-13-1,22 13-3,-15 25-6,-2-3-27,8 3 0,3 7-1,3 4 0</inkml:trace>
    <inkml:trace contextRef="#ctx0" brushRef="#br0" timeOffset="52122.9812">2746 8573 45,'0'0'36,"0"0"0,0 0-1,-9-24-20,9 24-6,0 0-5,0 0-2,3 17-1,-3-17-1,8 17 0,-8-17 0,9 17-1,-9-17 1,0 0 0,21 15 0,-21-15 0,0 0 0,20-15 0,-20 15 0,11-25 1,-11 25-1,2-26 1,-2 26 0,-5-21 1,5 21-1,-21-11 0,21 11 0,-21 0-1,21 0 0,-14 20-3,14-20-12,-13 17-21,16 8-2,3-4 1,-1 3-1</inkml:trace>
    <inkml:trace contextRef="#ctx0" brushRef="#br0" timeOffset="52506.0029">2798 8999 48,'0'0'33,"0"0"2,0 0-2,0 0-22,0 0-4,0 0-4,0 0-3,-13 22-1,13-22-2,6 19-9,-6-19-22,0 0 0,0 0 1,0 0-2</inkml:trace>
    <inkml:trace contextRef="#ctx0" brushRef="#br0" timeOffset="52862.0229">2800 9266 48,'0'0'35,"0"0"0,0 0 0,0 0-23,0 0-9,15 21-32,-15-21-4,2 21-2,-2-21 0</inkml:trace>
    <inkml:trace contextRef="#ctx0" brushRef="#br0" timeOffset="53193.0424">2817 9594 74,'0'0'36,"0"0"0,0 0-5,0 0-24,0 0-8,0 0-33,0 0-1,0 0-2,7 23 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3:19:26.912"/>
    </inkml:context>
    <inkml:brush xml:id="br0">
      <inkml:brushProperty name="width" value="0.04167" units="cm"/>
      <inkml:brushProperty name="height" value="0.04167" units="cm"/>
      <inkml:brushProperty name="fitToCurve" value="1"/>
    </inkml:brush>
  </inkml:definitions>
  <inkml:traceGroup>
    <inkml:annotationXML>
      <emma:emma xmlns:emma="http://www.w3.org/2003/04/emma" version="1.0">
        <emma:interpretation id="{D7E5AEDB-1C61-4744-9333-63D66B89533B}" emma:medium="tactile" emma:mode="ink">
          <msink:context xmlns:msink="http://schemas.microsoft.com/ink/2010/main" type="inkDrawing"/>
        </emma:interpretation>
      </emma:emma>
    </inkml:annotationXML>
    <inkml:trace contextRef="#ctx0" brushRef="#br0">7248 4699 53,'0'0'34,"0"0"0,-2 34 0,-17-11-23,17 22-2,-7 2-6,-4 11 0,-6 14-1,4 5 0,-4-3-1,2-1-1,0-7-3,-2-13-5,19-2-21,-8-12-6,4-16 0,4-23-2</inkml:trace>
    <inkml:trace contextRef="#ctx0" brushRef="#br0" timeOffset="390.0222">7458 4989 80,'0'0'37,"0"0"1,-5-22-6,5 22-23,0 0-4,15 22-2,-15-22-2,30 19 0,-7-6-1,13 2 0,-2-3 0,6 5 0,1-8 0,1-1 0,3 1-1,-7-3-2,0 11-5,-38-17-10,36 3-19,-36-3-1,13 25 1,-13-25-1</inkml:trace>
    <inkml:trace contextRef="#ctx0" brushRef="#br0" timeOffset="653.0373">7703 5051 56,'-21'12'34,"8"7"0,5 18 0,2 10-24,-13-3-4,6 10-3,0 3-1,1 1 0,-5 1-1,2-1-1,2-3 0,-4-7-2,6 3-2,-8-17-5,15 13-11,-4-13-15,5-9 0,1-6 0,2-19 0</inkml:trace>
    <inkml:trace contextRef="#ctx0" brushRef="#br0" timeOffset="962.055">7979 5406 55,'0'0'32,"0"0"2,10 33-1,-24-16-23,16 21-2,-23-2-2,12 20-1,-16-1-1,1 9 0,-3-2-1,3 2-1,-7-7-2,9-3 1,-1-3-3,6-15-1,11 2-4,-5-18-6,24 1-20,-13-2-4,0-19 1,15 19-1</inkml:trace>
    <inkml:trace contextRef="#ctx0" brushRef="#br0" timeOffset="1383.0791">8093 5846 42,'4'-19'33,"-4"19"2,0 0-1,-4-18-19,4 18-5,0 24-4,0 2-2,-8 5 0,1 8-1,-1 1-2,-3 10 1,3-4-1,-1 3 0,-1-2 0,1 2 0,3-4 0,4-2-1,-2 2 1,4-1 0,6-5-1,3-3 0,8-4 0,2-6 0,4-3 0,0-6 0,3-10 0,5-3-1,-1 4 0,-5-12-2,7 10-6,-23-23-13,-9 17-15,27-10 1,-27 10-1,0 0 0</inkml:trace>
    <inkml:trace contextRef="#ctx0" brushRef="#br0" timeOffset="1639.0936">8081 6306 63,'0'0'37,"0"0"1,-17 5-1,17-5-25,0 0-5,19 14-2,-19-14-3,17 13 0,-17-13-1,31 20 0,-12-10 0,-2 1-1,3 0-1,-3-3-1,4 9-2,-21-17-6,34 17-16,-34-17-12,19 2 1,-19-2-1</inkml:trace>
    <inkml:trace contextRef="#ctx0" brushRef="#br0" timeOffset="1930.1103">8136 5991 60,'0'0'36,"-17"10"2,17-10-1,-9-17-25,30 20-3,-21-3-3,32-11-3,-13 9 1,3 6-2,3 2-2,0 7 0,3 4-1,-3-4-3,7 17-11,-7-11-23,-5 0 0,-4 2-1,-5-5 1</inkml:trace>
    <inkml:trace contextRef="#ctx0" brushRef="#br0" timeOffset="2710.155">8598 6805 53,'0'0'33,"0"0"3,0 0-14,0 0-7,0 0-7,10-17-2,-10 17-1,-4-23-2,4 23-1,-9-26-1,9 26 0,-25-25 0,10 18-1,-4 1 0,-2 6 0,0 10 0,0-1 0,2 4-1,4 4 2,2 8-2,2-1 2,3 4-2,10-3 2,0-1 0,4-1-1,-1-2 1,5-2 0,-10-19-1,22 35 1,-12-18 0,-3 8 0,3-1-1,-1-1 0,3 1 0,-5 1 1,-5 1-1,0-1 0,0-3 0,-4-1 1,0-4-1,-2 2 1,4-19-1,-17 24 0,17-24 0,-19 21 0,19-21 1,-34 7-1,14-1 0,-1-12 0,-6 1 0,1-5 0,-3-5 1,5-5-1,-1-5 0,6 4 0,2-3 0,6 1 0,11 23-2,-17-34-3,17 34-13,0 0-20,0 0 1,13 23 0,-13-23-2</inkml:trace>
    <inkml:trace contextRef="#ctx0" brushRef="#br0" timeOffset="-557.0318">6600 4283 41,'0'0'32,"0"0"1,-9 19 1,15 0-17,-6-19-6,32 22-4,-9-14-3,14 13-1,3-6 0,8 2-1,-3 0-2,0 1 1,1-1 0,-6-7-2,-4 3 0,-10-9-2,10 11-5,-36-15-8,30 2-18,-30-2-1,18 2 0,-18-2 0</inkml:trace>
    <inkml:trace contextRef="#ctx0" brushRef="#br0" timeOffset="-277.0159">6928 4481 49,'-23'-2'33,"23"2"1,-7 19-1,7-19-23,-4 45-1,-5-11-4,12 15-2,-10 0-1,3 13 0,-4-2-1,6 2 0,-5-11-2,-1 0-2,10 4-6,-17-23-17,11-4-8,2 0-1,2-28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4:55:53.859"/>
    </inkml:context>
    <inkml:brush xml:id="br0">
      <inkml:brushProperty name="width" value="0.04167" units="cm"/>
      <inkml:brushProperty name="height" value="0.04167" units="cm"/>
      <inkml:brushProperty name="color" value="#003300"/>
      <inkml:brushProperty name="fitToCurve" value="1"/>
    </inkml:brush>
  </inkml:definitions>
  <inkml:traceGroup>
    <inkml:annotationXML>
      <emma:emma xmlns:emma="http://www.w3.org/2003/04/emma" version="1.0">
        <emma:interpretation id="{63F10174-3695-4751-BB88-304CF0EFBBF0}" emma:medium="tactile" emma:mode="ink">
          <msink:context xmlns:msink="http://schemas.microsoft.com/ink/2010/main" type="writingRegion" rotatedBoundingBox="2980,9534 3117,11234 3046,11239 2909,9539"/>
        </emma:interpretation>
      </emma:emma>
    </inkml:annotationXML>
    <inkml:traceGroup>
      <inkml:annotationXML>
        <emma:emma xmlns:emma="http://www.w3.org/2003/04/emma" version="1.0">
          <emma:interpretation id="{E9181DFB-1E28-4600-8E3C-EDDA1FF5FD6A}" emma:medium="tactile" emma:mode="ink">
            <msink:context xmlns:msink="http://schemas.microsoft.com/ink/2010/main" type="paragraph" rotatedBoundingBox="2980,9534 3117,11234 3046,11239 2909,95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3C59DD-D981-4B3D-871A-C373E42D93C7}" emma:medium="tactile" emma:mode="ink">
              <msink:context xmlns:msink="http://schemas.microsoft.com/ink/2010/main" type="line" rotatedBoundingBox="2980,9534 3117,11234 3046,11239 2909,9539"/>
            </emma:interpretation>
          </emma:emma>
        </inkml:annotationXML>
        <inkml:traceGroup>
          <inkml:annotationXML>
            <emma:emma xmlns:emma="http://www.w3.org/2003/04/emma" version="1.0">
              <emma:interpretation id="{1DD16121-7D7F-40AB-973F-1385B64EED15}" emma:medium="tactile" emma:mode="ink">
                <msink:context xmlns:msink="http://schemas.microsoft.com/ink/2010/main" type="inkWord" rotatedBoundingBox="2945,9530 2996,9579 2960,9616 2909,9567"/>
              </emma:interpretation>
              <emma:one-of disjunction-type="recognition" id="oneOf0">
                <emma:interpretation id="interp0" emma:lang="zh-CN" emma:confidence="0">
                  <emma:literal>‘</emma:literal>
                </emma:interpretation>
                <emma:interpretation id="interp1" emma:lang="zh-CN" emma:confidence="0">
                  <emma:literal>“</emma:literal>
                </emma:interpretation>
                <emma:interpretation id="interp2" emma:lang="zh-CN" emma:confidence="0">
                  <emma:literal>。</emma:literal>
                </emma:interpretation>
                <emma:interpretation id="interp3" emma:lang="zh-CN" emma:confidence="0">
                  <emma:literal>0</emma:literal>
                </emma:interpretation>
                <emma:interpretation id="interp4" emma:lang="zh-CN" emma:confidence="0">
                  <emma:literal>O</emma:literal>
                </emma:interpretation>
              </emma:one-of>
            </emma:emma>
          </inkml:annotationXML>
          <inkml:trace contextRef="#ctx0" brushRef="#br0">21 0 9,'0'0'18,"0"0"-5,0 0-2,0 0-4,-19 14 0,19-14-1,0 0-1,0 0-1,0 0-1,-4 17 0,4-17-1,0 0-2,0 0 0,10 20 0,-10-20 0,0 0 0,0 0 0,24 12 0,-24-12 1,0 0 0,0 0 1,21 1 0,-21-1 1,0 0 0,0 0 0,0 0 0,8-22 0,-8 22-1,0 0 0,0 0 0,-10-21-1,10 21 1,0 0-2,0 0-2,0 0-2,-19-7-8,19 7-13,0 0 0,0 0-1,0 0 3</inkml:trace>
        </inkml:traceGroup>
        <inkml:traceGroup>
          <inkml:annotationXML>
            <emma:emma xmlns:emma="http://www.w3.org/2003/04/emma" version="1.0">
              <emma:interpretation id="{282CDFFF-E1D9-4BE7-81B2-F09A665EA0C6}" emma:medium="tactile" emma:mode="ink">
                <msink:context xmlns:msink="http://schemas.microsoft.com/ink/2010/main" type="inkWord" rotatedBoundingBox="3002,9970 3113,11234 3055,11239 2944,9975"/>
              </emma:interpretation>
              <emma:one-of disjunction-type="recognition" id="oneOf1">
                <emma:interpretation id="interp5" emma:lang="zh-CN" emma:confidence="0">
                  <emma:literal>丨</emma:literal>
                </emma:interpretation>
                <emma:interpretation id="interp6" emma:lang="zh-CN" emma:confidence="0">
                  <emma:literal>「</emma:literal>
                </emma:interpretation>
                <emma:interpretation id="interp7" emma:lang="zh-CN" emma:confidence="0">
                  <emma:literal>`</emma:literal>
                </emma:interpretation>
                <emma:interpretation id="interp8" emma:lang="zh-CN" emma:confidence="0">
                  <emma:literal>!</emma:literal>
                </emma:interpretation>
                <emma:interpretation id="interp9" emma:lang="zh-CN" emma:confidence="0">
                  <emma:literal>;</emma:literal>
                </emma:interpretation>
              </emma:one-of>
            </emma:emma>
          </inkml:annotationXML>
          <inkml:trace contextRef="#ctx0" brushRef="#br0" timeOffset="715.0409">68 434 14,'-19'3'18,"25"18"-5,-6-21-4,-13 15-5,13-15-1,-8 21-1,8-21 0,0 0-1,-6 22 1,6-22 0,0 0 1,0 0-1,0 0 2,19 8 0,-19-8 1,0 0 1,21-9-1,-21 9 0,0 0 0,10-25-1,-10 25-1,2-19 0,-2 19-1,0 0 0,1-19-1,-1 19-1,0 0-2,0 0-5,0 0-15,-17 19-4,19 2-1,-2-21 1</inkml:trace>
          <inkml:trace contextRef="#ctx0" brushRef="#br0" timeOffset="1279.0728">66 899 15,'0'0'23,"8"17"0,-8-17-5,0 0-6,0 0-4,0 0-2,-6 15-1,6-15-1,0 0 0,0 0 0,0 0-1,0 0 0,19 0 1,-19 0 0,0 0-1,4-19 0,-4 19 0,0 0 0,8-19-1,-8 19 0,0 0-1,0 0-1,0 0 0,0 0-1,0 0-7,0 0-21,0 0 0,0 0 0,-8 26-1</inkml:trace>
          <inkml:trace contextRef="#ctx0" brushRef="#br0" timeOffset="1674.0958">142 1228 24,'0'0'27,"0"0"2,0 0-2,0 0-10,0 0-7,0 0-5,-19 15-2,19-15-4,-2 17-4,2-17-11,4 29-11,-4-29-2,0 0 1,0 0-1</inkml:trace>
          <inkml:trace contextRef="#ctx0" brushRef="#br0" timeOffset="2178.1245">182 1650 32,'0'0'27,"-6"21"-1,6-21 0,-17 11-17,17-11-14,0 0-19,-13 19-3,13-19 1,0 0-1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22:45:20.82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transparency" value="173"/>
      <inkml:brushProperty name="fitToCurve" value="1"/>
    </inkml:brush>
  </inkml:definitions>
  <inkml:traceGroup>
    <inkml:annotationXML>
      <emma:emma xmlns:emma="http://www.w3.org/2003/04/emma" version="1.0">
        <emma:interpretation id="{CD03AB98-382B-4F72-8FAF-1AF0F65694ED}" emma:medium="tactile" emma:mode="ink">
          <msink:context xmlns:msink="http://schemas.microsoft.com/ink/2010/main" type="inkDrawing" rotatedBoundingBox="3536,9168 9671,9099 9672,9183 3537,9253" shapeName="Other"/>
        </emma:interpretation>
      </emma:emma>
    </inkml:annotationXML>
    <inkml:trace contextRef="#ctx0" brushRef="#br0">0 121 13,'0'0'24,"0"0"0,0 0-12,0 0-3,0 0-1,0 0-1,0 0-1,0 0 0,0 0 1,20-2 0,-20 2-1,0 0 0,16-2-2,-16 2 0,20 2-1,-20-2-1,19 0 0,-19 0 0,21-2-1,-21 2 0,21-8 0,-21 8 0,21-2 1,-21 2-2,26-8 1,-26 8 0,25-6 0,-25 6 0,29-4-1,-29 4 1,22-2-1,-22 2 0,21-2 1,-21 2-1,19 0 0,-19 0 0,15 0 0,-15 0 1,0 0-1,27 6 0,-27-6 0,0 0 0,22 8 1,-22-8-1,16 4 0,-16-4 1,17-2-1,-17 2 1,19 0-1,-19 0 0,15-2 1,-15 2-1,19 2 0,-19-2 0,21 0 1,-21 0-1,24 4 1,-24-4-1,25 2 1,-25-2-1,26 0 1,-26 0-1,27 4 1,-27-4-1,26 0 0,-26 0 1,27 0 0,-27 0-1,25-2 0,-25 2 1,28 2-1,-28-2 0,27 0 0,-27 0 0,26 0 1,-26 0-1,28 0 0,-28 0 0,29-4 1,-29 4 0,26-8-1,-26 8 1,25-2-1,-25 2 0,25-6 1,-25 6-1,24 2 0,-24-2 1,21 2-1,-21-2 0,27-2 1,-27 2-1,22 2 0,-22-2 1,25-2-1,-25 2 0,27 6 0,-27-6 0,24 6 0,-24-6 0,29 4 0,-29-4 0,28 4 1,-28-4-1,32 0 0,-32 0 1,36 0-1,-19 0 0,4 0 1,-4 0-1,4 2 0,0-2 0,-4 2 1,6 2-1,-6-4 0,4 4 1,-4-4-1,3 4 0,-1-2 0,0-2 0,0 2 0,2-2 1,-4 0-1,4 0 0,-2 0 0,-2 0 1,0-2-1,4 0 0,-4 2 1,-2 2-2,-15-2 2,34-2-1,-34 2 0,32 2 1,-32-2-1,31-2 0,-12 2 0,-4 0 1,4-4-1,0 4 0,-2-2 0,4 0 0,-2 4 0,1-2 0,-3 2-1,1-2 2,-1 2-1,-2-2 0,4 0 0,-2 0 0,0 2 1,4-2-1,-4-4 0,4 2 0,-3 4 1,3-2-1,0 2 0,2-2 0,0 2 0,-3 0 1,3-2-1,0 2 0,-2-4 0,0 0 1,-2 2-1,5 0 0,1-2 0,-4 2 0,1 0 0,-1 0 0,2 2 0,2-2 1,-1 2-1,-3-2 0,0-2 0,2 4 0,-3-4 0,1 0 0,0-2 0,0 4 0,-2 0 0,2 0 1,0-2-1,-1 0 1,-1 0-1,-3 2 0,4-4 0,-1 4 1,0-6-1,2 2 0,-6 2-1,6 0 1,0 2 1,0-4-1,2 2 0,5 4 0,-5-4 0,-2 2-1,-1-2 1,5 0 0,0 2 0,-4 0-1,-6 4 1,6-4 0,-1 0 0,-1 2 1,2-2-1,-2 0 0,2 0 0,-6 0 0,4-2 0,2 0 0,-4 2 0,-2 2 0,6 0 0,0-2 0,0 0 0,-1 2 1,1-2-1,6 2 1,-4-2-1,-1 0 1,1-2 0,-2 2-1,2 2-1,1-4 1,-5 2 0,6-2 1,-4 0-1,3 0 0,-1 0 0,-2 2 0,2-4 1,1 4-1,-1-4 0,-2 4 0,0 0-1,-1 2 1,1 0 0,0-2 1,-2 0-2,-2 2 1,4-2 0,-2 0 0,2 4 1,-2-4-1,0 2-1,2-2 1,-1 0 0,1 0 0,0 2 0,0 0 1,4-4-2,-3 4 1,1-4 0,4 0 0,-5 0 0,1 0-1,-2 0 1,0 2-1,0 0 1,-4 2 0,2-2 1,-2 0-1,0-4 0,-2 8 0,-15-4 0,32-4 0,-13 2 0,-2 0 0,-2 2 0,4 0 0,-2 0 0,0-4 0,0 4 0,-2 2 0,4-4 0,-3 2 0,-1 0 0,4 0 0,-2 0 1,0 0-2,-17 0 1,36 2 0,-19 0 0,4-2 0,-1 0 0,1 2 0,4-2 1,-4 2-1,3-4 0,1 2 0,0 2 0,-4-2 0,1 2 0,1-4 0,-4 4-1,2-2 2,-2 2-2,2-4 2,-1 2-1,-1 0 0,0 0 1,2 0-1,0 0 0,0 0 0,-2 0 0,2 2 0,-1-2 1,-1-2-2,0 2 2,2 0-1,-4-4 0,8 4 0,-2 0 0,-3-2 0,5-2 0,-2 0 0,3 0 0,-7 2 0,4 0 0,-8 1 0,6-1 0,-4 2 1,2 0-1,-19 0 0,27-6 0,-27 6 0,30-6 0,-30 6 0,28 2 0,-28-2 0,23-6 0,-23 6 0,23 0 1,-23 0-1,28-2 0,-28 2 0,25-2 0,-25 2 0,30-4 0,-30 4 0,29 0 0,-29 0 0,32-2 0,-32 2 0,30 0 0,-30 0 1,27-2-1,-27 2 0,26-2 0,-26 2 0,25-6 0,-25 6 0,28 0 0,-28 0 0,25-2 0,-25 2 0,30-2 1,-30 2-1,30-2 0,-30 2 0,27-2 1,-27 2-1,25-4 0,-25 4 0,20 0 0,-20 0 0,0 0 0,21 2 0,-21-2 0,0 0 0,19 0 1,-19 0-1,0 0 0,0 0 0,0 0 0,15 2 0,-15-2 1,0 0 0,0 0-1,0 0 1,0 0-1,0 0 0,0 0 1,0 0-3,0 0-3,-15-12-7,15 12-26,0 0-1,-28 2 0,9-10-1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3:18:56.396"/>
    </inkml:context>
    <inkml:brush xml:id="br0">
      <inkml:brushProperty name="width" value="0.04167" units="cm"/>
      <inkml:brushProperty name="height" value="0.04167" units="cm"/>
      <inkml:brushProperty name="fitToCurve" value="1"/>
    </inkml:brush>
  </inkml:definitions>
  <inkml:trace contextRef="#ctx0" brushRef="#br0">-1546 2592 22,'0'0'32,"1"-19"0,-1 19 1,-11-17-18,11 17-3,0 0-4,4 21-3,-4-21-2,2 36 0,-2-12-1,0 14 0,4 3 1,3 8-1,-5 4 0,-2 1-1,8 9 0,-6-5 0,-1-3 0,3-3-1,0-5-1,-4-5 1,2-1 0,4-11 0,-1 4 0,-5-9-1,6-6 1,-10-2-1,4-17-2,4 22-1,-4-22-4,0 0-8,0 0-18,0 0-1,6-32 1,-6 11 0</inkml:trace>
  <inkml:trace contextRef="#ctx0" brushRef="#br0" timeOffset="467.0266">-1537 2701 29,'0'-23'31,"0"23"1,17-20-7,-9-12-8,20 17-5,-9-19-3,19 17-3,-6-13-1,15 13-2,-9-2-2,4 10 0,-6 9-1,2 5 0,-6 14 0,-7 2-1,-1 9 1,-9 2 0,-1 9 0,-5 3 2,-1-1-2,-10 4 1,-4-4 0,-5 1 0,-10-3 0,2-1 0,-13-12 1,-2 0-2,-6-7 2,-2-4-2,1-8 1,3-3 0,2-4 0,4-2-2,15 2-2,-4-17-14,21 15-19,0 0 1,5-31-1,11 14-1</inkml:trace>
  <inkml:trace contextRef="#ctx0" brushRef="#br0" timeOffset="1674.0957">-302 2257 58,'0'-17'35,"0"17"1,0-27-7,0 27-20,0 0-3,7 38-3,-9-10-2,2 12 1,0 5-2,6 4 1,-6 6-1,-2 3 1,4-9-1,0 0 0,0-6 0,2-3 1,1-12-2,3-5 2,-8-23-1,25 13 0,-8-15-1,2-4 1,5-13 0,1 1-1,5-1 1,0 4-1,-3 3 1,-1 3 0,-5 3 0,-4 1-2,0 10-8,-17-5-26,0 0 1,0 0-1,0 0 0</inkml:trace>
  <inkml:trace contextRef="#ctx0" brushRef="#br0" timeOffset="2262.1293">75 2151 34,'-4'-21'33,"4"21"1,0-20 0,0 20-21,0 0-3,0 0-4,9 26-3,-1-1-2,5 7 1,0 7-2,4 3 1,0-7-1,1 3 1,2-4-1,1-6 0,-4-5 0,4-6 0,0-6 0,-2-9-1,-2-6 1,0-7 0,4-10 1,-8-5-1,4-10 0,-2-2 0,0-5 1,-3-6-1,-5 0 1,1 4-1,-1 5 0,-5 5-1,0 16-5,-9-2-18,7 21-11,0 17 0,-4 4-1</inkml:trace>
  <inkml:trace contextRef="#ctx0" brushRef="#br0" timeOffset="2640.151">332 2517 11,'0'0'31,"8"-19"1,-8 19 1,0 0-14,0 0-6,0 28-4,0-28-2,-2 30-3,-6-9-1,10 7 0,-2 2-1,0-2 0,-2 8-1,2-6 1,0-1-3,0-12-1,12 5-20,-12-22-11,0 0-2,17-11-1,-8-27 1</inkml:trace>
  <inkml:trace contextRef="#ctx0" brushRef="#br0" timeOffset="3514.201">1152 1933 31,'0'-42'33,"8"12"1,-6 6 0,-12-5-20,10 29-3,0 0-5,12 40-2,-12-4-1,5 15 0,-3-1-3,6 14 1,-8 1-1,7 4 1,-5-5-1,4-5 0,-6-7 0,0-8 0,0-3 0,-4-9 0,6-6-1,-6-7 1,4-19 0,0 0 0,-21 17 0,21-17 0,-19-5-1,19 5 1,-19-32 0,6 9-1,4-7 1,1-4 0,2-7 0,-5-1-1,7-1 2,-7 1-1,1 5 1,-5 3-2,4 6 2,-4-1-1,-2 7 0,2-3 0,-1 4 0,-1 1 0,17 20 1,-26-27-1,26 27 1,-15-20 0,15 20 0,0 0-1,0 0 1,-10 19 0,10 3-1,2 4 1,-2 10-1,-2 4 0,2 11 1,0 3-1,0-1 1,-5 5-1,1-5 0,2-4 1,-2-2-1,2-4 0,0-10-1,0-7 1,2-2-3,0-24-5,10 25-22,-10-25-6,0 0 0,0 0-1</inkml:trace>
  <inkml:trace contextRef="#ctx0" brushRef="#br0" timeOffset="4995.2856">1997 2607 22,'0'0'32,"0"0"2,19-26 0,-19 26-19,5-51-3,11 22-5,-13-19-2,12 0-2,-9-12-1,9-4-1,-3-7 1,-3 3-2,2-2 1,1 6-1,-5 6 1,1 11-1,-4 7 1,-2 16 0,0 5-1,-2 19 1,0 0-1,0 0 1,13 37-1,-9-8 1,-4 10-1,7 4 0,-3 3 0,4-1 1,-7-2-1,3 1 0,2-3-1,-2-3 1,1-12 0,5 0 0,-4-5 0,-6-21 0,15 19-1,-15-19 1,24-13 0,-14-6 0,7-7 0,-2-12 0,2-11 1,4-2-1,0-4 0,-4 1 0,2-1 1,1 2 0,-8 10-1,-1 5 2,-1 10-2,-3 9 2,-7 19-1,6-18 0,-6 18 0,0 0-2,9 20 1,-3-1 0,-4 7 1,4 8-2,-3 8 2,-3 7 0,0 7-1,0-1 1,-3 0-1,-3 1 1,4-7-1,0-8 0,-2-3-1,3-12-1,4 3-6,-3-29-27,0 0-2,0 0 0,0 0-1</inkml:trace>
  <inkml:trace contextRef="#ctx0" brushRef="#br0" timeOffset="5516.3155">3008 1803 63,'0'0'34,"0"0"0,0 0-11,-4 45-15,-9-17-1,11 16-5,-9 3 1,7 7-1,-2-3 0,-1 2 0,-1-2-1,8-4 1,-6-8-2,3-7-1,6-5-2,-3-27-6,8 22-24,-8-22-3,0 0-1,19 12 0</inkml:trace>
  <inkml:trace contextRef="#ctx0" brushRef="#br0" timeOffset="6002.3432">3197 2454 22,'-1'17'33,"1"-17"0,3-18 2,-3 18-20,15-55-2,4 19-4,-7-22-3,9 3-2,-6-9-1,6 0-1,-6 0-1,4 6 0,-4 5-1,2 2 1,-6 13-2,1 4 2,1 10-2,-6 5 2,-7 19-2,17-22 2,-17 22-2,0 0 2,16-2 0,-16 2-1,13 22 1,-9 3-1,1 3 2,1 10-2,-4 1 2,2 8-3,1 2 2,5 2-1,-3 0 1,5-2-1,-3-2 0,1-4 0,3 1-1,-5-14 0,-3 4-2,-5-34-3,17 41-8,-17-41-22,0 0 0,0 0 1,0 0-1</inkml:trace>
  <inkml:trace contextRef="#ctx0" brushRef="#br0" timeOffset="6219.3557">3237 2232 61,'0'0'37,"0"0"0,0 0 0,21-5-30,0-5-2,9 8-3,2 0-4,1-7-8,-1 7-27,7 2 0,-6 2 0,-3 0-1</inkml:trace>
  <inkml:trace contextRef="#ctx0" brushRef="#br0" timeOffset="6754.3863">3841 1846 49,'10'-21'35,"-10"21"2,0 0-2,0 0-23,-12 31-3,7-11-4,5 14-4,-6 4 0,4 5 0,0 8-1,-3 2 1,-3 1-1,0 5 1,-1-1-1,-1 0 1,-3-9-1,6-5 0,-1-10 0,6-2 1,4-10-1,-2-22 1,27 21-1,-7-17 1,9-6-1,5 0 1,6-2 0,-2 0-1,3-3 1,1 3-2,0 6-5,-25-6-29,9 2-2,-26 2-1,21-3 0</inkml:trace>
  <inkml:trace contextRef="#ctx0" brushRef="#br0" timeOffset="-14133.8084">8 104 15,'0'0'30,"0"0"1,-11 19 1,11-19-13,0 0-4,0 0-4,0 0-3,0 0-1,0 0-2,0 0-1,21-15-1,-21 15 0,21-6-1,-21 6 0,32-4-1,-11 1-1,-1 6 1,5-1-1,4 0 1,1-2-1,2-2 0,0-3 0,10 1 1,-4-4-1,-2-1 0,3-1 0,-6 1-1,-1 5 1,-8-5 0,-3 9 0,-21 0-2,29 0 2,-29 0-1,21-2 0,-21 2 0,0 0-1,0 0-1,20-19-2,-20 19-5,19-21-20,-19 21-5,0 0 0,0 0 0</inkml:trace>
  <inkml:trace contextRef="#ctx0" brushRef="#br0" timeOffset="-13525.7737">330 159 39,'0'0'28,"0"0"-4,-4-21-4,4 21-6,0 0-4,8 23-3,-8-23-1,0 28-1,-2-6-1,4 3-1,0 7-1,-2 4 0,-2-1 0,2 9 0,-4-1-1,2 4-1,-1 0 1,1 2-1,2-2 0,-6-5-1,6-6 2,2-4-2,-2-4 1,0-8 1,0-20-2,0 19 0,0-19-6,0 0-22,6-30-6,1 4 1,-3-4 0</inkml:trace>
  <inkml:trace contextRef="#ctx0" brushRef="#br0" timeOffset="-12465.713">804 855 35,'0'0'31,"-17"12"0,17-12-11,0 0-5,0 0-4,0 0-4,0 0-2,-2-19 0,4-9-2,11-2-1,-4-12 0,8-7 1,-3-13-2,7-6 1,-3-7-1,5 1 0,-2 1-1,0 7 2,-4 2-2,-2 11 0,-2 12 0,-5 7-1,1 17 1,-9 17 0,10-23-1,-10 23 1,0 0 0,0 0 0,11 15 0,-11-15 0,12 23 0,-1-6 0,-4 9 0,3 1 0,-1 7 0,-5 7 1,6 2 0,-3 1-1,-3 10 0,-2 1-1,4 0 2,-5-1-3,-1 3 2,2-6-1,-2-2 1,6 1-2,-6-12 2,-2-4 0,6-8 0,-2-9 0,-2-17-2,0 0 0,9 21-3,-9-21-5,10-21-19,-10 21-6,0-28 1,-2 11 0</inkml:trace>
  <inkml:trace contextRef="#ctx0" brushRef="#br0" timeOffset="-12207.6983">874 665 37,'0'0'36,"0"0"-1,5-24 1,16 28-23,-21-4-2,32-10-4,-13 10-3,4 10-2,0 1-1,1 0-1,1 2-2,-4-11-5,17 4-28,-15-4 0,1-17-2,-3-2 1</inkml:trace>
  <inkml:trace contextRef="#ctx0" brushRef="#br0" timeOffset="-11382.651">1448 108 20,'0'0'29,"0"0"0,5 19 1,-1 7-17,-13-5-2,10 22-3,-4-5-1,3 14-1,-8 3-1,10 5-1,-8-3-1,8 5 0,-4-7-1,10-5-1,-4-2 0,3-7-1,5-5 0,1-8 0,4-7 0,-2-8 1,6-9-1,0-8 0,5-11 1,-7-8-1,6-5 0,-4-6 2,-1-9-2,1-2 2,-2-10-2,0 2 2,-2 2-2,0-7 2,-9 1-2,3 7 1,-5 4 0,-6 7-1,0 1 1,-6 12 0,1 7-1,5 19-2,-10-17-2,10 17-11,-19-11-20,19 11-1,0 0 0,0 0-1</inkml:trace>
  <inkml:trace contextRef="#ctx0" brushRef="#br0" timeOffset="-10787.617">2042 81 30,'0'0'34,"0"0"0,0 0 1,0 0-13,0 0-11,0 0-3,23-20-4,9 18 0,-7-6-2,15 5-1,3-5-1,4 2 0,-3 3 0,3 1 0,-5-2-1,-2 2 0,-6 2-2,-8-4-3,-1 12-5,-25-8-18,0 0-6,0 0-1,0 0 1</inkml:trace>
  <inkml:trace contextRef="#ctx0" brushRef="#br0" timeOffset="-10474.5991">2321 98 47,'0'0'34,"-14"27"0,11-8 0,3-19-24,-6 49-2,0-12-5,6 10 0,-2 6-1,2 7-2,-3 4 1,3 4-1,-6-4 1,0-2-2,2-11 1,2-6-1,-1-9 1,1-9 0,2-27-1,0 0-3,11 18-6,-17-35-24,18-5-1,1-5 0,0-8 0</inkml:trace>
  <inkml:trace contextRef="#ctx0" brushRef="#br0" timeOffset="-8812.5041">3338 64 16,'3'-32'33,"-3"32"0,6-26 1,-12 9-14,6 17-5,0 0-7,0 0-3,0 28-2,0-5 0,2 11-2,-4 7 0,-3 8 0,3 12 0,-4 3 0,2 2-1,-5 3 0,-1-7-1,1-3 1,3-7 0,-1-10 0,7-6-2,0-12 3,5-5-1,-5-19 0,21 17 1,-21-17 0,32 4 0,-11-4-1,6 0 1,-6 0 0,7 2 0,-5-2 0,3 3 0,-1-3-1,-4 2 0,-4 4 0,-17-6 0,26 7-3,-26-7-4,15-5-22,-15 5-6,6-21-1,-4 2 0</inkml:trace>
  <inkml:trace contextRef="#ctx0" brushRef="#br0" timeOffset="-7498.4289">4906 215 36,'1'-30'33,"3"-4"0,-4 2 1,-9-15-17,13 24-6,-16-9-4,7 10-3,-13 3-1,18 19 0,-39-2-2,12 19 0,-5 9-1,4 16 1,-3 9-2,3 13 2,-2 5-2,7 7 0,6 3 2,0-2-2,7-5 1,7-3-1,1-7 1,4-7-1,7-8 1,2-13 0,6-9 0,4-10 0,6-14 0,3 1 1,-7-7-1,7-8 1,0-3 0,-7 0-1,-2 4 0,-4-9 0,-4 3 1,-11-3-1,2 2 0,-8-2 0,-2-3 0,-1 3 1,-8-3-1,-4 3 1,0 6-1,-4-2 1,0 6-1,3 5 0,1 2 0,0 4 1,4 2 0,15-2 1,0 0-1,-19 17 0,19-17 0,0 0 2,0 0-1,24 6-1,-7-8 1,8-4-1,-1-1 0,7-1 1,-1 1-1,6 1-1,-2 2-1,-5 0-2,7 21-12,-8-11-24,-2 7 0,-7-11 0,2 0 1</inkml:trace>
  <inkml:trace contextRef="#ctx0" brushRef="#br0" timeOffset="-6829.3906">5316 240 38,'12'-29'32,"-12"29"1,0 0 0,0 0-20,2 19-3,-12 2-4,10 15-1,-5 1-1,6 10-1,-10 6 0,13 7-2,-10 4 1,2 2 0,2-2-1,-1 8-1,-3-8 1,0-2-2,4-7 1,1-12-1,-1-5 0,0-16-3,6 1-3,-4-23-12,0 0-17,1-23 1,9 1-1,1-5 0</inkml:trace>
  <inkml:trace contextRef="#ctx0" brushRef="#br0" timeOffset="-6494.3715">5644 341 55,'17'-20'35,"-17"20"0,8 17-1,-8-17-26,-2 56-1,-2-22-4,4 24-1,-2-5 1,2 13-3,-2 0 2,2 7-2,0-7 1,0 2-2,8-6 1,-4-9 1,7-6-2,4-9 1,2-8 0,8-11 0,1-6 0,5-13 0,6-4 0,-1-5 0,4-3-2,-2-6-1,0 14-7,-17-13-22,5 6-4,-26 11 1,23-19-1</inkml:trace>
  <inkml:trace contextRef="#ctx0" brushRef="#br0" timeOffset="-6228.3563">5729 810 58,'0'0'38,"-19"10"0,19-10-1,0 0-26,19 3-3,-19-3-3,33 10-2,-13-14-2,3 10 0,4-6-1,1 4 0,2-3-1,2-6-1,-1 7-4,-10-16-4,9 20-19,-30-6-8,28-17-1,-28 17 2</inkml:trace>
  <inkml:trace contextRef="#ctx0" brushRef="#br0" timeOffset="-5937.3396">5678 452 44,'-17'6'34,"17"-6"2,-28 11-1,28-11-22,0 0-1,0 0-6,0 0 0,21 10-2,-2-16-1,5 2-1,5 1 0,3-1-1,0 2 0,2-4-3,0 16-6,-13-6-29,9-1 0,1-1-1,-9-2 0</inkml:trace>
  <inkml:trace contextRef="#ctx0" brushRef="#br0" timeOffset="-5193.2971">6763 564 59,'0'0'36,"0"0"-2,0 0 1,-39-27-26,39 27-2,-25-15-4,10 2-1,-6-2-1,-6 7 0,-1-1 0,-6 5-1,0 4 0,-2 8 0,0 5 0,2 4-1,4 11 1,-1 0-1,10 8 2,6-6-2,2 4 1,7 2 0,6-8 0,2 0 1,8-1-1,5-8 0,6-1 0,1-2 1,5 2-1,1-6 0,4 10 0,-5-9 0,1 8 0,-5 2 0,-2-1 0,-4 3 1,-8-1-1,-1 5 0,-14-9 1,-1 5 0,-6-3 0,-5-5 1,-6-2-1,1-7 0,-9-8 0,2-8 0,-3-1-1,1-2-1,6-3-2,-6-8-8,13 16-26,2 4-1,17 2 0,-21 4 1</inkml:trace>
  <inkml:trace contextRef="#ctx0" brushRef="#br0" timeOffset="8157.4666">4983 2136 23,'10'-26'31,"-10"26"1,3-19-8,-8-6-3,5 25-7,0-18-4,0 18-2,0 0-2,0 0-1,0 0-2,13 30-1,-15 0-1,-2 11 0,1 6 0,1 12 1,-4 5-2,-2 7 1,1-7 0,1-1-1,-5-3 0,3-9 1,6-8-1,-1-13 0,1-7-1,2-23-1,2 26-3,-2-26-9,0 0-21,5-19-2,-5 19 1,12-24 0</inkml:trace>
  <inkml:trace contextRef="#ctx0" brushRef="#br0" timeOffset="9159.5239">5536 2294 16,'0'-24'30,"0"24"1,0-21 0,0 21-15,0 0-2,-9-26-6,9 26-1,0 0-2,2 24-2,-2-24 0,-6 42 0,2-10 0,0 9-1,-3 4-1,5 4 0,-8 4 0,7-2 0,-3-4-1,0-4 0,-1-5 0,-1-6 1,1-8-2,1-5 2,6-19-1,-10 21 0,10-21 0,0 0 0,0 0 1,0 0 0,0 0-1,0 0 1,17 7 0,-17-7 0,25 2 0,-4 0 0,2-6-1,5 3 1,4-5 0,2 2 0,4-1-1,2-9 1,0-1-1,-4-2 0,-4-3 0,-2-3 1,-3-3-1,-6-6 0,-6 0 0,-6-2 0,-3 2 0,-6-4 0,-6 4 0,-9 2 0,2 2-1,-10 5 1,-2 2-1,-3 6 1,-8 6-1,0 7 0,-2 6-1,0-2-3,12 24-13,-1-11-18,1 6 0,5-3 0,21-18 0</inkml:trace>
  <inkml:trace contextRef="#ctx0" brushRef="#br0" timeOffset="10486.5998">6203 2454 25,'0'0'27,"0"0"2,0 0-11,-2 21-3,2-21-5,-10 43-2,-1-16-1,5 12-2,-5-3-1,3 11 0,-3-2-2,3 8 2,1-6-1,5 4-2,4-6 1,7-5-1,3-6 1,14-4-2,1-11 2,11-4-2,-2-8 0,9 1 0,-7-12 0,-2 2-1,2 2-4,-21-9-5,2 3-23,-19 6 0,0 0 0,0 0 0</inkml:trace>
  <inkml:trace contextRef="#ctx0" brushRef="#br0" timeOffset="10708.6125">6172 2856 56,'0'0'34,"0"0"1,25 0-2,-2 11-23,-4-15-4,11 13-3,4-3-2,-4-2-5,12 13-4,-17-17-15,-3 7-11,7-1-1,-14-8 1</inkml:trace>
  <inkml:trace contextRef="#ctx0" brushRef="#br0" timeOffset="10974.6277">6246 2577 40,'0'0'33,"0"0"2,-5-27 0,5 27-21,7-20-3,-7 20-4,27-8-3,-6 8-2,1 10-3,3-3-6,22 20-13,-7-5-15,5 1 0,1 1-1,-3-3 1</inkml:trace>
  <inkml:trace contextRef="#ctx0" brushRef="#br0" timeOffset="11553.6608">7083 2678 49,'0'0'34,"-13"31"0,2 4-2,5 9-20,-9-3-3,11 6-7,-2 4 1,5 7-2,-5 1-1,6 1 0,0 0 1,0-1-3,-2-5 1,-6-8 0,8-5 0,-9-11-1,5-7 1,4-23-1,0 0 1,-21 0 1,16-23-1,1-7 1,-6-4 0,5-7 0,-1-10 0,-3 4 1,-1-8-1,4 4 2,-9 0-2,4 4 3,-6 2-3,2 6 2,-4 1-1,2 8 1,-2 3 0,7 10-1,-5 1 0,17 16-1,-24 7 1,24-7 1,-19 38-2,11-8 0,1 11 1,-1 6 0,-1 8 0,-1 3-1,1-5 1,-3-2-3,3 2 0,-6-18-8,13 3-24,-4-6-1,4-15-1,2-17 0</inkml:trace>
  <inkml:trace contextRef="#ctx0" brushRef="#br0" timeOffset="12034.6883">7335 2933 55,'-19'-23'36,"19"23"-2,0 0 3,-28-21-25,28 21-2,0 0-4,28 23-2,-28-23-2,36 21 0,-9-12 0,-1 4-2,6-1 1,4-5-2,2 1 1,-4-1-3,2 10-2,-13-24-11,7 16-20,-9-3-1,-21-6 0,23 15 1</inkml:trace>
  <inkml:trace contextRef="#ctx0" brushRef="#br0" timeOffset="12283.7026">7545 3040 54,'0'0'34,"-19"26"1,18-7-1,-16 4-22,18 28-3,-12-2-5,5 7-1,-3 8-1,-1 4 0,-1 0-2,2 2 1,-1-8-2,-1-15-2,11 7-8,-12-16-22,11-13-3,1-25 0,0 0 0</inkml:trace>
  <inkml:trace contextRef="#ctx0" brushRef="#br0" timeOffset="19542.1177">-1679 4952 7,'0'0'28,"-6"-51"2,8 23 1,2-4-13,-8-12-4,16 12-4,-12-9-3,17 14-1,-14-3-3,-3 30-1,29-32 0,-12 27-1,-17 5-1,28 11 1,-28-11-1,32 32 0,-13-8 1,-7 3-1,1 9 0,-4 5 1,-5-3-1,0 7 1,-4-4-1,-9 6 1,3 2-1,-5-3 1,-1-1-1,-3-6 0,4-3 0,-1-6 1,5-7 0,3-3 0,4-20 0,-4 23-1,4-23 2,0 0-1,0 0 1,29 13-1,-29-13 1,34-7 0,-15-1-1,7 4 2,-3-3-2,7-1 1,-5-3-1,3 2 0,-3-3 0,-1 3-1,-7 0 1,-1 1-1,-16 8 1,20-17-2,-20 17 0,12-23-3,-12 23-10,0 0-21,0 0 0,0 0-2,0 0 1</inkml:trace>
  <inkml:trace contextRef="#ctx0" brushRef="#br0" timeOffset="19954.1413">-1253 4443 47,'-6'-21'34,"6"21"1,-19-17 0,2 6-23,17 11-2,0 0-5,8 32-3,-2-9 0,9 3-1,4 4-1,5-3 1,-1 8-1,7-1 1,3 6-1,-3-6 0,-2-10 0,3 5 0,-5 1-1,-3-8 0,1-5-1,-6-4-2,2 4-3,-20-17-5,27 2-16,-27-2-7,0 0 1,9-19 0</inkml:trace>
  <inkml:trace contextRef="#ctx0" brushRef="#br0" timeOffset="20298.161">-1158 4931 33,'0'0'34,"0"0"1,0 0 0,-21-19-19,21 19-2,9-56-6,-1 18-2,-4-20-2,5 1-1,3-11-1,-3 4-1,2-4 0,1 10-1,3 5 0,-4 4 0,3 14-1,-5 3-2,-9 32-3,17-32-9,-17 32-21,17 7 0,-17-7 0,13 21 0</inkml:trace>
  <inkml:trace contextRef="#ctx0" brushRef="#br0" timeOffset="20878.1941">-793 4223 28,'-26'-23'33,"14"2"1,5-9 3,1-20-19,18 23-4,-14-16-6,22 13-1,-10 0-4,11 13 0,-8 7-2,12 12-2,-1 13 1,-1 10 0,-2 5 1,2 7-1,3 5 1,-5 5-1,0 2 1,-8 6-1,-2-1 1,-3-1-1,-4 1 0,-2 3 0,-6-2 0,0-1 0,-4-5 0,1-7 0,3-5 0,0-7 1,2-5 0,4-8 0,-2-17 1,21 7-1,-2-14 1,6-4 0,-1-6 0,7 0-1,-1-2 0,0-2 0,-1 4-1,-3 2 0,-3 6-1,-4 3-1,0 6-4,-19 0-28,0 0-3,0 0-1,11-23 0</inkml:trace>
  <inkml:trace contextRef="#ctx0" brushRef="#br0" timeOffset="22982.3144">1393 4012 21,'-19'11'35,"19"-11"-2,-6-19 1,10-13-15,-4 32-5,6-51-4,3 19-4,-1-15 0,1-2-4,2-3 0,3-3-1,-3-5 0,4 9-1,-3-4 0,1 12 0,-6 0 0,7 11 0,-5 5 0,1 7 0,-10 20 0,17-29 0,-17 29 0,17-9 0,-17 9 0,20 9 0,-20-9 0,19 38 0,-9-10 1,-1 8-1,6 5 0,-5 5 1,-1 1-1,3 5 0,-5-3 0,7 2 1,-7-5-2,-1-3 1,5-6-1,-5-1 0,3-7-2,-9-11-2,12 9-6,-12-27-19,0 0-5,0 0-1,-23 3 1</inkml:trace>
  <inkml:trace contextRef="#ctx0" brushRef="#br0" timeOffset="23200.327">1461 3765 50,'-17'0'37,"17"0"-1,0 0 0,-12-30-24,29 30-3,2-9-6,8 1-2,1 4-4,3-16-12,5 16-21,3 4 0,-1 0-1,0-4 0</inkml:trace>
  <inkml:trace contextRef="#ctx0" brushRef="#br0" timeOffset="22178.2685">590 4315 22,'-4'21'33,"4"-21"-1,0 0 2,0 0-15,-13-53-5,24 23-3,-13-25-4,14 1-1,-14-12-3,11 0-1,-3-6-1,-2-1 1,5 1-2,0 8-1,-1 6 1,0 5 0,-3 12 0,5 1 0,-5 14 0,1 5 0,-6 21 0,12-28 0,-12 28 0,15-17 0,-15 17 0,15 4 0,-15-4 1,21 26-1,-10 0 0,-2 8 0,3 15 0,3 0 0,-4 8 0,3-3 0,-3 1-1,4-2 1,0-8 0,-1-2 0,-1-16 0,2-9 0,-15-18-1,25 12 1,-25-12 0,22-17 0,-12-4 0,-1-11 0,-1 0 1,-3-6-1,5-5 0,-1-4 0,-1-6 1,0-1-1,1 1 0,-3 10 0,3-3 0,-1 11 1,-1 4-1,-1 9 0,3 5 0,-9 17 0,0 0 0,23-8 1,-23 8-1,19 21 0,-8 0 0,-3 7 0,0 6 1,-1 5-1,-1 9 0,-4 4 0,2 5 0,-3-3 1,-1-5-1,2 0 1,4-7-2,-2-3 1,0-9-1,-1-3 1,1-3-4,-4-24-12,0 0-19,0 0-2,8 13 1,-8-13-1</inkml:trace>
  <inkml:trace contextRef="#ctx0" brushRef="#br0" timeOffset="13866.7931">9023 3976 53,'0'0'36,"0"0"0,0 0 0,1 34-21,-18-23-5,12 21-5,-12-3-2,5 8 0,-1 7-2,4 3 1,-8 3-1,1 9 1,-1-6-1,6 3 0,-6-5-1,7 2 1,3-10-1,1-7 0,12-10 0,1-5 0,14-6 0,10-6 0,6-9 0,5 4 0,5-8-2,1 4-1,5 10-4,-21-20-11,2 10-19,-5 2 0,-16 0-2,-13-2 2</inkml:trace>
  <inkml:trace contextRef="#ctx0" brushRef="#br0" timeOffset="14130.8082">8996 4400 56,'0'0'36,"0"0"1,17 24-1,-2-31-22,17 22-4,-13-13-4,12 7-3,-7-3-1,7 7-2,1-4-2,-11-12-3,11 20-9,-32-17-22,28 0-1,-28 0 1,0 0-1</inkml:trace>
  <inkml:trace contextRef="#ctx0" brushRef="#br0" timeOffset="14421.8249">9064 4050 71,'0'0'37,"0"0"-1,12-21 2,-12 21-29,22-4-4,-22 4-2,32 17-2,-14-4 0,2 6-1,3-2 1,-2 4-4,5 3-1,-26-24-12,33 28-21,-14-13 1,-19-15-1,28 27 0</inkml:trace>
  <inkml:trace contextRef="#ctx0" brushRef="#br0" timeOffset="12553.718">7879 3219 50,'26'-9'35,"-26"9"-1,0 0 2,29 30-24,-29-30-3,-12 47-3,-3-15-2,11 11 0,-11 4-3,2 6 1,-2 0-1,-4 3-2,6-1 0,-6-6-4,17 9-10,-8-18-21,1-10 0,1-4-1,8-26 0</inkml:trace>
  <inkml:trace contextRef="#ctx0" brushRef="#br0" timeOffset="12885.737">8208 3345 63,'0'0'37,"19"-26"-2,-19 26 1,21 9-23,-21-9-6,23 6-3,-2 7-3,11 4 1,-6 2-1,6 0 1,3 0-1,-1-4-1,5-4-1,-6-4-1,-1 7-7,-32-14-18,21 1-10,-21-1-1,0 0 1</inkml:trace>
  <inkml:trace contextRef="#ctx0" brushRef="#br0" timeOffset="13130.751">8439 3421 68,'-13'32'36,"-8"7"0,2-14-2,6 27-25,-14-8-3,14 6-3,-8 3-1,12-8-1,3-1-1,-3-1-1,3-2-1,-3-10-6,16 4-18,-11-8-10,-1-7 0,5-3 0</inkml:trace>
  <inkml:trace contextRef="#ctx0" brushRef="#br0" timeOffset="13478.7709">8701 3656 47,'20'-8'31,"-20"8"2,0 0 0,25 15-24,-25-15 0,-2 38-2,-9-12-1,11 16 0,-12-3-1,3 10 0,-10 0-2,6 8 0,-8-8 0,2 4-2,0-3 1,4-2-2,-2-5 0,7 2 0,-3-9-2,2-8-1,9 4-5,2-32-10,-19 19-19,19-19 0,0 0 0,0 0 1</inkml:trace>
  <inkml:trace contextRef="#ctx0" brushRef="#br0" timeOffset="15088.863">9755 4581 46,'0'0'35,"0"0"1,0 0 0,17 20-17,-22-40-7,5 20-6,5-25-2,-6 4-2,-7-1 0,2-6-2,-3 5 1,-6 8-2,1 4 1,-14 5-1,5 8 1,-7 17-1,7 5 0,-9 8 0,9 8 1,-3 5 0,11 2 0,-2-4 0,13 3 0,-2-7 0,6-3 1,6-4-1,5-4 1,1-2 0,1-5 0,8 2 0,1-2-1,3-1 1,-2-1 0,-2 4-1,-4 3 0,-2-1 0,-4 7 0,-7-4 0,-4 6 1,-6-2 0,-9 2-1,0-2 1,-6-6-1,0-5 1,-3-2-1,-10-6 1,1-17-2,-3-11 0,4-6-1,-4-5-2,10 9-6,-12-4-28,13-1 2,3 5-3,3 3 3</inkml:trace>
  <inkml:trace contextRef="#ctx0" brushRef="#br0" timeOffset="23917.368">2260 3324 49,'0'0'35,"0"0"1,-21 17-1,21-17-23,0 0-5,-7 19-4,7 0-1,-2 2 0,0 11 0,0 4-1,6 5 0,-4 4 0,0 0 0,-2 3-1,6-1 1,-4-4-2,0-7 0,3 1-4,-10-16-8,7-4-22,0-17-2,5 21 0,-5-21 0</inkml:trace>
  <inkml:trace contextRef="#ctx0" brushRef="#br0" timeOffset="24951.4271">2758 3289 37,'11'-23'35,"-11"2"-1,0 21 1,0 0-17,-20 6-9,23 20-3,-12 1-3,5 16-1,-5 10-1,1 7 0,-1 6-1,-1 6 1,-5-5 0,6-6 0,1-7-1,0-9 0,-1-13 1,7-7-1,2-25 0,0 0 0,0 0 1,-15-17-2,15-9 2,6-10-1,-5-4 0,1-5-1,6-4 2,1-2-2,1-3 2,3 5-1,-2 0 0,8 2-1,-2 5 1,0 5 0,2 6 0,0 5 0,2 7 0,0 10 0,6 3 0,1 14 0,4 1 0,-2 8 1,3 4-1,-3 1 0,-2 3 0,-3-1 0,-12 1 0,-3-3 0,-3 1 0,-7-4 0,-7 0-1,-3-1 1,-5 1 0,-4-4-1,-4-1 0,-5-7 1,1-1-1,-1-2 1,0-10 0,1-2 0,1 1 1,9-1-1,-2-3 2,19 11-1,-21-15 0,21 15 0,0 0 0,0 0 0,0 0 0,6 24 1,3-3-2,0 2 1,1 1 0,5 12 0,0-4 0,0 4-1,2-4 1,-1 2-1,-5 0 1,10-4-1,-6-2 0,-2-5-1,6 3-1,-19-26-2,32 36-9,-32-36-24,21 9 0,-21-9-1,23-15 1</inkml:trace>
  <inkml:trace contextRef="#ctx0" brushRef="#br0" timeOffset="23606.3501">2040 3277 65,'0'0'37,"-17"-20"1,17 20-2,-21-17-28,21 17-3,0 0-3,0 0 0,31 11-2,-10-7 1,1-4-1,9 2 0,1-2 0,6-4 1,5-4-2,-1 3 1,1-1-1,-5-3-2,4 12-2,-16-14-9,12 13-23,-13 6 1,-25-8-2,23 16 2</inkml:trace>
  <inkml:trace contextRef="#ctx0" brushRef="#br0" timeOffset="25217.4423">3356 3343 57,'0'0'35,"0"0"2,10 27-1,-10-27-27,-17 45-1,7-17-3,9 10-2,-3-2-1,2 5 0,-4 0 0,6 5-2,-2 1 1,-2-4-1,6-3-2,-5-12-2,10 8-11,-3-18-23,-4-18 1,0 0-1,0 0 0</inkml:trace>
  <inkml:trace contextRef="#ctx0" brushRef="#br0" timeOffset="25733.4718">3572 3309 51,'21'19'33,"-13"4"1,-3 11-4,-1-8-20,17 16-2,-4-7-4,4 9 0,-2-5-2,0 6 1,2-5-2,-4 5 1,0-5-2,2-3 0,-8-5-2,4-9-2,6 9-6,-21-32-14,11 19-11,-11-19-1,0 0 1</inkml:trace>
  <inkml:trace contextRef="#ctx0" brushRef="#br0" timeOffset="26023.4884">3497 3974 53,'0'0'36,"-19"10"-1,19-10 0,5-49-24,26 15-4,-7-21-2,20-3-1,-6-12 0,7 6-2,4-4 0,-5 8-2,-2 9-3,-10 2-3,9 21-27,-16 9-4,-25 19 0,23-23-1</inkml:trace>
  <inkml:trace contextRef="#ctx0" brushRef="#br0" timeOffset="29118.6655">6464 4149 58,'0'0'36,"0"0"0,0 0 0,11 23-18,-11-23-11,0 41-4,-1-10-2,-3 16-1,4 5 0,-2 14 0,-2 2 0,0 0 1,1 3-1,-5-10 0,2-7 0,1-9 0,-1-11 0,2-15 0,4-19 0,0 0-1,0 0 1,-9-39-1,5 7 1,-4-10-1,6-7 0,-5-9 0,-5 1 0,3 5 0,-4-3 1,1 4-1,-1 8 1,2 3 0,-6 14 0,2 5 0,15 21 0,-27-22 0,27 22 1,-26 11 0,10 4 0,1 15 0,4 2 0,-4 11 1,3 10-2,5 0 1,-5 2 0,7-5-1,1 7-3,-7-25-10,7 7-23,2-10-1,0-10 1,2-19-1</inkml:trace>
  <inkml:trace contextRef="#ctx0" brushRef="#br0" timeOffset="26997.5441">4752 3567 23,'0'0'33,"-9"-26"0,9 26 1,0 0-14,0-15-5,0 15-6,0 24-4,2-1-1,-2 3-3,0 18 1,-4 1-2,-2 6 1,4 7-1,-2-1 0,-5 5 0,3-9 1,1 3-2,-9-15-1,14 3-2,-11-29-6,20 9-18,-9-24-5,0 0-1,8 17-1</inkml:trace>
  <inkml:trace contextRef="#ctx0" brushRef="#br0" timeOffset="27585.5778">4983 3716 52,'0'0'34,"0"0"0,19 17 0,-7 2-25,-12-19-3,3 41-3,-6-16 0,4 11-1,-8 3-1,5-3 1,-6 5 0,5 5-1,-9-12 1,7-1-1,-1-4 1,-2-3-2,6-5 1,0-1 0,2-20-1,6 17 0,-6-17 0,19 10 1,-19-10-1,30 0 0,-11 2 1,4-4-1,0 0 0,5 2 1,-1-4-1,3 2 0,0-3 0,1-1 0,-7 4 1,3 0-1,-6-2 0,-4-3 0,-17 7-1,28-30 2,-17 7-2,-1-3 1,-1-4-1,-7-4 1,4-4-1,-10 0 1,-3 6 0,-1 0 0,-5 6 0,-4 2 0,-6 3 0,2 8 0,-9 5 0,-2 3-1,-1 6 1,-3 1-2,4 10-1,-2-7-5,34-5-26,-30 30-3,30-30 1,-6 34 0</inkml:trace>
  <inkml:trace contextRef="#ctx0" brushRef="#br0" timeOffset="28025.6029">5561 3927 58,'0'0'35,"13"-24"1,-13 24-6,19 2-15,-19-2-6,4 30-4,-8-2-1,8 11-2,-6 3 0,4 11-1,-2 5 0,4-2 0,-3 3 0,3-8-1,4-6 0,3-7 1,-1-6-2,7-6 2,4-7-1,3-6-1,5-9 0,-3-8-3,10 10-4,-21-27-12,6 8-16,-4-6-1,-4 0 0,-11-2 1</inkml:trace>
  <inkml:trace contextRef="#ctx0" brushRef="#br0" timeOffset="28230.6147">5614 4200 66,'0'0'38,"0"19"-2,0-19 2,38 15-29,-38-15-2,36 0-4,-15 2-1,3-4-2,3 6-4,-10-19-8,9 11-25,-5 0 1,-21 4-2,28-9 1</inkml:trace>
  <inkml:trace contextRef="#ctx0" brushRef="#br0" timeOffset="28459.6278">5676 3980 67,'-21'-4'38,"21"4"0,0 0 1,0-23-26,0 23-7,23-7-3,-2 3-1,7 0-3,-5-5-8,13 11-27,-4 5-3,6 1 0,-4-2 0</inkml:trace>
  <inkml:trace contextRef="#ctx0" brushRef="#br0" timeOffset="39793.276">2182 5741 33,'0'0'34,"0"0"0,-7-23 1,3-9-17,13 13-5,-10-32-5,6 6-1,1-21-2,3-5-1,-3-10-1,7 4-1,1-4-1,-3 5 0,0 8-1,-1 10-1,1 11 2,1 17-2,-9 5 1,3 7-1,-6 18 1,0 0 0,0 0 0,0 0 0,21 7-1,-21-7 1,21 38 0,-2-6 0,-6 7 0,8 10 0,-6 10 1,2 5-1,-4 3 0,4 5 0,0-6 0,-2-2-1,-1-4 0,1-15-3,6 8-4,-18-32-8,9 2-21,-12-23 1,15 20-1,-15-20 1</inkml:trace>
  <inkml:trace contextRef="#ctx0" brushRef="#br0" timeOffset="39984.2869">2275 5413 63,'0'0'37,"-19"-2"-1,19 2 0,0 0-28,27-13-2,-3 4-4,10 5-6,-5-9-30,14 3-1,9 3-1,-5-8 0</inkml:trace>
  <inkml:trace contextRef="#ctx0" brushRef="#br0" timeOffset="39167.2402">1343 5856 33,'0'0'32,"-13"32"2,13-32-1,-21-8-19,21 8-1,2-45-5,8 3-2,-7-25-1,15-5 0,-9-16-2,4-3 1,1-5-2,1 10-1,-6 5 0,4 13 0,-3 11-1,-1 12-1,-7 11 1,2 15 0,2 2 0,-6 17 0,0 0-1,0 0 1,9 19 1,-3 4-1,0 9-1,1 7 1,6 16 0,-3 0 0,3 7 0,0 4 0,4 0 0,-3-4 0,5-11 0,0-1 0,-6-12-1,4-8 2,-6-7-2,-11-23 1,23 13 0,-23-13 0,19-30 0,-8-2 0,2-13 0,4-10 1,4-17 0,2-10-1,-2-5 1,2 2-1,1 2 1,3 12 0,-10 7-1,-2 9 0,0 17 0,-4 12 1,-11 26 0,0 0-1,25 0 1,-21 23-1,3 14 1,1 9-1,-2 16 0,1 9 1,-1 6-1,0 4 0,-6-1 0,0 1 1,-2-10-2,-4-7 0,6-5-2,-4-24-7,16 3-27,-3-12-1,1-7 0,-10-19 0</inkml:trace>
  <inkml:trace contextRef="#ctx0" brushRef="#br0" timeOffset="40313.3058">2684 4969 60,'0'0'36,"-11"-21"0,11 21 1,6-17-27,-1-4-3,27 14-2,-7-8-2,13 9 0,2-2-2,3 3-1,8 1-2,-7-4-4,13 16-16,-18-4-15,-1-6 0,-15 6 0,-23-4 0</inkml:trace>
  <inkml:trace contextRef="#ctx0" brushRef="#br0" timeOffset="40546.3191">2910 4899 78,'-16'34'37,"7"-8"-1,3 27-4,1-14-26,5 14 1,0 9-5,0 6-1,0 6 0,0-5-2,1 3-3,-4-18-8,6 3-25,-3-8-1,6-8 0,-4-14 0</inkml:trace>
  <inkml:trace contextRef="#ctx0" brushRef="#br0" timeOffset="40812.3343">3266 4946 69,'0'0'36,"0"0"-2,-6 32 2,-17-6-33,19 21 0,-3 6-2,-3 9 0,-1 4 0,2 10-1,-3 1 0,1-4-2,5 4-4,-15-20-18,12 1-11,5-14 0,-4-14-1</inkml:trace>
  <inkml:trace contextRef="#ctx0" brushRef="#br0" timeOffset="41322.3635">3237 5063 84,'8'-25'36,"3"1"2,4-14-11,8 23-22,-2-6-1,13 8-2,2 0 0,6 9-1,-1 10-1,-3 5 1,2 8-2,-10 7 1,-9 3 0,-4 16 0,-13-2-1,-14 2 2,-3 2-2,-10-5 2,-5-3-1,-2-10 1,-4-11-1,-1-12 1,0-10 0,8-11-1,0-4 1,5-3-1,3-5 1,6 7 0,3-3 0,10 23-2,-9-28 2,9 28-1,0 0 0,19 19 0,-8 1 1,0 7 0,10 3-1,0 11 0,2 1 1,-2 3-1,3 6 0,-1 0-1,3-4-1,-7-2-4,13 13-7,-18-20-25,7-2-1,-6-15 1,-15-21-1</inkml:trace>
  <inkml:trace contextRef="#ctx0" brushRef="#br0" timeOffset="41590.3788">3942 5055 82,'0'0'39,"0"0"0,-19 28-1,7-11-32,10 17-2,-7 6-3,1 5 1,7 10-2,-3 3-1,-2 10 1,-2 2-2,5 5 0,-11-13-5,18 17-13,-8-24-19,1-14 0,3-14 1,0-27-1</inkml:trace>
  <inkml:trace contextRef="#ctx0" brushRef="#br0" timeOffset="41869.3948">4243 5053 82,'0'0'37,"0"0"1,9 23-1,-13 1-33,10 10-2,5 6 0,5 5-2,4 10 0,5 3 0,2 6 0,1 0 0,0 8-1,-3-10 1,0-2-3,-3-2 0,-6-26-9,1 6-25,-4-15 0,-13-23-1,0 0 0</inkml:trace>
  <inkml:trace contextRef="#ctx0" brushRef="#br0" timeOffset="42092.4075">4184 5765 80,'-17'17'39,"17"-17"0,0 0 0,25-51-35,9-9 1,15-8-1,-2-13-2,14 2-2,1 15-10,-16-9-26,1 20-3,-17 19 0,-12 8-1</inkml:trace>
  <inkml:trace contextRef="#ctx0" brushRef="#br0" timeOffset="36718.1">-636 6183 12,'-22'8'33,"22"-8"0,-17-2 1,17 2-12,0 0-5,-31-30-5,31 30-4,4-36-2,6 19-2,-3-9-1,12 1-2,-2-1 1,6 9-1,-2 2 0,3 9 0,-3 4-1,6 6 0,-8 4 0,-2 10 0,0 11 0,-6-1 0,-7 12-1,0 3 1,-8 6 0,-4 0 0,-5-2-1,2-4 1,-3-7 0,-1-10 0,10-3-1,5-23 1,0 0 0,0 0-1,0 0 1,19-23 0,-2 4 0,3 6 0,7-2 0,-1 8 0,1 5 0,-1 15 0,1 2 0,-4 8 0,-4 7 1,-4 9 0,-10 3 0,3-3-1,-10-3 1,-2-2 1,-5-2-1,-4-4 0,-4-7 0,-2-2 0,-4-8 0,0-1 0,-3-9-2,1-4-1,6 3-2,-4-17-7,23 17-26,4-21 1,-4 21-2,29-25 1</inkml:trace>
  <inkml:trace contextRef="#ctx0" brushRef="#br0" timeOffset="37237.1292">-158 5980 47,'0'0'35,"-21"-13"-1,21 13 1,0 0-24,0 0-2,23 17-5,-23-17-1,34 19 0,-14-6-2,11 4 0,-5-2 0,5 4 0,-1 3-1,-2-1-1,3-4 0,-9 0 0,3-4-1,-8-4-2,10 10-5,-27-19-5,20 2-21,-20-2 0,0 0 1,0 0-1</inkml:trace>
  <inkml:trace contextRef="#ctx0" brushRef="#br0" timeOffset="37896.1669">281 5699 52,'10'-35'34,"5"4"2,-2-1-2,-7 2-25,20 17-2,-5-6-3,4 15-1,-8 3-2,3 16 0,-6 9 0,-3 10-1,-5 11 0,-8 0 0,0 4-1,-8-2 1,3 2-1,-1-13 1,-1-6-1,-1-11 1,10-19 0,-7 21-1,7-21 1,0 0 1,0 0-1,24-15 0,-24 15 1,35-2-1,-13 4 1,3 5 0,-4 1-1,1 11 1,3 1 1,-8 5-1,-6 1 1,-5 6-1,-10-3 1,2 4 0,-9-2 0,-6-1-1,-4-6 0,2-3 0,-3-4-1,-5-8-1,4 4-5,-11-13-23,13 4-7,4-4-2,17 0 1</inkml:trace>
  <inkml:trace contextRef="#ctx0" brushRef="#br0" timeOffset="37394.1388">-28 6334 31,'0'0'32,"-7"21"3,7-21 0,0 0-19,5-53-5,18 17-2,-15-24-3,11 9-2,-8-15 0,4 6-3,-3 3 0,-3 7-2,2 12-5,-7-5-11,0 26-18,-4 17-1,0 0-1,0 0 1</inkml:trace>
  <inkml:trace contextRef="#ctx0" brushRef="#br0" timeOffset="43649.4966">1120 6537 43,'-21'-9'33,"21"9"1,0 0-11,0 0-8,0 26-3,0-26-6,0 47-2,11-15-1,-1 15-1,1 2 0,1 6-1,-1 2 0,0-3 0,-3-7-1,1-3 0,3-7-4,-12-16-3,19 9-16,-19-30-12,13 19 0,-13-19 1</inkml:trace>
  <inkml:trace contextRef="#ctx0" brushRef="#br0" timeOffset="44237.5302">1404 6547 38,'0'0'35,"0"0"-1,0 0 2,0 0-17,-25-6-10,25 6-4,4 30-3,-4-3-2,6 3 1,-2 11-1,-2 8 0,1 8 0,3-3 0,-6-1 0,2-6 0,-2-5 1,6-9-2,-5-8 1,-1-25 0,18 15 0,-18-15-1,34-19 1,-12 2 0,11-9-1,-3-10 2,4 0-1,4-1-1,-8-1 2,-1-2-1,-5 3 0,-11-7 1,-1 9 0,-3 1-1,-11-2 1,-7 4-1,-1 2 1,-5 3-1,-9 7 1,-1 5-2,-5 7 2,-1 4-2,-3 14-2,4 7-1,-2-8-6,17 17-18,-2 1-7,3-3-1,9-1 1</inkml:trace>
  <inkml:trace contextRef="#ctx0" brushRef="#br0" timeOffset="44589.5504">1936 6494 39,'0'0'34,"-6"-19"0,6 19 0,0 0-21,-17 15-4,21 6-4,-8 2-1,6 14-2,-2 5-1,4 7-1,4 3 1,-5 3 0,7 2-1,7-5 1,-4-8-1,8-12 0,2-6 0,7-11 0,2-7 0,0-16-1,6 0-2,-5-14-4,10 11-11,-11-12-16,-7-2-1,-4 9 0,-14-3 0</inkml:trace>
  <inkml:trace contextRef="#ctx0" brushRef="#br0" timeOffset="44794.562">2029 6792 54,'0'0'36,"-10"18"0,10-18 0,16 2-27,-1-21-3,13 4-2,1-2-4,1-7-7,19 3-28,-17 2 0,-1 8-2,-9 7 1</inkml:trace>
  <inkml:trace contextRef="#ctx0" brushRef="#br0" timeOffset="45009.5744">1991 6513 59,'0'0'37,"-21"4"1,21-4-1,0 0-22,4-27-9,24 8-3,3 8-7,3-13-29,15 5-3,10 4-3,-2 2 2</inkml:trace>
  <inkml:trace contextRef="#ctx0" brushRef="#br0" timeOffset="45557.6055">2718 6370 69,'0'0'37,"-15"-17"0,15 17-1,-11 30-29,3-9-3,14 7-3,-6 11 0,2 9-1,3 2 0,-1 7 0,0-8 0,-2 2 0,0-6-1,0-7 0,-4-10 1,-2-7-1,4-21 1,-6 18-1,6-18 0,0 0 1,-15-28-1,4 4 1,-1-5 0,-1-5-1,-4-5 1,2-1 0,-6-1 0,2 3 0,0 1 1,4 8-1,-2 5 1,4 7 1,13 17-1,-23-19 0,23 19 0,-19 0 0,19 0 1,-17 26-2,13-3 1,1 3-1,-1 8 0,4 6 0,0 3 0,-4 2-1,8 8-2,-8-19-4,17 15-24,-11-9-5,4-8-1,0-12-1</inkml:trace>
  <inkml:trace contextRef="#ctx0" brushRef="#br0" timeOffset="45883.6242">3004 6424 69,'0'0'36,"0"0"2,0 0-1,0 0-30,2-35-2,23 21-2,1 1-1,6 2-1,8-8 0,2 8-1,1 3-2,-1-3-1,7 17-6,-20-14-22,5 10-6,-10 7-1,-24-9 0</inkml:trace>
  <inkml:trace contextRef="#ctx0" brushRef="#br0" timeOffset="46122.638">3256 6394 65,'-13'36'37,"7"-12"-1,0 10 0,10 15-27,-15-13-4,11 17-3,-2-4-1,2 7-1,-2-7 0,2 0-3,11 8-8,-14-14-25,5-7 0,1-8-1,3-11-1</inkml:trace>
  <inkml:trace contextRef="#ctx0" brushRef="#br0" timeOffset="46387.6532">3603 6342 63,'17'22'36,"-23"1"0,2 5-1,8 10-29,-10-6-1,10 11-2,-6 0-1,4 4-1,0-3 0,4-5-2,-4 6-2,-10-16-9,12 5-24,-6-4-1,0-6 1,2-24-1</inkml:trace>
  <inkml:trace contextRef="#ctx0" brushRef="#br0" timeOffset="46685.6702">3820 6390 72,'-17'19'38,"17"-19"-1,0 0 1,0 0-32,0 0-2,0 0-1,38-20-2,-13 5 1,15 1-1,-1-1-1,9 2 0,3 2 0,-4-1-1,6 9-2,-11-10-7,5 13-27,-18 1-1,-8 3 0,-21-4 0</inkml:trace>
  <inkml:trace contextRef="#ctx0" brushRef="#br0" timeOffset="46919.6835">4080 6355 65,'-4'30'36,"4"6"0,-4 1 0,-7-3-29,11 17-2,-6-6-3,4 8-1,0-14-2,1-3-2,8 11-11,-3-17-21,-2-3-2,-2-5 1,0-22-2</inkml:trace>
  <inkml:trace contextRef="#ctx0" brushRef="#br0" timeOffset="47277.704">4483 6229 75,'0'0'37,"12"32"0,-20-4 0,-18 6-32,20 5-2,0 3-3,6 3 1,0 0-1,0 8-1,-2 1 1,-2 3 0,1-4 0,3 3 0,0-5 0,2-4-1,1-7 1,11-8 1,5-10-2,5-14 1,6-4 0,6-12-1,6-3 0,-4-10-5,11 13-13,-13-5-17,-5 0-1,-16 2 0,-15 11-1</inkml:trace>
  <inkml:trace contextRef="#ctx0" brushRef="#br0" timeOffset="47514.7175">4504 6720 59,'0'0'38,"0"0"0,0 0 0,4 17-27,-4-17-3,23-13-4,-23 13-2,34-11 0,-10 7-1,3 0-3,-1 6-3,-26-2-9,38-19-24,-19 17 0,-4-4 0,-15 6 0</inkml:trace>
  <inkml:trace contextRef="#ctx0" brushRef="#br0" timeOffset="47760.7311">4534 6487 71,'-22'-29'38,"14"12"0,8 17 1,0-35-29,17 25-5,-2-11-1,14 12-2,1 5-1,2-3-3,10 24-9,-12-12-27,2 5-1,-9 1-1,-4-2 1</inkml:trace>
  <inkml:trace contextRef="#ctx0" brushRef="#br0" timeOffset="48345.7648">4409 6281 46,'12'-22'36,"-12"22"-1,0 0-6,-6-19-11,6 19-6,0 0-5,6 36-3,-12-8-1,4 11-2,0 12 0,0 8-1,-1 7 0,-5 7 0,6 2 1,-9 6-1,5-11-2,-3-8-1,11 2-8,-16-17-25,14-13-1,4-15 0,-4-19-1</inkml:trace>
  <inkml:trace contextRef="#ctx0" brushRef="#br0" timeOffset="49116.8093">5334 6485 48,'5'-32'36,"-5"32"1,-19-29 1,8 1-17,11 28-11,-32-9-4,13 11-3,-4-6-2,2 13 0,2 10 0,0 6-3,6 5 2,4 5-1,5 1 1,4 6 0,2-5 0,11 3-1,6-10 2,0 0-1,4 0 1,-1-5-1,5 3 0,-4 2 1,-6-2-1,-6 3 0,-7 1 1,-4-2 0,-8-4-1,-5 6 1,-6-11 0,-6 0 0,-9-6 0,2-6 0,-2-7-2,0-4 0,2 0-2,-4-11-4,36 13-29,-34-4-3,34 4 0,-27 4 0</inkml:trace>
  <inkml:trace contextRef="#ctx0" brushRef="#br0" timeOffset="51062.9206">2720 7551 45,'0'0'33,"0"0"0,-13 20 0,11-1-26,2-19-1,-9 30-4,10-13-1,-1-17-1,17 23 1,-17-23 0,23-6 0,-10 1 1,0-12-1,-13 17 3,16-38-2,-16 38 2,10-36-2,-10 36 0,-10-17-1,10 17-1,0 0-7,-35 38-27,20-16-1,4 9-1,0 1 0</inkml:trace>
  <inkml:trace contextRef="#ctx0" brushRef="#br0" timeOffset="51589.9508">2733 8027 22,'0'0'33,"0"0"1,0 0 0,0 0-14,0 0-6,-21 2-5,21-2-3,-7 21-3,7-21-1,-4 22-1,4-22 0,4 25-1,-4-25 0,0 0 1,20 13-1,-20-13 0,21-8 1,-21 8-1,20-24 0,-20 24 1,12-25-1,-12 25 1,5-26 0,-5 26 0,-4-21 0,4 21-1,0 0 1,-22-13-1,22 13-3,-15 25-6,-2-3-27,8 3 0,3 7-1,3 4 0</inkml:trace>
  <inkml:trace contextRef="#ctx0" brushRef="#br0" timeOffset="52122.9812">2746 8573 45,'0'0'36,"0"0"0,0 0-1,-9-24-20,9 24-6,0 0-5,0 0-2,3 17-1,-3-17-1,8 17 0,-8-17 0,9 17-1,-9-17 1,0 0 0,21 15 0,-21-15 0,0 0 0,20-15 0,-20 15 0,11-25 1,-11 25-1,2-26 1,-2 26 0,-5-21 1,5 21-1,-21-11 0,21 11 0,-21 0-1,21 0 0,-14 20-3,14-20-12,-13 17-21,16 8-2,3-4 1,-1 3-1</inkml:trace>
  <inkml:trace contextRef="#ctx0" brushRef="#br0" timeOffset="52506.0029">2798 8999 48,'0'0'33,"0"0"2,0 0-2,0 0-22,0 0-4,0 0-4,0 0-3,-13 22-1,13-22-2,6 19-9,-6-19-22,0 0 0,0 0 1,0 0-2</inkml:trace>
  <inkml:trace contextRef="#ctx0" brushRef="#br0" timeOffset="52862.0229">2800 9266 48,'0'0'35,"0"0"0,0 0 0,0 0-23,0 0-9,15 21-32,-15-21-4,2 21-2,-2-21 0</inkml:trace>
  <inkml:trace contextRef="#ctx0" brushRef="#br0" timeOffset="53193.0424">2817 9594 74,'0'0'36,"0"0"0,0 0-5,0 0-24,0 0-8,0 0-33,0 0-1,0 0-2,7 23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3:19:26.912"/>
    </inkml:context>
    <inkml:brush xml:id="br0">
      <inkml:brushProperty name="width" value="0.04167" units="cm"/>
      <inkml:brushProperty name="height" value="0.04167" units="cm"/>
      <inkml:brushProperty name="fitToCurve" value="1"/>
    </inkml:brush>
  </inkml:definitions>
  <inkml:trace contextRef="#ctx0" brushRef="#br0">7248 4699 53,'0'0'34,"0"0"0,-2 34 0,-17-11-23,17 22-2,-7 2-6,-4 11 0,-6 14-1,4 5 0,-4-3-1,2-1-1,0-7-3,-2-13-5,19-2-21,-8-12-6,4-16 0,4-23-2</inkml:trace>
  <inkml:trace contextRef="#ctx0" brushRef="#br0" timeOffset="390.0222">7458 4989 80,'0'0'37,"0"0"1,-5-22-6,5 22-23,0 0-4,15 22-2,-15-22-2,30 19 0,-7-6-1,13 2 0,-2-3 0,6 5 0,1-8 0,1-1 0,3 1-1,-7-3-2,0 11-5,-38-17-10,36 3-19,-36-3-1,13 25 1,-13-25-1</inkml:trace>
  <inkml:trace contextRef="#ctx0" brushRef="#br0" timeOffset="653.0373">7703 5051 56,'-21'12'34,"8"7"0,5 18 0,2 10-24,-13-3-4,6 10-3,0 3-1,1 1 0,-5 1-1,2-1-1,2-3 0,-4-7-2,6 3-2,-8-17-5,15 13-11,-4-13-15,5-9 0,1-6 0,2-19 0</inkml:trace>
  <inkml:trace contextRef="#ctx0" brushRef="#br0" timeOffset="962.055">7979 5406 55,'0'0'32,"0"0"2,10 33-1,-24-16-23,16 21-2,-23-2-2,12 20-1,-16-1-1,1 9 0,-3-2-1,3 2-1,-7-7-2,9-3 1,-1-3-3,6-15-1,11 2-4,-5-18-6,24 1-20,-13-2-4,0-19 1,15 19-1</inkml:trace>
  <inkml:trace contextRef="#ctx0" brushRef="#br0" timeOffset="1383.0791">8093 5846 42,'4'-19'33,"-4"19"2,0 0-1,-4-18-19,4 18-5,0 24-4,0 2-2,-8 5 0,1 8-1,-1 1-2,-3 10 1,3-4-1,-1 3 0,-1-2 0,1 2 0,3-4 0,4-2-1,-2 2 1,4-1 0,6-5-1,3-3 0,8-4 0,2-6 0,4-3 0,0-6 0,3-10 0,5-3-1,-1 4 0,-5-12-2,7 10-6,-23-23-13,-9 17-15,27-10 1,-27 10-1,0 0 0</inkml:trace>
  <inkml:trace contextRef="#ctx0" brushRef="#br0" timeOffset="1639.0936">8081 6306 63,'0'0'37,"0"0"1,-17 5-1,17-5-25,0 0-5,19 14-2,-19-14-3,17 13 0,-17-13-1,31 20 0,-12-10 0,-2 1-1,3 0-1,-3-3-1,4 9-2,-21-17-6,34 17-16,-34-17-12,19 2 1,-19-2-1</inkml:trace>
  <inkml:trace contextRef="#ctx0" brushRef="#br0" timeOffset="1930.1103">8136 5991 60,'0'0'36,"-17"10"2,17-10-1,-9-17-25,30 20-3,-21-3-3,32-11-3,-13 9 1,3 6-2,3 2-2,0 7 0,3 4-1,-3-4-3,7 17-11,-7-11-23,-5 0 0,-4 2-1,-5-5 1</inkml:trace>
  <inkml:trace contextRef="#ctx0" brushRef="#br0" timeOffset="2710.155">8598 6805 53,'0'0'33,"0"0"3,0 0-14,0 0-7,0 0-7,10-17-2,-10 17-1,-4-23-2,4 23-1,-9-26-1,9 26 0,-25-25 0,10 18-1,-4 1 0,-2 6 0,0 10 0,0-1 0,2 4-1,4 4 2,2 8-2,2-1 2,3 4-2,10-3 2,0-1 0,4-1-1,-1-2 1,5-2 0,-10-19-1,22 35 1,-12-18 0,-3 8 0,3-1-1,-1-1 0,3 1 0,-5 1 1,-5 1-1,0-1 0,0-3 0,-4-1 1,0-4-1,-2 2 1,4-19-1,-17 24 0,17-24 0,-19 21 0,19-21 1,-34 7-1,14-1 0,-1-12 0,-6 1 0,1-5 0,-3-5 1,5-5-1,-1-5 0,6 4 0,2-3 0,6 1 0,11 23-2,-17-34-3,17 34-13,0 0-20,0 0 1,13 23 0,-13-23-2</inkml:trace>
  <inkml:trace contextRef="#ctx0" brushRef="#br0" timeOffset="-557.0318">6600 4283 41,'0'0'32,"0"0"1,-9 19 1,15 0-17,-6-19-6,32 22-4,-9-14-3,14 13-1,3-6 0,8 2-1,-3 0-2,0 1 1,1-1 0,-6-7-2,-4 3 0,-10-9-2,10 11-5,-36-15-8,30 2-18,-30-2-1,18 2 0,-18-2 0</inkml:trace>
  <inkml:trace contextRef="#ctx0" brushRef="#br0" timeOffset="-277.0159">6928 4481 49,'-23'-2'33,"23"2"1,-7 19-1,7-19-23,-4 45-1,-5-11-4,12 15-2,-10 0-1,3 13 0,-4-2-1,6 2 0,-5-11-2,-1 0-2,10 4-6,-17-23-17,11-4-8,2 0-1,2-28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4-07-12T14:55:53.859"/>
    </inkml:context>
    <inkml:brush xml:id="br0">
      <inkml:brushProperty name="width" value="0.04167" units="cm"/>
      <inkml:brushProperty name="height" value="0.04167" units="cm"/>
      <inkml:brushProperty name="color" value="#003300"/>
      <inkml:brushProperty name="fitToCurve" value="1"/>
    </inkml:brush>
  </inkml:definitions>
  <inkml:trace contextRef="#ctx0" brushRef="#br0">21 0 9,'0'0'18,"0"0"-5,0 0-2,0 0-4,-19 14 0,19-14-1,0 0-1,0 0-1,0 0-1,-4 17 0,4-17-1,0 0-2,0 0 0,10 20 0,-10-20 0,0 0 0,0 0 0,24 12 0,-24-12 1,0 0 0,0 0 1,21 1 0,-21-1 1,0 0 0,0 0 0,0 0 0,8-22 0,-8 22-1,0 0 0,0 0 0,-10-21-1,10 21 1,0 0-2,0 0-2,0 0-2,-19-7-8,19 7-13,0 0 0,0 0-1,0 0 3</inkml:trace>
  <inkml:trace contextRef="#ctx0" brushRef="#br0" timeOffset="715.0409">68 434 14,'-19'3'18,"25"18"-5,-6-21-4,-13 15-5,13-15-1,-8 21-1,8-21 0,0 0-1,-6 22 1,6-22 0,0 0 1,0 0-1,0 0 2,19 8 0,-19-8 1,0 0 1,21-9-1,-21 9 0,0 0 0,10-25-1,-10 25-1,2-19 0,-2 19-1,0 0 0,1-19-1,-1 19-1,0 0-2,0 0-5,0 0-15,-17 19-4,19 2-1,-2-21 1</inkml:trace>
  <inkml:trace contextRef="#ctx0" brushRef="#br0" timeOffset="1279.0728">66 899 15,'0'0'23,"8"17"0,-8-17-5,0 0-6,0 0-4,0 0-2,-6 15-1,6-15-1,0 0 0,0 0 0,0 0-1,0 0 0,19 0 1,-19 0 0,0 0-1,4-19 0,-4 19 0,0 0 0,8-19-1,-8 19 0,0 0-1,0 0-1,0 0 0,0 0-1,0 0-7,0 0-21,0 0 0,0 0 0,-8 26-1</inkml:trace>
  <inkml:trace contextRef="#ctx0" brushRef="#br0" timeOffset="1674.0958">142 1228 24,'0'0'27,"0"0"2,0 0-2,0 0-10,0 0-7,0 0-5,-19 15-2,19-15-4,-2 17-4,2-17-11,4 29-11,-4-29-2,0 0 1,0 0-1</inkml:trace>
  <inkml:trace contextRef="#ctx0" brushRef="#br0" timeOffset="2178.1245">182 1650 32,'0'0'27,"-6"21"-1,6-21 0,-17 11-17,17-11-14,0 0-19,-13 19-3,13-19 1,0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3A9D5F8-811C-467F-B40D-529BFAF39E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568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AB493-5EE8-4EAF-A547-D6EE1C21936D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93524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15’</a:t>
            </a:r>
          </a:p>
        </p:txBody>
      </p:sp>
    </p:spTree>
    <p:extLst>
      <p:ext uri="{BB962C8B-B14F-4D97-AF65-F5344CB8AC3E}">
        <p14:creationId xmlns:p14="http://schemas.microsoft.com/office/powerpoint/2010/main" val="267055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15’</a:t>
            </a:r>
          </a:p>
        </p:txBody>
      </p:sp>
    </p:spTree>
    <p:extLst>
      <p:ext uri="{BB962C8B-B14F-4D97-AF65-F5344CB8AC3E}">
        <p14:creationId xmlns:p14="http://schemas.microsoft.com/office/powerpoint/2010/main" val="267937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53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54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56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57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Inaccurate: cause the field in polynomial</a:t>
            </a:r>
            <a:r>
              <a:rPr lang="en-US" altLang="zh-CN" baseline="0" dirty="0" smtClean="0"/>
              <a:t> identities can be of characteristic 0. However, this apparently does not constitute an obstacle, since we can “simulate” these fields within Extended Frege proofs.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6788" y="2051050"/>
            <a:ext cx="6821487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A45A10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4788" y="74613"/>
            <a:ext cx="8737600" cy="7286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04788" y="1106488"/>
            <a:ext cx="4292600" cy="49133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9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9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88BB35-C75F-4B5D-85B3-A8C02977B6A9}" type="slidenum">
              <a:rPr lang="en-US"/>
              <a:pPr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3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3.emf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3.emf"/><Relationship Id="rId4" Type="http://schemas.openxmlformats.org/officeDocument/2006/relationships/customXml" Target="../ink/ink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image" Target="../media/image3.emf"/><Relationship Id="rId4" Type="http://schemas.openxmlformats.org/officeDocument/2006/relationships/customXml" Target="../ink/ink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533400"/>
            <a:ext cx="8631382" cy="198120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i="0" u="none" strike="noStrike" kern="0" cap="none" spc="0" normalizeH="0" baseline="0" noProof="0" dirty="0" smtClean="0">
                <a:ln>
                  <a:noFill/>
                </a:ln>
                <a:solidFill>
                  <a:srgbClr val="060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Are </a:t>
            </a:r>
            <a:r>
              <a:rPr kumimoji="0" lang="en-US" altLang="zh-CN" sz="72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Matrix Identities</a:t>
            </a:r>
            <a:r>
              <a:rPr kumimoji="0" lang="en-US" altLang="zh-CN" sz="720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kumimoji="0" lang="en-US" altLang="zh-CN" sz="7200" i="0" u="none" strike="noStrike" kern="0" cap="none" spc="0" normalizeH="0" noProof="0" dirty="0" smtClean="0">
                <a:ln>
                  <a:noFill/>
                </a:ln>
                <a:solidFill>
                  <a:srgbClr val="060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Hard Instances for </a:t>
            </a:r>
            <a:r>
              <a:rPr kumimoji="0" lang="en-US" altLang="zh-CN" sz="7200" strike="noStrike" kern="0" cap="none" spc="0" normalizeH="0" noProof="0" dirty="0" smtClean="0">
                <a:ln>
                  <a:noFill/>
                </a:ln>
                <a:solidFill>
                  <a:srgbClr val="060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Strong </a:t>
            </a:r>
            <a:r>
              <a:rPr kumimoji="0" lang="en-US" altLang="zh-CN" sz="7200" i="0" u="none" strike="noStrike" kern="0" cap="none" spc="0" normalizeH="0" noProof="0" dirty="0" smtClean="0">
                <a:ln>
                  <a:noFill/>
                </a:ln>
                <a:solidFill>
                  <a:srgbClr val="060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Proof Systems?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606C8"/>
              </a:solidFill>
              <a:effectLst/>
              <a:uLnTx/>
              <a:uFillTx/>
              <a:latin typeface="Bookman Old Sty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852691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kern="0" dirty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                 Iddo Tzameret</a:t>
            </a:r>
            <a:endParaRPr lang="en-US" altLang="zh-CN" sz="4400" b="1" u="sng" kern="0" dirty="0" smtClean="0">
              <a:solidFill>
                <a:srgbClr val="11111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Royal Holloway</a:t>
            </a:r>
            <a:r>
              <a:rPr lang="en-US" sz="2800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,</a:t>
            </a:r>
            <a:r>
              <a:rPr lang="en-US" sz="2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   </a:t>
            </a:r>
            <a:r>
              <a:rPr lang="en-US" sz="2800" b="1" kern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and</a:t>
            </a:r>
            <a:r>
              <a:rPr lang="en-US" sz="2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Tsinghua University</a:t>
            </a:r>
          </a:p>
          <a:p>
            <a:pPr algn="l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    University of London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800" b="1" kern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(Joint work with </a:t>
            </a:r>
            <a:r>
              <a:rPr lang="en-US" sz="4000" b="1" kern="0" dirty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Fu Li</a:t>
            </a:r>
            <a:r>
              <a:rPr lang="en-US" sz="2800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Gill Sans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14400"/>
            <a:ext cx="8375847" cy="5550794"/>
          </a:xfrm>
        </p:spPr>
        <p:txBody>
          <a:bodyPr>
            <a:noAutofit/>
          </a:bodyPr>
          <a:lstStyle/>
          <a:p>
            <a:pPr marL="0" indent="0">
              <a:buClr>
                <a:schemeClr val="folHlink"/>
              </a:buClr>
              <a:buNone/>
            </a:pPr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Example</a:t>
            </a:r>
            <a:r>
              <a:rPr lang="en-US" sz="4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4800" i="1" dirty="0" err="1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xy-yx</a:t>
            </a:r>
            <a:r>
              <a:rPr lang="en-US" sz="4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a nonzero non-commutative polynomial, but it's </a:t>
            </a:r>
            <a:r>
              <a:rPr lang="en-US" sz="4800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not</a:t>
            </a:r>
            <a:r>
              <a:rPr lang="en-US" sz="4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 identity </a:t>
            </a: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48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sz="44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8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>
                <a:solidFill>
                  <a:srgbClr val="0000CC"/>
                </a:solidFill>
                <a:latin typeface="Cambria Math"/>
                <a:ea typeface="Cambria Math"/>
              </a:rPr>
              <a:t>𝔽</a:t>
            </a:r>
            <a:r>
              <a:rPr lang="en-US" sz="48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(when </a:t>
            </a:r>
            <a:r>
              <a:rPr lang="en-US" sz="48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d&gt;</a:t>
            </a:r>
            <a:r>
              <a:rPr lang="en-US" sz="48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en-US" sz="4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4D4D4D"/>
              </a:buClr>
            </a:pPr>
            <a:endParaRPr lang="en-US" sz="3600" b="1" i="1">
              <a:solidFill>
                <a:srgbClr val="8FAD2F">
                  <a:lumMod val="75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3" y="4295932"/>
            <a:ext cx="8152539" cy="120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Matrix identities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10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3387" y="984412"/>
                <a:ext cx="8375847" cy="5442711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</a:pPr>
                <a:r>
                  <a:rPr lang="en-US" altLang="zh-CN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1 x 1 “matrix” identities</a:t>
                </a:r>
              </a:p>
              <a:p>
                <a:pPr marL="114300" indent="0">
                  <a:buClr>
                    <a:schemeClr val="folHlink"/>
                  </a:buClr>
                  <a:buNone/>
                </a:pPr>
                <a:r>
                  <a:rPr lang="en-US" altLang="zh-CN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(commutative) polynomial identities </a:t>
                </a:r>
              </a:p>
              <a:p>
                <a:pPr>
                  <a:buClr>
                    <a:schemeClr val="folHlink"/>
                  </a:buClr>
                </a:pPr>
                <a:r>
                  <a:rPr lang="en-US" altLang="zh-CN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2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x 2  Matrix </a:t>
                </a:r>
                <a:r>
                  <a:rPr lang="en-US" altLang="zh-CN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identities </a:t>
                </a:r>
              </a:p>
              <a:p>
                <a:pPr marL="114300" indent="0">
                  <a:buClr>
                    <a:schemeClr val="folHlink"/>
                  </a:buClr>
                  <a:buNone/>
                </a:pP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Non-commutative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polynomial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that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is always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zero for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2x2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matrices</a:t>
                </a:r>
              </a:p>
              <a:p>
                <a:pPr marL="114300" indent="0" algn="ctr">
                  <a:buClr>
                    <a:schemeClr val="folHlink"/>
                  </a:buClr>
                  <a:buNone/>
                </a:pP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f(x</a:t>
                </a:r>
                <a:r>
                  <a:rPr lang="en-US" altLang="zh-CN" sz="2800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1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,…,x</a:t>
                </a:r>
                <a:r>
                  <a:rPr lang="en-US" altLang="zh-CN" sz="2800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n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)=0, for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all 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x</a:t>
                </a:r>
                <a:r>
                  <a:rPr lang="en-US" altLang="zh-CN" sz="2800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1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,…,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x</a:t>
                </a:r>
                <a:r>
                  <a:rPr lang="en-US" altLang="zh-CN" sz="2800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n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 in </a:t>
                </a:r>
                <a:r>
                  <a:rPr lang="en-US" sz="2800" dirty="0" err="1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Mat</a:t>
                </a:r>
                <a:r>
                  <a:rPr lang="en-US" i="1" baseline="-25000" dirty="0" err="1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>
                  <a:buClr>
                    <a:srgbClr val="B2B2B2"/>
                  </a:buClr>
                </a:pPr>
                <a:r>
                  <a:rPr lang="en-US" altLang="zh-CN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3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x 3  Matrix </a:t>
                </a:r>
                <a:r>
                  <a:rPr lang="en-US" altLang="zh-CN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identities </a:t>
                </a:r>
              </a:p>
              <a:p>
                <a:pPr>
                  <a:buClr>
                    <a:srgbClr val="B2B2B2"/>
                  </a:buClr>
                </a:pPr>
                <a:r>
                  <a:rPr lang="en-US" altLang="zh-CN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4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x </a:t>
                </a:r>
                <a:r>
                  <a:rPr lang="en-US" altLang="zh-CN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4 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Matrix </a:t>
                </a:r>
                <a:r>
                  <a:rPr lang="en-US" altLang="zh-CN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identities …</a:t>
                </a:r>
              </a:p>
              <a:p>
                <a:pPr marL="114300" indent="0" algn="ctr">
                  <a:buClr>
                    <a:schemeClr val="folHlink"/>
                  </a:buClr>
                  <a:buNone/>
                </a:pPr>
                <a:r>
                  <a:rPr lang="en-US" altLang="zh-CN" sz="3600" b="1" u="sng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Chain</a:t>
                </a:r>
                <a:endParaRPr lang="en-US" altLang="zh-CN" sz="3600" b="1" u="sng" dirty="0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>
                  <a:buClr>
                    <a:schemeClr val="folHlink"/>
                  </a:buClr>
                </a:pP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1x1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matrix identities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  <a:sym typeface="Wingdings" pitchFamily="2" charset="2"/>
                      </a:rPr>
                      <m:t>⊂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  <a:latin typeface="Cambria"/>
                    <a:ea typeface="Cambria Math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2x2 </a:t>
                </a:r>
                <a:r>
                  <a:rPr lang="en-US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matrix identities</a:t>
                </a:r>
                <a:endParaRPr lang="en-US" altLang="zh-CN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114300" indent="0" algn="ctr">
                  <a:buClr>
                    <a:schemeClr val="folHlink"/>
                  </a:buClr>
                  <a:buNone/>
                </a:pPr>
                <a:r>
                  <a:rPr lang="en-US" sz="3200" b="1" dirty="0">
                    <a:solidFill>
                      <a:srgbClr val="0000CC"/>
                    </a:solidFill>
                    <a:latin typeface="Cambria"/>
                    <a:ea typeface="Cambria Math"/>
                  </a:rPr>
                  <a:t>	</a:t>
                </a:r>
                <a:r>
                  <a:rPr lang="en-US" sz="3200" b="1" dirty="0" smtClean="0">
                    <a:solidFill>
                      <a:srgbClr val="0000CC"/>
                    </a:solidFill>
                    <a:latin typeface="Cambria"/>
                    <a:ea typeface="Cambria Math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  <a:latin typeface="Cambria"/>
                    <a:ea typeface="Cambria Math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3x3 </a:t>
                </a:r>
                <a:r>
                  <a:rPr lang="en-US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matrix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identities …</a:t>
                </a:r>
                <a:endParaRPr lang="en-US" altLang="zh-CN" sz="32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114300" indent="0" algn="ctr">
                  <a:buClr>
                    <a:srgbClr val="B2B2B2"/>
                  </a:buClr>
                  <a:buNone/>
                </a:pPr>
                <a:endParaRPr lang="en-US" altLang="zh-CN" sz="36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114300" lvl="0" indent="0" algn="ctr">
                  <a:buClr>
                    <a:srgbClr val="B2B2B2"/>
                  </a:buClr>
                  <a:buNone/>
                </a:pPr>
                <a:endParaRPr lang="en-US" altLang="zh-CN" sz="36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114300" lvl="0" indent="0" algn="ctr">
                  <a:buClr>
                    <a:srgbClr val="B2B2B2"/>
                  </a:buClr>
                  <a:buNone/>
                </a:pPr>
                <a:endParaRPr lang="en-US" sz="3600" b="1" dirty="0" smtClean="0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sz="3200" b="1" dirty="0">
                  <a:solidFill>
                    <a:schemeClr val="accent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sz="3200" b="1" dirty="0">
                  <a:solidFill>
                    <a:schemeClr val="accent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3387" y="984412"/>
                <a:ext cx="8375847" cy="5442711"/>
              </a:xfrm>
              <a:blipFill rotWithShape="0">
                <a:blip r:embed="rId3"/>
                <a:stretch>
                  <a:fillRect l="-73" t="-1008" b="-9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204788" y="74613"/>
            <a:ext cx="8737600" cy="72866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Matrix identities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048" y="1606069"/>
            <a:ext cx="8358423" cy="2429217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Bird’s eye view of Our approach</a:t>
            </a:r>
            <a:endParaRPr lang="en-US" sz="80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7091" y="471055"/>
            <a:ext cx="8229600" cy="56110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88473" y="1156855"/>
            <a:ext cx="6206836" cy="42394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5108" y="1662545"/>
            <a:ext cx="4613565" cy="34636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1299" y="2189017"/>
            <a:ext cx="3221182" cy="268778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530000">
            <a:off x="4405270" y="713413"/>
            <a:ext cx="122861" cy="234935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rot="1540800">
            <a:off x="4828253" y="698297"/>
            <a:ext cx="142334" cy="228807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33440" y="1544760"/>
            <a:ext cx="169200" cy="169200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60000" y="1393560"/>
            <a:ext cx="186840" cy="187200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9" name="Ink 68"/>
              <p14:cNvContentPartPr/>
              <p14:nvPr/>
            </p14:nvContentPartPr>
            <p14:xfrm>
              <a:off x="2839865" y="641433"/>
              <a:ext cx="4124880" cy="34714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3025" y="631353"/>
                <a:ext cx="4142160" cy="34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" name="Ink 124"/>
              <p14:cNvContentPartPr/>
              <p14:nvPr/>
            </p14:nvContentPartPr>
            <p14:xfrm>
              <a:off x="5821385" y="2192313"/>
              <a:ext cx="723240" cy="10854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3465" y="2185833"/>
                <a:ext cx="740880" cy="1102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7091" y="471055"/>
            <a:ext cx="8229600" cy="56110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88473" y="1156855"/>
            <a:ext cx="6206836" cy="42394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5108" y="1662545"/>
            <a:ext cx="4613565" cy="34636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1299" y="2189017"/>
            <a:ext cx="3221182" cy="268778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530000">
            <a:off x="4405270" y="713413"/>
            <a:ext cx="122861" cy="234935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rot="1540800">
            <a:off x="4828253" y="698297"/>
            <a:ext cx="142334" cy="228807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33440" y="1544760"/>
            <a:ext cx="169200" cy="169200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60000" y="1393560"/>
            <a:ext cx="186840" cy="187200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9" name="Ink 68"/>
              <p14:cNvContentPartPr/>
              <p14:nvPr/>
            </p14:nvContentPartPr>
            <p14:xfrm>
              <a:off x="2839865" y="641433"/>
              <a:ext cx="4124880" cy="34714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3025" y="631353"/>
                <a:ext cx="4142160" cy="34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" name="Ink 124"/>
              <p14:cNvContentPartPr/>
              <p14:nvPr/>
            </p14:nvContentPartPr>
            <p14:xfrm>
              <a:off x="5821385" y="2192313"/>
              <a:ext cx="723240" cy="10854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3465" y="2185833"/>
                <a:ext cx="740880" cy="1102320"/>
              </a:xfrm>
              <a:prstGeom prst="rect">
                <a:avLst/>
              </a:prstGeom>
            </p:spPr>
          </p:pic>
        </mc:Fallback>
      </mc:AlternateContent>
      <p:sp>
        <p:nvSpPr>
          <p:cNvPr id="183" name="Rectangle 182"/>
          <p:cNvSpPr/>
          <p:nvPr/>
        </p:nvSpPr>
        <p:spPr>
          <a:xfrm>
            <a:off x="172651" y="112508"/>
            <a:ext cx="3500120" cy="40011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Extended Frege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84" name="Straight Arrow Connector 183"/>
          <p:cNvCxnSpPr>
            <a:stCxn id="183" idx="2"/>
          </p:cNvCxnSpPr>
          <p:nvPr/>
        </p:nvCxnSpPr>
        <p:spPr>
          <a:xfrm>
            <a:off x="1922711" y="512618"/>
            <a:ext cx="1210729" cy="43402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72651" y="993451"/>
            <a:ext cx="2355424" cy="68942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00206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Arithmetic proofs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00206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(Hrubes &amp; T. ‘09,’12)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1350363" y="1682871"/>
            <a:ext cx="1783077" cy="14471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72650" y="1977063"/>
            <a:ext cx="2069251" cy="40011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Mat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(F) proofs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1207276" y="2377173"/>
            <a:ext cx="1448799" cy="43402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110685" y="2811200"/>
            <a:ext cx="1974423" cy="40011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Mat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3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(F) proofs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99084" y="3211310"/>
            <a:ext cx="2360916" cy="16079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271164" y="64143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Arrow Connector 29"/>
          <p:cNvCxnSpPr>
            <a:stCxn id="16" idx="0"/>
            <a:endCxn id="183" idx="2"/>
          </p:cNvCxnSpPr>
          <p:nvPr/>
        </p:nvCxnSpPr>
        <p:spPr>
          <a:xfrm flipV="1">
            <a:off x="1350363" y="512618"/>
            <a:ext cx="572348" cy="48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0"/>
            <a:endCxn id="16" idx="2"/>
          </p:cNvCxnSpPr>
          <p:nvPr/>
        </p:nvCxnSpPr>
        <p:spPr>
          <a:xfrm flipV="1">
            <a:off x="1207276" y="1682871"/>
            <a:ext cx="143087" cy="294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0"/>
            <a:endCxn id="21" idx="2"/>
          </p:cNvCxnSpPr>
          <p:nvPr/>
        </p:nvCxnSpPr>
        <p:spPr>
          <a:xfrm flipV="1">
            <a:off x="1097897" y="2377173"/>
            <a:ext cx="109379" cy="434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99084" y="612645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/>
              </a:rPr>
              <a:t>≤</a:t>
            </a:r>
            <a:r>
              <a:rPr lang="en-US" sz="2000" b="1" baseline="-25000" dirty="0" smtClean="0">
                <a:solidFill>
                  <a:srgbClr val="0000CC"/>
                </a:solidFill>
                <a:effectLst/>
              </a:rPr>
              <a:t>p</a:t>
            </a:r>
            <a:endParaRPr lang="en-US" sz="2000" dirty="0">
              <a:effectLst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7276" y="1638555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/>
              </a:rPr>
              <a:t>≤</a:t>
            </a:r>
            <a:r>
              <a:rPr lang="en-US" sz="2000" b="1" baseline="-25000" dirty="0" smtClean="0">
                <a:solidFill>
                  <a:srgbClr val="0000CC"/>
                </a:solidFill>
                <a:effectLst/>
              </a:rPr>
              <a:t>p</a:t>
            </a:r>
            <a:endParaRPr lang="en-US" sz="2000" dirty="0">
              <a:effectLst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38" y="2416702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/>
              </a:rPr>
              <a:t>≤</a:t>
            </a:r>
            <a:r>
              <a:rPr lang="en-US" sz="2000" b="1" baseline="-25000" dirty="0" smtClean="0">
                <a:solidFill>
                  <a:srgbClr val="0000CC"/>
                </a:solidFill>
                <a:effectLst/>
              </a:rPr>
              <a:t>p</a:t>
            </a:r>
            <a:endParaRPr lang="en-US" sz="2000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/>
              <p14:cNvContentPartPr/>
              <p14:nvPr/>
            </p14:nvContentPartPr>
            <p14:xfrm>
              <a:off x="1052498" y="3433593"/>
              <a:ext cx="65520" cy="612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6738" y="3429273"/>
                <a:ext cx="75960" cy="621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ounded Rectangle 2"/>
          <p:cNvSpPr/>
          <p:nvPr/>
        </p:nvSpPr>
        <p:spPr>
          <a:xfrm>
            <a:off x="248335" y="3322753"/>
            <a:ext cx="8742218" cy="34741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3030" y="3302833"/>
                <a:ext cx="863138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We identify a </a:t>
                </a: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new hierarchy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within Extended Frege (algebraic, not circuit-based hierarchy)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Conditional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200" b="1" kern="0">
                        <a:solidFill>
                          <a:srgbClr val="0606C8"/>
                        </a:solidFill>
                        <a:effectLst/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200" b="1" kern="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(</a:t>
                </a:r>
                <a:r>
                  <a:rPr lang="en-US" altLang="zh-CN" sz="3200" b="1" i="1" kern="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n</a:t>
                </a:r>
                <a:r>
                  <a:rPr lang="en-US" altLang="zh-CN" sz="3200" b="1" kern="0" baseline="3000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2</a:t>
                </a:r>
                <a:r>
                  <a:rPr lang="en-US" altLang="zh-CN" sz="3200" b="1" i="1" kern="0" baseline="3000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d</a:t>
                </a:r>
                <a:r>
                  <a:rPr lang="en-US" altLang="zh-CN" sz="3200" b="1" kern="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) </a:t>
                </a: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lower bounds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 this hierarchy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Conjecture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: for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encoded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 x n matrix identities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sz="3200" b="1" baseline="-25000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(F) proofs p-equivalent to arithmetic proofs.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0" y="3302833"/>
                <a:ext cx="8631382" cy="3539430"/>
              </a:xfrm>
              <a:prstGeom prst="rect">
                <a:avLst/>
              </a:prstGeom>
              <a:blipFill rotWithShape="1">
                <a:blip r:embed="rId8"/>
                <a:stretch>
                  <a:fillRect l="-1624" t="-2414" r="-2684" b="-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6" grpId="0" animBg="1"/>
      <p:bldP spid="21" grpId="0" animBg="1"/>
      <p:bldP spid="24" grpId="0" animBg="1"/>
      <p:bldP spid="36" grpId="0"/>
      <p:bldP spid="46" grpId="0"/>
      <p:bldP spid="47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048" y="1606069"/>
            <a:ext cx="8358423" cy="2429217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Arithmetic proof systems</a:t>
            </a:r>
            <a:endParaRPr lang="en-US" sz="7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354012" y="868680"/>
            <a:ext cx="8561388" cy="3036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 dirty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Establish </a:t>
            </a:r>
            <a:r>
              <a:rPr lang="en-US" altLang="zh-CN" sz="2800" b="1" dirty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(commutative) </a:t>
            </a:r>
            <a:r>
              <a:rPr lang="en-US" altLang="zh-CN" sz="2800" b="1" dirty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polynomial </a:t>
            </a:r>
            <a:r>
              <a:rPr lang="en-US" altLang="zh-CN" sz="2800" b="1" dirty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identities</a:t>
            </a:r>
            <a:endParaRPr lang="en-US" altLang="zh-CN" sz="2800" b="1" dirty="0">
              <a:solidFill>
                <a:srgbClr val="111111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Proof-lines: </a:t>
            </a:r>
            <a:r>
              <a:rPr lang="en-US" altLang="zh-CN" sz="2800" b="1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equations </a:t>
            </a:r>
            <a:r>
              <a:rPr lang="en-US" altLang="zh-CN" sz="2800" b="1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between </a:t>
            </a:r>
            <a:r>
              <a:rPr lang="en-US" altLang="zh-CN" sz="2800" b="1" i="1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algebraic circuits</a:t>
            </a:r>
          </a:p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sz="28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Axioms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800" b="1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polynomial-ring </a:t>
            </a:r>
            <a:r>
              <a:rPr lang="en-US" sz="2800" b="1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axioms</a:t>
            </a:r>
          </a:p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Rules</a:t>
            </a:r>
            <a:r>
              <a:rPr lang="en-US" altLang="zh-CN" sz="2800" b="1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altLang="zh-CN" sz="2800" b="1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Transitivity of “</a:t>
            </a:r>
            <a:r>
              <a:rPr lang="en-US" altLang="zh-CN" sz="2800" b="1" dirty="0">
                <a:solidFill>
                  <a:srgbClr val="FF505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=</a:t>
            </a:r>
            <a:r>
              <a:rPr lang="en-US" altLang="zh-CN" sz="2800" b="1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“;  </a:t>
            </a:r>
            <a:r>
              <a:rPr lang="en-US" altLang="zh-CN" sz="2800" b="1" dirty="0">
                <a:solidFill>
                  <a:srgbClr val="FF505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+,</a:t>
            </a:r>
            <a:r>
              <a:rPr lang="en-US" altLang="zh-CN" sz="2400" b="1" dirty="0">
                <a:solidFill>
                  <a:srgbClr val="FF505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x</a:t>
            </a:r>
            <a:r>
              <a:rPr lang="en-US" altLang="zh-CN" sz="2400" b="1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introduction, </a:t>
            </a:r>
            <a:r>
              <a:rPr lang="en-US" altLang="zh-CN" sz="2400" b="1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etc.</a:t>
            </a:r>
            <a:endParaRPr lang="en-US" altLang="zh-CN" sz="28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Circuit-axiom:             </a:t>
            </a:r>
            <a:r>
              <a:rPr lang="en-US" altLang="zh-CN" sz="2800" b="1" i="1" dirty="0" smtClean="0">
                <a:solidFill>
                  <a:srgbClr val="0606C8"/>
                </a:solidFill>
                <a:effectLst/>
              </a:rPr>
              <a:t>F=G,      </a:t>
            </a: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 i="1" dirty="0">
                <a:solidFill>
                  <a:srgbClr val="0606C8"/>
                </a:solidFill>
                <a:effectLst/>
              </a:rPr>
              <a:t> </a:t>
            </a:r>
            <a:r>
              <a:rPr lang="en-US" altLang="zh-CN" sz="2800" b="1" i="1" dirty="0" smtClean="0">
                <a:solidFill>
                  <a:srgbClr val="0606C8"/>
                </a:solidFill>
                <a:effectLst/>
              </a:rPr>
              <a:t>   </a:t>
            </a:r>
            <a:r>
              <a:rPr lang="en-US" altLang="zh-CN" sz="2800" b="1" dirty="0" smtClean="0">
                <a:solidFill>
                  <a:schemeClr val="tx1"/>
                </a:solidFill>
                <a:effectLst/>
              </a:rPr>
              <a:t>if </a:t>
            </a:r>
            <a:r>
              <a:rPr lang="en-US" altLang="zh-CN" sz="2800" b="1" i="1" dirty="0">
                <a:solidFill>
                  <a:srgbClr val="0606C8"/>
                </a:solidFill>
                <a:effectLst/>
              </a:rPr>
              <a:t>F</a:t>
            </a:r>
            <a:r>
              <a:rPr lang="en-US" altLang="zh-CN" sz="2800" b="1" dirty="0">
                <a:solidFill>
                  <a:schemeClr val="tx1"/>
                </a:solidFill>
                <a:effectLst/>
              </a:rPr>
              <a:t> and </a:t>
            </a:r>
            <a:r>
              <a:rPr lang="en-US" altLang="zh-CN" sz="2800" b="1" i="1" dirty="0">
                <a:solidFill>
                  <a:srgbClr val="0606C8"/>
                </a:solidFill>
                <a:effectLst/>
              </a:rPr>
              <a:t>G</a:t>
            </a:r>
            <a:r>
              <a:rPr lang="en-US" altLang="zh-CN" sz="2800" b="1" dirty="0">
                <a:solidFill>
                  <a:schemeClr val="tx1"/>
                </a:solidFill>
                <a:effectLst/>
              </a:rPr>
              <a:t> are identical when the </a:t>
            </a:r>
            <a:r>
              <a:rPr lang="en-US" altLang="zh-CN" sz="2800" b="1" dirty="0" smtClean="0">
                <a:solidFill>
                  <a:schemeClr val="tx1"/>
                </a:solidFill>
                <a:effectLst/>
              </a:rPr>
              <a:t>circuits are unwinded </a:t>
            </a:r>
            <a:r>
              <a:rPr lang="en-US" altLang="zh-CN" sz="2800" b="1" dirty="0">
                <a:solidFill>
                  <a:schemeClr val="tx1"/>
                </a:solidFill>
                <a:effectLst/>
              </a:rPr>
              <a:t>into </a:t>
            </a:r>
            <a:r>
              <a:rPr lang="en-US" altLang="zh-CN" sz="2800" b="1" dirty="0" smtClean="0">
                <a:solidFill>
                  <a:schemeClr val="tx1"/>
                </a:solidFill>
                <a:effectLst/>
              </a:rPr>
              <a:t>trees</a:t>
            </a:r>
            <a:endParaRPr lang="zh-CN" altLang="en-US" sz="2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149600"/>
            <a:ext cx="631825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4464050"/>
            <a:ext cx="66802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6035040"/>
            <a:ext cx="1143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Arithmetic proofs</a:t>
            </a:r>
            <a:endParaRPr lang="en-US" sz="4800" b="1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3546764"/>
            <a:ext cx="733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Rules: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45" y="4904509"/>
            <a:ext cx="94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Axioms: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16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184">
        <p:fade/>
      </p:transition>
    </mc:Choice>
    <mc:Fallback xmlns="">
      <p:transition spd="med" advTm="1591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05529E-7 L -0.10781 -0.1110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-5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78881" y="5739803"/>
            <a:ext cx="167380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3x∙2=6x</a:t>
            </a:r>
          </a:p>
        </p:txBody>
      </p:sp>
      <p:cxnSp>
        <p:nvCxnSpPr>
          <p:cNvPr id="27" name="מחבר ישר 27"/>
          <p:cNvCxnSpPr>
            <a:stCxn id="26" idx="0"/>
            <a:endCxn id="29" idx="2"/>
          </p:cNvCxnSpPr>
          <p:nvPr/>
        </p:nvCxnSpPr>
        <p:spPr bwMode="auto">
          <a:xfrm flipH="1" flipV="1">
            <a:off x="3515209" y="4700514"/>
            <a:ext cx="400574" cy="10392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מחבר ישר 28"/>
          <p:cNvCxnSpPr>
            <a:stCxn id="26" idx="0"/>
            <a:endCxn id="30" idx="2"/>
          </p:cNvCxnSpPr>
          <p:nvPr/>
        </p:nvCxnSpPr>
        <p:spPr bwMode="auto">
          <a:xfrm flipV="1">
            <a:off x="3915783" y="5004978"/>
            <a:ext cx="1748855" cy="7348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75282" y="4300404"/>
            <a:ext cx="187985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3x∙2=2∙3x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6383" y="4604868"/>
            <a:ext cx="151650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2∙3x=6x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122" y="4281702"/>
            <a:ext cx="188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111111"/>
                </a:solidFill>
                <a:effectLst/>
              </a:rPr>
              <a:t>commutativity </a:t>
            </a:r>
            <a:r>
              <a:rPr lang="en-US" sz="1800" b="1">
                <a:solidFill>
                  <a:srgbClr val="111111"/>
                </a:solidFill>
                <a:effectLst/>
              </a:rPr>
              <a:t>axiom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02382" y="5203113"/>
            <a:ext cx="159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111111"/>
                </a:solidFill>
                <a:effectLst/>
              </a:rPr>
              <a:t>transitivity</a:t>
            </a:r>
            <a:endParaRPr lang="en-US" sz="2000" b="1">
              <a:solidFill>
                <a:srgbClr val="111111"/>
              </a:solidFill>
              <a:effectLst/>
            </a:endParaRPr>
          </a:p>
        </p:txBody>
      </p:sp>
      <p:cxnSp>
        <p:nvCxnSpPr>
          <p:cNvPr id="33" name="מחבר ישר 34"/>
          <p:cNvCxnSpPr>
            <a:stCxn id="30" idx="0"/>
            <a:endCxn id="36" idx="2"/>
          </p:cNvCxnSpPr>
          <p:nvPr/>
        </p:nvCxnSpPr>
        <p:spPr bwMode="auto">
          <a:xfrm flipH="1" flipV="1">
            <a:off x="4455136" y="3603999"/>
            <a:ext cx="1209502" cy="100086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מחבר ישר 35"/>
          <p:cNvCxnSpPr/>
          <p:nvPr/>
        </p:nvCxnSpPr>
        <p:spPr bwMode="auto">
          <a:xfrm flipV="1">
            <a:off x="5664638" y="3588612"/>
            <a:ext cx="1170560" cy="10162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26550" y="3183078"/>
            <a:ext cx="80781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FF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/>
              <a:t>x=x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15783" y="3203889"/>
            <a:ext cx="10787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2∙3=6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29199" y="3177375"/>
            <a:ext cx="164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ysClr val="windowText" lastClr="000000"/>
                </a:solidFill>
                <a:effectLst/>
              </a:rPr>
              <a:t>r</a:t>
            </a:r>
            <a:r>
              <a:rPr lang="en-US" sz="1800" b="1" smtClean="0">
                <a:solidFill>
                  <a:sysClr val="windowText" lastClr="000000"/>
                </a:solidFill>
                <a:effectLst/>
              </a:rPr>
              <a:t>eflexivity axiom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27501" y="3804351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111111"/>
                </a:solidFill>
                <a:effectLst/>
              </a:rPr>
              <a:t>product </a:t>
            </a:r>
            <a:r>
              <a:rPr lang="en-US" sz="2000" b="1">
                <a:solidFill>
                  <a:srgbClr val="111111"/>
                </a:solidFill>
                <a:effectLst/>
              </a:rPr>
              <a:t>rule </a:t>
            </a:r>
          </a:p>
          <a:p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58484" y="3203889"/>
            <a:ext cx="141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effectLst/>
              </a:rPr>
              <a:t>f</a:t>
            </a:r>
            <a:r>
              <a:rPr lang="en-US" sz="2000" b="1" smtClean="0">
                <a:solidFill>
                  <a:schemeClr val="bg2">
                    <a:lumMod val="25000"/>
                  </a:schemeClr>
                </a:solidFill>
                <a:effectLst/>
              </a:rPr>
              <a:t>ield identities axiom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Arithmetic proofs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17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184">
        <p:fade/>
      </p:transition>
    </mc:Choice>
    <mc:Fallback xmlns="">
      <p:transition spd="med" advTm="1591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/>
      <p:bldP spid="31" grpId="1"/>
      <p:bldP spid="32" grpId="0"/>
      <p:bldP spid="35" grpId="0" animBg="1"/>
      <p:bldP spid="36" grpId="0" animBg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Arithmetic proofs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68735"/>
            <a:ext cx="8375847" cy="4536504"/>
          </a:xfrm>
        </p:spPr>
        <p:txBody>
          <a:bodyPr>
            <a:noAutofit/>
          </a:bodyPr>
          <a:lstStyle/>
          <a:p>
            <a:pPr marL="114300" indent="0">
              <a:buClr>
                <a:schemeClr val="folHlink"/>
              </a:buClr>
              <a:buNone/>
            </a:pPr>
            <a:r>
              <a:rPr lang="en-US" sz="5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en-US" sz="54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Rekchow’s</a:t>
            </a:r>
            <a:r>
              <a:rPr lang="en-US" sz="54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theorem</a:t>
            </a:r>
            <a:r>
              <a:rPr lang="en-US" sz="5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 Over </a:t>
            </a:r>
            <a:r>
              <a:rPr lang="en-US" sz="54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GF(2)</a:t>
            </a:r>
            <a:r>
              <a:rPr lang="en-US" sz="5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(and plausibly over the integers) </a:t>
            </a:r>
            <a:r>
              <a:rPr lang="en-US" altLang="zh-CN" sz="5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arithmetic proofs are also </a:t>
            </a:r>
            <a:r>
              <a:rPr lang="en-US" altLang="zh-CN" sz="5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propositional proofs </a:t>
            </a:r>
            <a:r>
              <a:rPr lang="en-US" altLang="zh-CN" sz="5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zh-CN" sz="5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translated </a:t>
            </a:r>
            <a:r>
              <a:rPr lang="en-US" altLang="zh-CN" sz="5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tautology</a:t>
            </a:r>
            <a:endParaRPr lang="en-US" altLang="zh-CN" sz="5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18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048" y="1606069"/>
            <a:ext cx="8358423" cy="2429217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proof systems for </a:t>
            </a:r>
            <a:r>
              <a:rPr lang="en-US" sz="6600" cap="none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Mat</a:t>
            </a:r>
            <a:r>
              <a:rPr lang="en-US" sz="6000" i="1" cap="none" baseline="-250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</a:t>
            </a:r>
            <a:r>
              <a:rPr lang="en-US" sz="6600" cap="none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</a:t>
            </a:r>
            <a:r>
              <a:rPr lang="en-US" sz="6600" cap="none" dirty="0">
                <a:solidFill>
                  <a:srgbClr val="0606C8"/>
                </a:solidFill>
                <a:latin typeface="Cambria Math"/>
                <a:ea typeface="Cambria Math"/>
                <a:cs typeface="+mn-cs"/>
              </a:rPr>
              <a:t>𝔽</a:t>
            </a:r>
            <a:r>
              <a:rPr lang="en-US" sz="6600" cap="none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)</a:t>
            </a:r>
            <a:r>
              <a:rPr lang="en-US" sz="6600" cap="none" dirty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sz="6600" cap="none" dirty="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– Identities </a:t>
            </a:r>
            <a:endParaRPr lang="en-US" sz="7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19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3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493629"/>
            <a:ext cx="8737600" cy="728662"/>
          </a:xfrm>
        </p:spPr>
        <p:txBody>
          <a:bodyPr>
            <a:noAutofit/>
          </a:bodyPr>
          <a:lstStyle/>
          <a:p>
            <a:pPr marL="114300" lvl="0"/>
            <a:r>
              <a:rPr lang="en-US" sz="4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Strong proof systems: Current affairs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2197290"/>
            <a:ext cx="8375847" cy="4267903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ebdings" pitchFamily="18" charset="2"/>
              <a:buChar char=""/>
            </a:pP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Best lower bound: </a:t>
            </a:r>
            <a:r>
              <a:rPr lang="el-GR" sz="4800" smtClean="0">
                <a:solidFill>
                  <a:srgbClr val="0000CC"/>
                </a:solidFill>
                <a:latin typeface="Cambria"/>
                <a:ea typeface="Cambria Math"/>
              </a:rPr>
              <a:t>Ω</a:t>
            </a:r>
            <a:r>
              <a:rPr lang="en-US" sz="4800" smtClean="0">
                <a:solidFill>
                  <a:srgbClr val="0000CC"/>
                </a:solidFill>
                <a:latin typeface="Cambria"/>
                <a:ea typeface="Cambria Math"/>
              </a:rPr>
              <a:t>(n</a:t>
            </a:r>
            <a:r>
              <a:rPr lang="en-US" sz="4800" baseline="30000" smtClean="0">
                <a:solidFill>
                  <a:srgbClr val="0000CC"/>
                </a:solidFill>
                <a:latin typeface="Cambria"/>
                <a:ea typeface="Cambria Math"/>
              </a:rPr>
              <a:t>2</a:t>
            </a:r>
            <a:r>
              <a:rPr lang="en-US" sz="4800" smtClean="0">
                <a:solidFill>
                  <a:srgbClr val="0000CC"/>
                </a:solidFill>
                <a:latin typeface="Cambria"/>
                <a:ea typeface="Cambria Math"/>
              </a:rPr>
              <a:t>)</a:t>
            </a:r>
            <a:endParaRPr lang="en-US" sz="4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ebdings" pitchFamily="18" charset="2"/>
              <a:buChar char=""/>
            </a:pPr>
            <a:r>
              <a:rPr lang="en-US" sz="4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</a:t>
            </a:r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non-trivial </a:t>
            </a:r>
            <a:r>
              <a:rPr lang="en-US" sz="4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conditional</a:t>
            </a:r>
            <a:r>
              <a:rPr lang="en-US" sz="4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lower bounds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ebdings" pitchFamily="18" charset="2"/>
              <a:buChar char=""/>
            </a:pPr>
            <a:r>
              <a:rPr lang="en-US" sz="4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</a:t>
            </a:r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non-explicit</a:t>
            </a:r>
            <a:r>
              <a:rPr lang="en-US" sz="4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lower bounds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ebdings" pitchFamily="18" charset="2"/>
              <a:buChar char=""/>
            </a:pPr>
            <a:r>
              <a:rPr lang="en-US" sz="4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</a:t>
            </a:r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hard </a:t>
            </a:r>
            <a:r>
              <a:rPr lang="en-US" sz="4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candidates </a:t>
            </a: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4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almost)</a:t>
            </a:r>
            <a:endParaRPr lang="en-US" sz="4800" dirty="0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l"/>
            </a:pPr>
            <a:endParaRPr lang="en-US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l"/>
            </a:pP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9182" y="822859"/>
            <a:ext cx="8534500" cy="26961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14400"/>
            <a:ext cx="8375847" cy="5550794"/>
          </a:xfrm>
        </p:spPr>
        <p:txBody>
          <a:bodyPr>
            <a:noAutofit/>
          </a:bodyPr>
          <a:lstStyle/>
          <a:p>
            <a:pPr marL="0" indent="0">
              <a:buClr>
                <a:schemeClr val="folHlink"/>
              </a:buClr>
              <a:buNone/>
            </a:pPr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finite </a:t>
            </a:r>
            <a:r>
              <a:rPr lang="en-US" altLang="zh-CN" sz="32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basis</a:t>
            </a:r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i="1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2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32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altLang="zh-CN" sz="32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CN" sz="32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2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,...,g</a:t>
            </a:r>
            <a:r>
              <a:rPr lang="en-US" altLang="zh-CN" sz="32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CN" sz="32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identities of </a:t>
            </a:r>
            <a:r>
              <a:rPr lang="en-US" sz="32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sz="28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a set of non-commutative polynomials that </a:t>
            </a:r>
            <a:r>
              <a:rPr lang="en-US" altLang="zh-CN" sz="32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generate</a:t>
            </a:r>
            <a:r>
              <a:rPr lang="en-US" altLang="zh-C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all </a:t>
            </a:r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possible identities of </a:t>
            </a:r>
            <a:r>
              <a:rPr lang="en-US" sz="32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sz="28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(we can also substitute variables x</a:t>
            </a:r>
            <a:r>
              <a:rPr lang="en-US" altLang="zh-CN" sz="320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,..,x</a:t>
            </a:r>
            <a:r>
              <a:rPr lang="en-US" altLang="zh-CN" sz="3200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by polynomials):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Every </a:t>
            </a:r>
            <a:r>
              <a:rPr lang="en-US" altLang="zh-CN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identity </a:t>
            </a:r>
            <a:r>
              <a:rPr lang="en-US" altLang="zh-CN" sz="32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sz="2800" i="1" baseline="-25000" dirty="0" err="1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can be written as: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endParaRPr lang="en-US" altLang="zh-CN" sz="48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36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36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some polynomials </a:t>
            </a:r>
            <a:r>
              <a:rPr lang="en-US" altLang="zh-CN" sz="36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CN" sz="3600" i="1" baseline="-25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en-US" altLang="zh-CN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36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3600" i="1" baseline="-25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600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</a:t>
            </a:r>
            <a:r>
              <a:rPr lang="en-US" altLang="zh-CN" sz="36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i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3600" i="1" baseline="-25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’s.</a:t>
            </a:r>
            <a:endParaRPr lang="zh-CN" altLang="en-US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folHlink"/>
              </a:buClr>
              <a:buNone/>
            </a:pPr>
            <a:endParaRPr lang="en-US" sz="4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30" y="4071542"/>
            <a:ext cx="4924425" cy="170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Basis of matrix identities</a:t>
            </a:r>
            <a:endParaRPr lang="en-US" sz="4800" b="1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20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Arithmetic Proofs for </a:t>
            </a:r>
            <a:endParaRPr lang="en-US" sz="4800" b="1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68735"/>
            <a:ext cx="8375847" cy="4536504"/>
          </a:xfrm>
        </p:spPr>
        <p:txBody>
          <a:bodyPr>
            <a:noAutofit/>
          </a:bodyPr>
          <a:lstStyle/>
          <a:p>
            <a:pPr marL="114300" indent="0">
              <a:buClr>
                <a:schemeClr val="folHlink"/>
              </a:buClr>
              <a:buNone/>
            </a:pPr>
            <a:endParaRPr lang="en-US" altLang="zh-CN" sz="3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Clr>
                <a:schemeClr val="folHlink"/>
              </a:buClr>
              <a:buNone/>
            </a:pPr>
            <a:r>
              <a:rPr lang="en-US" altLang="zh-CN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Simply 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replace</a:t>
            </a:r>
            <a:r>
              <a:rPr lang="en-US" altLang="zh-CN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the commutativity axiom</a:t>
            </a:r>
            <a:endParaRPr lang="en-US" altLang="zh-CN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prstClr val="black"/>
              </a:buClr>
            </a:pPr>
            <a:endParaRPr lang="en-US" sz="3600" b="1" i="1">
              <a:solidFill>
                <a:srgbClr val="93A299">
                  <a:lumMod val="75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48" y="2646218"/>
            <a:ext cx="7091890" cy="21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860" y="2910806"/>
            <a:ext cx="94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Axioms: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4592" y="42667"/>
            <a:ext cx="2289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effectLst/>
                <a:ea typeface="+mn-ea"/>
                <a:cs typeface="Times New Roman" pitchFamily="18" charset="0"/>
              </a:rPr>
              <a:t>Mat</a:t>
            </a:r>
            <a:r>
              <a:rPr lang="en-US" sz="4400" i="1" baseline="-25000" dirty="0">
                <a:solidFill>
                  <a:srgbClr val="C00000"/>
                </a:solidFill>
                <a:effectLst/>
                <a:ea typeface="+mn-ea"/>
                <a:cs typeface="Times New Roman" pitchFamily="18" charset="0"/>
              </a:rPr>
              <a:t>d</a:t>
            </a:r>
            <a:r>
              <a:rPr lang="en-US" sz="4800" dirty="0">
                <a:solidFill>
                  <a:srgbClr val="C00000"/>
                </a:solidFill>
                <a:effectLst/>
                <a:ea typeface="+mn-ea"/>
                <a:cs typeface="Times New Roman" pitchFamily="18" charset="0"/>
              </a:rPr>
              <a:t>(</a:t>
            </a:r>
            <a:r>
              <a:rPr lang="en-US" sz="4800" dirty="0">
                <a:solidFill>
                  <a:srgbClr val="C00000"/>
                </a:solidFill>
                <a:effectLst/>
                <a:latin typeface="Cambria Math"/>
                <a:ea typeface="Cambria Math"/>
              </a:rPr>
              <a:t>𝔽</a:t>
            </a:r>
            <a:r>
              <a:rPr lang="en-US" sz="4800" dirty="0">
                <a:solidFill>
                  <a:srgbClr val="C00000"/>
                </a:solidFill>
                <a:effectLst/>
                <a:ea typeface="+mn-ea"/>
                <a:cs typeface="Times New Roman" pitchFamily="18" charset="0"/>
              </a:rPr>
              <a:t>)</a:t>
            </a:r>
            <a:r>
              <a:rPr lang="en-US" sz="4800" dirty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273538" y="3276273"/>
              <a:ext cx="2208960" cy="45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5898" y="3251433"/>
                <a:ext cx="2255760" cy="96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139969" y="5043055"/>
            <a:ext cx="364872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</a:rPr>
              <a:t>Basis of  </a:t>
            </a:r>
            <a:r>
              <a:rPr lang="en-US" sz="3200" dirty="0">
                <a:solidFill>
                  <a:srgbClr val="0606C8"/>
                </a:solidFill>
                <a:effectLst/>
                <a:cs typeface="Times New Roman" pitchFamily="18" charset="0"/>
              </a:rPr>
              <a:t>Mat</a:t>
            </a:r>
            <a:r>
              <a:rPr lang="en-US" sz="2800" i="1" baseline="-25000" dirty="0">
                <a:solidFill>
                  <a:srgbClr val="0606C8"/>
                </a:solidFill>
                <a:effectLst/>
                <a:cs typeface="Times New Roman" pitchFamily="18" charset="0"/>
              </a:rPr>
              <a:t>d</a:t>
            </a:r>
            <a:r>
              <a:rPr lang="en-US" sz="3200" dirty="0">
                <a:solidFill>
                  <a:srgbClr val="0606C8"/>
                </a:solidFill>
                <a:effectLst/>
                <a:cs typeface="Times New Roman" pitchFamily="18" charset="0"/>
              </a:rPr>
              <a:t>(</a:t>
            </a:r>
            <a:r>
              <a:rPr lang="en-US" sz="3200" dirty="0">
                <a:solidFill>
                  <a:srgbClr val="0606C8"/>
                </a:solidFill>
                <a:effectLst/>
                <a:latin typeface="Cambria Math"/>
                <a:ea typeface="Cambria Math"/>
              </a:rPr>
              <a:t>𝔽</a:t>
            </a:r>
            <a:r>
              <a:rPr lang="en-US" sz="3200" dirty="0">
                <a:solidFill>
                  <a:srgbClr val="0606C8"/>
                </a:solidFill>
                <a:effectLst/>
                <a:cs typeface="Times New Roman" pitchFamily="18" charset="0"/>
              </a:rPr>
              <a:t>)</a:t>
            </a:r>
            <a:r>
              <a:rPr lang="en-US" sz="3200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– identities </a:t>
            </a:r>
            <a:endParaRPr lang="en-US" sz="3200" dirty="0">
              <a:solidFill>
                <a:srgbClr val="111111"/>
              </a:solidFill>
              <a:effectLst/>
            </a:endParaRPr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 flipH="1" flipV="1">
            <a:off x="2493819" y="3321273"/>
            <a:ext cx="470512" cy="172178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30230" y="5056911"/>
            <a:ext cx="364872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By </a:t>
            </a:r>
            <a:r>
              <a:rPr lang="en-US" sz="3200" dirty="0" err="1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Kemer</a:t>
            </a:r>
            <a:r>
              <a:rPr lang="en-US" sz="3200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 ’87 there is always a </a:t>
            </a:r>
            <a:r>
              <a:rPr lang="en-US" sz="3200" b="1" u="sng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finite</a:t>
            </a:r>
            <a:r>
              <a:rPr lang="en-US" sz="3200" dirty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 basis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20" y="762001"/>
            <a:ext cx="8785952" cy="324196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lower bounds for  </a:t>
            </a:r>
            <a:r>
              <a:rPr lang="en-US" sz="6600" cap="none" dirty="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Mat</a:t>
            </a:r>
            <a:r>
              <a:rPr lang="en-US" sz="6000" i="1" cap="none" baseline="-25000" dirty="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</a:t>
            </a:r>
            <a:r>
              <a:rPr lang="en-US" sz="6600" cap="none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</a:t>
            </a:r>
            <a:r>
              <a:rPr lang="en-US" sz="6600" cap="none" dirty="0">
                <a:solidFill>
                  <a:srgbClr val="0606C8"/>
                </a:solidFill>
                <a:latin typeface="Cambria Math"/>
                <a:ea typeface="Cambria Math"/>
                <a:cs typeface="+mn-cs"/>
              </a:rPr>
              <a:t>𝔽</a:t>
            </a:r>
            <a:r>
              <a:rPr lang="en-US" sz="6600" cap="none" dirty="0" smtClean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)</a:t>
            </a:r>
            <a:r>
              <a:rPr lang="en-US" sz="6600" cap="none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–</a:t>
            </a:r>
            <a:r>
              <a:rPr lang="en-US" sz="66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Proofs</a:t>
            </a:r>
            <a:r>
              <a:rPr lang="en-US" sz="6600" cap="none" dirty="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sz="6600" cap="none" dirty="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endParaRPr lang="en-US" sz="7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8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14400"/>
            <a:ext cx="8375847" cy="55507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4400" u="sng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zh-CN" sz="4400" u="sng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folHlink"/>
              </a:buClr>
              <a:buNone/>
            </a:pPr>
            <a:endParaRPr lang="zh-CN" altLang="en-US" sz="4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folHlink"/>
              </a:buClr>
              <a:buNone/>
            </a:pPr>
            <a:endParaRPr lang="en-US" sz="4400" b="1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89" y="1858213"/>
            <a:ext cx="5221132" cy="179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3387" y="1194094"/>
            <a:ext cx="8077200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  <a:buClr>
                <a:srgbClr val="507800"/>
              </a:buClr>
            </a:pPr>
            <a:r>
              <a:rPr lang="en-US" altLang="zh-CN" sz="4400" i="1" kern="0" dirty="0" smtClean="0">
                <a:solidFill>
                  <a:srgbClr val="0606C8"/>
                </a:solidFill>
                <a:effectLst/>
                <a:ea typeface="+mn-ea"/>
                <a:cs typeface="Times New Roman" pitchFamily="18" charset="0"/>
              </a:rPr>
              <a:t>Q</a:t>
            </a:r>
            <a:r>
              <a:rPr lang="en-US" altLang="zh-CN" sz="4400" i="1" kern="0" baseline="-25000" dirty="0" smtClean="0">
                <a:solidFill>
                  <a:srgbClr val="0606C8"/>
                </a:solidFill>
                <a:effectLst/>
                <a:ea typeface="+mn-ea"/>
                <a:cs typeface="Times New Roman" pitchFamily="18" charset="0"/>
              </a:rPr>
              <a:t>B</a:t>
            </a:r>
            <a:r>
              <a:rPr lang="en-US" altLang="zh-CN" sz="4400" kern="0" dirty="0" smtClean="0">
                <a:solidFill>
                  <a:srgbClr val="0606C8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lang="en-US" altLang="zh-CN" sz="4400" i="1" kern="0" dirty="0" smtClean="0">
                <a:solidFill>
                  <a:srgbClr val="0606C8"/>
                </a:solidFill>
                <a:effectLst/>
                <a:ea typeface="+mn-ea"/>
                <a:cs typeface="Times New Roman" pitchFamily="18" charset="0"/>
              </a:rPr>
              <a:t>f</a:t>
            </a:r>
            <a:r>
              <a:rPr lang="en-US" altLang="zh-CN" sz="4400" kern="0" dirty="0" smtClean="0">
                <a:solidFill>
                  <a:srgbClr val="0606C8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)=min </a:t>
            </a:r>
            <a:r>
              <a:rPr lang="en-US" altLang="zh-CN" sz="4400" i="1" kern="0" dirty="0" smtClean="0">
                <a:solidFill>
                  <a:srgbClr val="FF0000"/>
                </a:solidFill>
                <a:effectLst/>
                <a:ea typeface="+mn-ea"/>
                <a:cs typeface="Times New Roman" pitchFamily="18" charset="0"/>
              </a:rPr>
              <a:t>k</a:t>
            </a:r>
            <a:r>
              <a:rPr lang="en-US" altLang="zh-CN" sz="44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altLang="zh-CN" sz="4400" kern="0" dirty="0" smtClean="0">
                <a:solidFill>
                  <a:srgbClr val="0606C8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such that:</a:t>
            </a:r>
          </a:p>
          <a:p>
            <a:pPr lvl="0" algn="l">
              <a:spcBef>
                <a:spcPct val="20000"/>
              </a:spcBef>
              <a:buClr>
                <a:srgbClr val="507800"/>
              </a:buClr>
            </a:pPr>
            <a:endParaRPr lang="en-US" altLang="zh-CN" sz="4400" b="1" kern="0" dirty="0">
              <a:solidFill>
                <a:srgbClr val="C000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lvl="0" algn="l">
              <a:spcBef>
                <a:spcPct val="20000"/>
              </a:spcBef>
              <a:buClr>
                <a:srgbClr val="507800"/>
              </a:buClr>
            </a:pPr>
            <a:endParaRPr lang="en-US" altLang="zh-CN" sz="4400" b="1" kern="0" dirty="0" smtClean="0">
              <a:solidFill>
                <a:srgbClr val="C000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lvl="0" algn="l">
              <a:spcBef>
                <a:spcPct val="20000"/>
              </a:spcBef>
              <a:buClr>
                <a:srgbClr val="507800"/>
              </a:buClr>
            </a:pPr>
            <a:r>
              <a:rPr lang="en-US" altLang="zh-CN" sz="4400" kern="0" dirty="0" smtClean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I.e., how </a:t>
            </a:r>
            <a:r>
              <a:rPr lang="en-US" altLang="zh-CN" sz="4400" kern="0" dirty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many substitution instances of generators </a:t>
            </a:r>
            <a:r>
              <a:rPr lang="en-US" altLang="zh-CN" sz="4400" kern="0" dirty="0" smtClean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from basis </a:t>
            </a:r>
            <a:r>
              <a:rPr lang="en-US" altLang="zh-CN" sz="4400" i="1" kern="0" dirty="0" smtClean="0">
                <a:solidFill>
                  <a:srgbClr val="0606C8"/>
                </a:solidFill>
                <a:effectLst/>
                <a:ea typeface="+mn-ea"/>
                <a:cs typeface="Times New Roman" pitchFamily="18" charset="0"/>
              </a:rPr>
              <a:t>B</a:t>
            </a:r>
            <a:r>
              <a:rPr lang="en-US" altLang="zh-CN" sz="44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altLang="zh-CN" sz="4400" kern="0" dirty="0" smtClean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needed </a:t>
            </a:r>
            <a:r>
              <a:rPr lang="en-US" altLang="zh-CN" sz="4400" kern="0" dirty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to generate an identity of</a:t>
            </a:r>
            <a:r>
              <a:rPr lang="en-US" altLang="zh-CN" sz="4400" kern="0" dirty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4400" dirty="0">
                <a:solidFill>
                  <a:srgbClr val="0606C8"/>
                </a:solidFill>
                <a:effectLst/>
                <a:cs typeface="Times New Roman" pitchFamily="18" charset="0"/>
              </a:rPr>
              <a:t>Mat</a:t>
            </a:r>
            <a:r>
              <a:rPr lang="en-US" sz="4000" i="1" baseline="-25000" dirty="0">
                <a:solidFill>
                  <a:srgbClr val="0606C8"/>
                </a:solidFill>
                <a:effectLst/>
                <a:cs typeface="Times New Roman" pitchFamily="18" charset="0"/>
              </a:rPr>
              <a:t>d</a:t>
            </a:r>
            <a:r>
              <a:rPr lang="en-US" sz="4400" dirty="0">
                <a:solidFill>
                  <a:srgbClr val="0606C8"/>
                </a:solidFill>
                <a:effectLst/>
                <a:cs typeface="Times New Roman" pitchFamily="18" charset="0"/>
              </a:rPr>
              <a:t>(</a:t>
            </a:r>
            <a:r>
              <a:rPr lang="en-US" sz="4400" dirty="0">
                <a:solidFill>
                  <a:srgbClr val="0606C8"/>
                </a:solidFill>
                <a:effectLst/>
                <a:latin typeface="Cambria Math"/>
                <a:ea typeface="Cambria Math"/>
              </a:rPr>
              <a:t>𝔽</a:t>
            </a:r>
            <a:r>
              <a:rPr lang="en-US" sz="4400" dirty="0">
                <a:solidFill>
                  <a:srgbClr val="0606C8"/>
                </a:solidFill>
                <a:effectLst/>
                <a:cs typeface="Times New Roman" pitchFamily="18" charset="0"/>
              </a:rPr>
              <a:t>)</a:t>
            </a:r>
            <a:r>
              <a:rPr lang="en-US" altLang="zh-CN" sz="44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altLang="zh-CN" sz="4400" kern="0" dirty="0">
                <a:solidFill>
                  <a:srgbClr val="404040">
                    <a:lumMod val="75000"/>
                  </a:srgbClr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?</a:t>
            </a:r>
          </a:p>
        </p:txBody>
      </p:sp>
      <p:sp>
        <p:nvSpPr>
          <p:cNvPr id="4" name="Line Callout 2 3"/>
          <p:cNvSpPr/>
          <p:nvPr/>
        </p:nvSpPr>
        <p:spPr bwMode="auto">
          <a:xfrm rot="299304">
            <a:off x="5811133" y="1203372"/>
            <a:ext cx="3154023" cy="1123079"/>
          </a:xfrm>
          <a:prstGeom prst="borderCallout2">
            <a:avLst>
              <a:gd name="adj1" fmla="val 63365"/>
              <a:gd name="adj2" fmla="val -714"/>
              <a:gd name="adj3" fmla="val 69519"/>
              <a:gd name="adj4" fmla="val -17143"/>
              <a:gd name="adj5" fmla="val 149030"/>
              <a:gd name="adj6" fmla="val -22814"/>
            </a:avLst>
          </a:prstGeom>
          <a:solidFill>
            <a:schemeClr val="accent2">
              <a:lumMod val="20000"/>
              <a:lumOff val="80000"/>
            </a:schemeClr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/>
            <a:r>
              <a:rPr lang="en-US" sz="3200" b="1" i="1" dirty="0" smtClean="0">
                <a:solidFill>
                  <a:srgbClr val="0606C8"/>
                </a:solidFill>
                <a:effectLst/>
                <a:cs typeface="Times New Roman" pitchFamily="18" charset="0"/>
              </a:rPr>
              <a:t>Basis of </a:t>
            </a:r>
            <a:r>
              <a:rPr lang="en-US" sz="3200" dirty="0">
                <a:solidFill>
                  <a:srgbClr val="0606C8"/>
                </a:solidFill>
                <a:effectLst/>
                <a:cs typeface="Times New Roman" pitchFamily="18" charset="0"/>
              </a:rPr>
              <a:t>Mat</a:t>
            </a:r>
            <a:r>
              <a:rPr lang="en-US" sz="2800" i="1" baseline="-25000" dirty="0">
                <a:solidFill>
                  <a:srgbClr val="0606C8"/>
                </a:solidFill>
                <a:effectLst/>
                <a:cs typeface="Times New Roman" pitchFamily="18" charset="0"/>
              </a:rPr>
              <a:t>d</a:t>
            </a:r>
            <a:r>
              <a:rPr lang="en-US" sz="3200" dirty="0" smtClean="0">
                <a:solidFill>
                  <a:srgbClr val="0606C8"/>
                </a:solidFill>
                <a:effectLst/>
                <a:cs typeface="Times New Roman" pitchFamily="18" charset="0"/>
              </a:rPr>
              <a:t>(</a:t>
            </a:r>
            <a:r>
              <a:rPr lang="en-US" sz="3200" dirty="0" smtClean="0">
                <a:solidFill>
                  <a:srgbClr val="0606C8"/>
                </a:solidFill>
                <a:effectLst/>
                <a:latin typeface="Cambria Math"/>
                <a:ea typeface="Cambria Math"/>
              </a:rPr>
              <a:t>𝔽</a:t>
            </a:r>
            <a:r>
              <a:rPr lang="en-US" sz="3200" dirty="0" smtClean="0">
                <a:solidFill>
                  <a:srgbClr val="0606C8"/>
                </a:solidFill>
                <a:effectLst/>
                <a:cs typeface="Times New Roman" pitchFamily="18" charset="0"/>
              </a:rPr>
              <a:t>) </a:t>
            </a:r>
            <a:r>
              <a:rPr lang="en-US" sz="3200" b="1" i="1" dirty="0" smtClean="0">
                <a:solidFill>
                  <a:srgbClr val="0606C8"/>
                </a:solidFill>
                <a:effectLst/>
                <a:cs typeface="Times New Roman" pitchFamily="18" charset="0"/>
              </a:rPr>
              <a:t>B={g</a:t>
            </a:r>
            <a:r>
              <a:rPr lang="en-US" sz="3200" b="1" i="1" baseline="-25000" dirty="0" smtClean="0">
                <a:solidFill>
                  <a:srgbClr val="0606C8"/>
                </a:solidFill>
                <a:effectLst/>
                <a:cs typeface="Times New Roman" pitchFamily="18" charset="0"/>
              </a:rPr>
              <a:t>1</a:t>
            </a:r>
            <a:r>
              <a:rPr lang="en-US" sz="3200" b="1" i="1" dirty="0" smtClean="0">
                <a:solidFill>
                  <a:srgbClr val="0606C8"/>
                </a:solidFill>
                <a:effectLst/>
                <a:cs typeface="Times New Roman" pitchFamily="18" charset="0"/>
              </a:rPr>
              <a:t>,…, g</a:t>
            </a:r>
            <a:r>
              <a:rPr lang="en-US" sz="3200" b="1" i="1" baseline="-25000" dirty="0" smtClean="0">
                <a:solidFill>
                  <a:srgbClr val="0606C8"/>
                </a:solidFill>
                <a:effectLst/>
                <a:cs typeface="Times New Roman" pitchFamily="18" charset="0"/>
              </a:rPr>
              <a:t>m</a:t>
            </a:r>
            <a:r>
              <a:rPr lang="en-US" sz="3200" b="1" i="1" dirty="0" smtClean="0">
                <a:solidFill>
                  <a:srgbClr val="0606C8"/>
                </a:solidFill>
                <a:effectLst/>
                <a:cs typeface="Times New Roman" pitchFamily="18" charset="0"/>
              </a:rPr>
              <a:t>}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Complexity measure</a:t>
            </a:r>
            <a:endParaRPr lang="en-US" sz="4800" b="1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3387" y="955964"/>
            <a:ext cx="8574624" cy="2857308"/>
          </a:xfrm>
          <a:prstGeom prst="round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23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4389" y="822857"/>
            <a:ext cx="8941640" cy="43212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Our Lower Bound </a:t>
            </a:r>
            <a:endParaRPr lang="en-US" sz="54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2100" y="939800"/>
            <a:ext cx="8534400" cy="456543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b="1" dirty="0" smtClean="0">
              <a:solidFill>
                <a:schemeClr val="accent4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92100" y="926506"/>
                <a:ext cx="8375847" cy="5550794"/>
              </a:xfrm>
              <a:noFill/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44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Thm [Fu and T. ‘</a:t>
                </a:r>
                <a:r>
                  <a:rPr lang="en-US" altLang="zh-CN" sz="44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14]: 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For every </a:t>
                </a:r>
                <a:r>
                  <a:rPr lang="en-US" altLang="zh-CN" sz="4400" i="1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sz="44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&gt;2</a:t>
                </a:r>
                <a:r>
                  <a:rPr lang="en-US" altLang="zh-CN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,</a:t>
                </a:r>
                <a:r>
                  <a:rPr lang="en-US" altLang="zh-CN" sz="44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and </a:t>
                </a:r>
                <a:r>
                  <a:rPr lang="en-US" altLang="zh-CN" sz="4400" b="1" i="1" u="sng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every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finite basis </a:t>
                </a:r>
                <a:r>
                  <a:rPr lang="en-US" altLang="zh-CN" sz="4400" i="1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zh-CN" sz="44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of 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the identities of</a:t>
                </a:r>
                <a:r>
                  <a:rPr lang="en-US" altLang="zh-CN" sz="44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4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Mat</a:t>
                </a:r>
                <a:r>
                  <a:rPr lang="en-US" sz="4000" i="1" baseline="-250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d</a:t>
                </a:r>
                <a:r>
                  <a:rPr lang="en-US" sz="44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(</a:t>
                </a:r>
                <a:r>
                  <a:rPr lang="en-US" sz="4400" dirty="0">
                    <a:solidFill>
                      <a:srgbClr val="0606C8"/>
                    </a:solidFill>
                    <a:latin typeface="Cambria Math"/>
                    <a:ea typeface="Cambria Math"/>
                  </a:rPr>
                  <a:t>𝔽</a:t>
                </a:r>
                <a:r>
                  <a:rPr lang="en-US" sz="44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)</a:t>
                </a:r>
                <a:r>
                  <a:rPr lang="en-US" altLang="zh-CN" sz="4400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there exists a degree</a:t>
                </a:r>
                <a:r>
                  <a:rPr lang="en-US" altLang="zh-CN" sz="44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4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4400" i="1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sz="44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+1</a:t>
                </a:r>
                <a:r>
                  <a:rPr lang="en-US" altLang="zh-CN" sz="44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polynomial 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identity </a:t>
                </a:r>
                <a:r>
                  <a:rPr lang="en-US" altLang="zh-CN" sz="4400" i="1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44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with</a:t>
                </a:r>
                <a:r>
                  <a:rPr lang="en-US" altLang="zh-CN" sz="44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400" i="1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sz="44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4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variables, such that </a:t>
                </a:r>
                <a:r>
                  <a:rPr lang="en-US" altLang="zh-CN" sz="4400" i="1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altLang="zh-CN" sz="4400" i="1" baseline="-250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zh-CN" sz="44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4400" i="1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44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44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44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4400" i="1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sz="4400" baseline="300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4400" i="1" baseline="300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sz="44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CN" sz="44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altLang="zh-CN" sz="44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Clr>
                    <a:schemeClr val="folHlink"/>
                  </a:buClr>
                  <a:buNone/>
                </a:pPr>
                <a:endParaRPr lang="zh-CN" altLang="en-US" sz="44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Clr>
                    <a:schemeClr val="folHlink"/>
                  </a:buClr>
                  <a:buNone/>
                </a:pPr>
                <a:endParaRPr lang="en-US" sz="4400" b="1" dirty="0">
                  <a:solidFill>
                    <a:schemeClr val="accent5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92100" y="926506"/>
                <a:ext cx="8375847" cy="5550794"/>
              </a:xfrm>
              <a:blipFill rotWithShape="1">
                <a:blip r:embed="rId3"/>
                <a:stretch>
                  <a:fillRect l="-2984" t="-2415" r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89" y="4706078"/>
            <a:ext cx="8514714" cy="2074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2800" i="1" kern="0" dirty="0" smtClean="0">
                <a:solidFill>
                  <a:schemeClr val="tx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Proof idea:  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2800" kern="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1. Use </a:t>
            </a:r>
            <a:r>
              <a:rPr lang="en-US" sz="2800" kern="0" dirty="0" err="1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Amitsur-Levitzki</a:t>
            </a:r>
            <a:r>
              <a:rPr lang="en-US" sz="2800" kern="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Theorem (1950);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2800" kern="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2. Counting argument; Extension of Hrubes (‘11)</a:t>
            </a:r>
          </a:p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2800" kern="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3. Use other structural properties of </a:t>
            </a:r>
            <a:r>
              <a:rPr lang="en-US" sz="2800" dirty="0">
                <a:solidFill>
                  <a:srgbClr val="0606C8"/>
                </a:solidFill>
                <a:effectLst/>
                <a:cs typeface="Times New Roman" pitchFamily="18" charset="0"/>
              </a:rPr>
              <a:t>Mat</a:t>
            </a:r>
            <a:r>
              <a:rPr lang="en-US" sz="2400" i="1" baseline="-25000" dirty="0">
                <a:solidFill>
                  <a:srgbClr val="0606C8"/>
                </a:solidFill>
                <a:effectLst/>
                <a:cs typeface="Times New Roman" pitchFamily="18" charset="0"/>
              </a:rPr>
              <a:t>d</a:t>
            </a:r>
            <a:r>
              <a:rPr lang="en-US" sz="2800" dirty="0">
                <a:solidFill>
                  <a:srgbClr val="0606C8"/>
                </a:solidFill>
                <a:effectLst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0606C8"/>
                </a:solidFill>
                <a:effectLst/>
                <a:latin typeface="Cambria Math"/>
                <a:ea typeface="Cambria Math"/>
              </a:rPr>
              <a:t>𝔽</a:t>
            </a:r>
            <a:r>
              <a:rPr lang="en-US" sz="2800" dirty="0">
                <a:solidFill>
                  <a:srgbClr val="0606C8"/>
                </a:solidFill>
                <a:effectLst/>
                <a:cs typeface="Times New Roman" pitchFamily="18" charset="0"/>
              </a:rPr>
              <a:t>)</a:t>
            </a:r>
            <a:r>
              <a:rPr lang="en-US" sz="2800" kern="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 identities </a:t>
            </a:r>
            <a:r>
              <a:rPr lang="en-US" sz="2800" b="1" kern="0" dirty="0" smtClean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2632" y="4542956"/>
            <a:ext cx="658095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3200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It’s </a:t>
            </a:r>
            <a:r>
              <a:rPr lang="en-US" sz="3200" u="sng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open</a:t>
            </a:r>
            <a:r>
              <a:rPr lang="en-US" sz="3200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to find bases for </a:t>
            </a:r>
            <a:r>
              <a:rPr lang="en-US" sz="4000" dirty="0">
                <a:solidFill>
                  <a:srgbClr val="0606C8"/>
                </a:solidFill>
                <a:effectLst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Mat</a:t>
            </a:r>
            <a:r>
              <a:rPr lang="en-US" sz="3600" i="1" baseline="-25000" dirty="0">
                <a:solidFill>
                  <a:srgbClr val="0606C8"/>
                </a:solidFill>
                <a:effectLst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</a:t>
            </a:r>
            <a:r>
              <a:rPr lang="en-US" sz="4000" dirty="0">
                <a:solidFill>
                  <a:srgbClr val="0606C8"/>
                </a:solidFill>
                <a:effectLst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</a:t>
            </a:r>
            <a:r>
              <a:rPr lang="en-US" sz="4000" dirty="0">
                <a:solidFill>
                  <a:srgbClr val="0606C8"/>
                </a:solidFill>
                <a:effectLst/>
                <a:latin typeface="Cambria Math"/>
                <a:ea typeface="Cambria Math"/>
                <a:cs typeface="+mj-cs"/>
              </a:rPr>
              <a:t>𝔽</a:t>
            </a:r>
            <a:r>
              <a:rPr lang="en-US" sz="4000" dirty="0">
                <a:solidFill>
                  <a:srgbClr val="0606C8"/>
                </a:solidFill>
                <a:effectLst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)</a:t>
            </a:r>
            <a:r>
              <a:rPr lang="en-US" altLang="zh-CN" sz="4000" kern="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kern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“</a:t>
            </a:r>
            <a:r>
              <a:rPr lang="en-US" sz="3200" i="1" kern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the </a:t>
            </a:r>
            <a:r>
              <a:rPr lang="en-US" sz="3200" i="1" kern="0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Specht</a:t>
            </a:r>
            <a:r>
              <a:rPr lang="en-US" sz="3200" i="1" kern="0" dirty="0" smtClean="0"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problem”</a:t>
            </a:r>
            <a:r>
              <a:rPr lang="en-US" sz="3200" kern="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5629" y="108803"/>
            <a:ext cx="3200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Generalize </a:t>
            </a:r>
            <a:r>
              <a:rPr lang="en-US" sz="2400" b="1" kern="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Hrubes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(‘11) for d=1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24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8654" y="3629891"/>
            <a:ext cx="8672946" cy="18010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Corollary</a:t>
            </a:r>
            <a:endParaRPr lang="en-US" sz="4800" b="1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24691" y="968735"/>
                <a:ext cx="9019309" cy="453650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</a:pPr>
                <a:r>
                  <a:rPr lang="en-US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Minimal number of basis generators-instances needed to generate an identity </a:t>
                </a:r>
                <a:r>
                  <a:rPr lang="en-US" altLang="zh-CN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of</a:t>
                </a:r>
                <a:r>
                  <a:rPr lang="en-US" altLang="zh-CN" sz="40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0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Mat</a:t>
                </a:r>
                <a:r>
                  <a:rPr lang="en-US" sz="3600" i="1" baseline="-250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d</a:t>
                </a:r>
                <a:r>
                  <a:rPr lang="en-US" sz="40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(</a:t>
                </a:r>
                <a:r>
                  <a:rPr lang="en-US" sz="4000" dirty="0">
                    <a:solidFill>
                      <a:srgbClr val="0606C8"/>
                    </a:solidFill>
                    <a:latin typeface="Cambria Math"/>
                    <a:ea typeface="Cambria Math"/>
                  </a:rPr>
                  <a:t>𝔽</a:t>
                </a:r>
                <a:r>
                  <a:rPr lang="en-US" sz="40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)</a:t>
                </a:r>
                <a:r>
                  <a:rPr lang="en-US" altLang="zh-CN" sz="4000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000" kern="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is</a:t>
                </a:r>
                <a:r>
                  <a:rPr lang="en-US" altLang="zh-CN" sz="4000" kern="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a lower bound on basis’ axiom-instances in </a:t>
                </a:r>
                <a:r>
                  <a:rPr lang="en-US" sz="40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Mat</a:t>
                </a:r>
                <a:r>
                  <a:rPr lang="en-US" sz="3600" i="1" baseline="-250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d</a:t>
                </a:r>
                <a:r>
                  <a:rPr lang="en-US" sz="40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(</a:t>
                </a:r>
                <a:r>
                  <a:rPr lang="en-US" sz="4000" dirty="0">
                    <a:solidFill>
                      <a:srgbClr val="0606C8"/>
                    </a:solidFill>
                    <a:latin typeface="Cambria Math"/>
                    <a:ea typeface="Cambria Math"/>
                  </a:rPr>
                  <a:t>𝔽</a:t>
                </a:r>
                <a:r>
                  <a:rPr lang="en-US" sz="4000" dirty="0" smtClean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)</a:t>
                </a:r>
                <a:r>
                  <a:rPr lang="en-US" sz="4000" kern="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r>
                  <a:rPr lang="en-US" altLang="zh-CN" sz="4000" kern="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proofs</a:t>
                </a:r>
                <a:endParaRPr lang="en-US" altLang="zh-CN" sz="4000" kern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114300" indent="0">
                  <a:buClr>
                    <a:schemeClr val="folHlink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4800" b="0" i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4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zh-CN" sz="4800" b="1" i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rPr>
                      <m:t>orollary</m:t>
                    </m:r>
                    <m:r>
                      <m:rPr>
                        <m:nor/>
                      </m:rPr>
                      <a:rPr lang="en-US" altLang="zh-CN" sz="4800" b="0" i="0" dirty="0" smtClean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: </m:t>
                    </m:r>
                    <m:r>
                      <m:rPr>
                        <m:nor/>
                      </m:rPr>
                      <a:rPr lang="en-US" altLang="zh-CN" sz="4800" b="0" i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zh-CN" altLang="zh-CN" sz="60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48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sz="4800" i="1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zh-CN" sz="4800" baseline="300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4800" i="1" baseline="30000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sz="48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altLang="zh-CN" sz="4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4800" dirty="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lower bound on number of </a:t>
                </a:r>
                <a:r>
                  <a:rPr lang="en-US" altLang="zh-CN" sz="4800" u="sng" dirty="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lines</a:t>
                </a:r>
                <a:r>
                  <a:rPr lang="en-US" altLang="zh-CN" sz="4800" dirty="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in </a:t>
                </a:r>
                <a:r>
                  <a:rPr lang="en-US" sz="48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Mat</a:t>
                </a:r>
                <a:r>
                  <a:rPr lang="en-US" sz="4400" i="1" baseline="-250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d</a:t>
                </a:r>
                <a:r>
                  <a:rPr lang="en-US" sz="4800" dirty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(</a:t>
                </a:r>
                <a:r>
                  <a:rPr lang="en-US" sz="4800" dirty="0">
                    <a:solidFill>
                      <a:srgbClr val="0606C8"/>
                    </a:solidFill>
                    <a:latin typeface="Cambria Math"/>
                    <a:ea typeface="Cambria Math"/>
                  </a:rPr>
                  <a:t>𝔽</a:t>
                </a:r>
                <a:r>
                  <a:rPr lang="en-US" sz="4800" dirty="0" smtClean="0">
                    <a:solidFill>
                      <a:srgbClr val="0606C8"/>
                    </a:solidFill>
                    <a:latin typeface="Times New Roman" pitchFamily="18" charset="0"/>
                    <a:ea typeface="Gulim" pitchFamily="34" charset="-127"/>
                    <a:cs typeface="Times New Roman" pitchFamily="18" charset="0"/>
                  </a:rPr>
                  <a:t>)-</a:t>
                </a:r>
                <a:r>
                  <a:rPr lang="en-US" altLang="zh-CN" sz="4800" kern="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proofs</a:t>
                </a:r>
                <a:r>
                  <a:rPr lang="en-US" altLang="zh-CN" sz="4800" kern="0" dirty="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altLang="zh-CN" sz="4800" dirty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114300" indent="0">
                  <a:buClr>
                    <a:schemeClr val="folHlink"/>
                  </a:buClr>
                  <a:buNone/>
                </a:pPr>
                <a:endParaRPr lang="en-US" altLang="zh-CN" sz="54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24691" y="968735"/>
                <a:ext cx="9019309" cy="4536504"/>
              </a:xfrm>
              <a:blipFill rotWithShape="1">
                <a:blip r:embed="rId3"/>
                <a:stretch>
                  <a:fillRect l="-1757" t="-2419" r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20" y="762001"/>
            <a:ext cx="8785952" cy="324196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Towards Arithmetic proofs lower bounds</a:t>
            </a:r>
            <a:endParaRPr lang="en-US" sz="7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26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7091" y="471055"/>
            <a:ext cx="8229600" cy="56110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88473" y="1156855"/>
            <a:ext cx="6206836" cy="42394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5108" y="1662545"/>
            <a:ext cx="4613565" cy="34636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1299" y="2189017"/>
            <a:ext cx="3221182" cy="268778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530000">
            <a:off x="4405270" y="713413"/>
            <a:ext cx="122861" cy="234935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rot="1540800">
            <a:off x="4828253" y="698297"/>
            <a:ext cx="142334" cy="228807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33440" y="1544760"/>
            <a:ext cx="169200" cy="169200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60000" y="1393560"/>
            <a:ext cx="186840" cy="187200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9" name="Ink 68"/>
              <p14:cNvContentPartPr/>
              <p14:nvPr/>
            </p14:nvContentPartPr>
            <p14:xfrm>
              <a:off x="2839865" y="641433"/>
              <a:ext cx="4124880" cy="34714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3025" y="631353"/>
                <a:ext cx="4142160" cy="34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" name="Ink 124"/>
              <p14:cNvContentPartPr/>
              <p14:nvPr/>
            </p14:nvContentPartPr>
            <p14:xfrm>
              <a:off x="5821385" y="2192313"/>
              <a:ext cx="723240" cy="10854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3465" y="2185833"/>
                <a:ext cx="740880" cy="1102320"/>
              </a:xfrm>
              <a:prstGeom prst="rect">
                <a:avLst/>
              </a:prstGeom>
            </p:spPr>
          </p:pic>
        </mc:Fallback>
      </mc:AlternateContent>
      <p:sp>
        <p:nvSpPr>
          <p:cNvPr id="183" name="Rectangle 182"/>
          <p:cNvSpPr/>
          <p:nvPr/>
        </p:nvSpPr>
        <p:spPr>
          <a:xfrm>
            <a:off x="172651" y="112508"/>
            <a:ext cx="3500120" cy="40011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Extended Frege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84" name="Straight Arrow Connector 183"/>
          <p:cNvCxnSpPr>
            <a:stCxn id="183" idx="2"/>
          </p:cNvCxnSpPr>
          <p:nvPr/>
        </p:nvCxnSpPr>
        <p:spPr>
          <a:xfrm>
            <a:off x="1922711" y="512618"/>
            <a:ext cx="1210729" cy="43402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72651" y="993451"/>
            <a:ext cx="2355424" cy="68942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00206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Arithmetic proofs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00206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(Hrubes &amp; T. ‘09,’12)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1350363" y="1682871"/>
            <a:ext cx="1783077" cy="14471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72650" y="1977063"/>
            <a:ext cx="2069251" cy="40011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Mat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(F) proofs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1207276" y="2377173"/>
            <a:ext cx="1448799" cy="43402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110685" y="2811200"/>
            <a:ext cx="1974423" cy="40011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Mat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3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(F) proofs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99084" y="3211310"/>
            <a:ext cx="2360916" cy="16079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271164" y="64143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Arrow Connector 29"/>
          <p:cNvCxnSpPr>
            <a:stCxn id="16" idx="0"/>
            <a:endCxn id="183" idx="2"/>
          </p:cNvCxnSpPr>
          <p:nvPr/>
        </p:nvCxnSpPr>
        <p:spPr>
          <a:xfrm flipV="1">
            <a:off x="1350363" y="512618"/>
            <a:ext cx="572348" cy="48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0"/>
            <a:endCxn id="16" idx="2"/>
          </p:cNvCxnSpPr>
          <p:nvPr/>
        </p:nvCxnSpPr>
        <p:spPr>
          <a:xfrm flipV="1">
            <a:off x="1207276" y="1682871"/>
            <a:ext cx="143087" cy="294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0"/>
            <a:endCxn id="21" idx="2"/>
          </p:cNvCxnSpPr>
          <p:nvPr/>
        </p:nvCxnSpPr>
        <p:spPr>
          <a:xfrm flipV="1">
            <a:off x="1097897" y="2377173"/>
            <a:ext cx="109379" cy="434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99084" y="612645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/>
              </a:rPr>
              <a:t>≤</a:t>
            </a:r>
            <a:r>
              <a:rPr lang="en-US" sz="2000" b="1" baseline="-25000" dirty="0" smtClean="0">
                <a:solidFill>
                  <a:srgbClr val="0000CC"/>
                </a:solidFill>
                <a:effectLst/>
              </a:rPr>
              <a:t>p</a:t>
            </a:r>
            <a:endParaRPr lang="en-US" sz="2000" dirty="0">
              <a:effectLst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7276" y="1638555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/>
              </a:rPr>
              <a:t>≤</a:t>
            </a:r>
            <a:r>
              <a:rPr lang="en-US" sz="2000" b="1" baseline="-25000" dirty="0" smtClean="0">
                <a:solidFill>
                  <a:srgbClr val="0000CC"/>
                </a:solidFill>
                <a:effectLst/>
              </a:rPr>
              <a:t>p</a:t>
            </a:r>
            <a:endParaRPr lang="en-US" sz="2000" dirty="0">
              <a:effectLst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38" y="2416702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/>
              </a:rPr>
              <a:t>≤</a:t>
            </a:r>
            <a:r>
              <a:rPr lang="en-US" sz="2000" b="1" baseline="-25000" dirty="0" smtClean="0">
                <a:solidFill>
                  <a:srgbClr val="0000CC"/>
                </a:solidFill>
                <a:effectLst/>
              </a:rPr>
              <a:t>p</a:t>
            </a:r>
            <a:endParaRPr lang="en-US" sz="2000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/>
              <p14:cNvContentPartPr/>
              <p14:nvPr/>
            </p14:nvContentPartPr>
            <p14:xfrm>
              <a:off x="1052498" y="3433593"/>
              <a:ext cx="65520" cy="612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6738" y="3429273"/>
                <a:ext cx="75960" cy="621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ounded Rectangle 2"/>
          <p:cNvSpPr/>
          <p:nvPr/>
        </p:nvSpPr>
        <p:spPr>
          <a:xfrm>
            <a:off x="248335" y="3934691"/>
            <a:ext cx="8742218" cy="286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9171" y="4119072"/>
                <a:ext cx="863138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Number of lines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200" b="1" kern="0">
                        <a:solidFill>
                          <a:srgbClr val="0606C8"/>
                        </a:solidFill>
                        <a:effectLst/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200" b="1" kern="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(</a:t>
                </a:r>
                <a:r>
                  <a:rPr lang="en-US" altLang="zh-CN" sz="3200" b="1" i="1" kern="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n</a:t>
                </a:r>
                <a:r>
                  <a:rPr lang="en-US" altLang="zh-CN" sz="3200" b="1" kern="0" baseline="3000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2</a:t>
                </a:r>
                <a:r>
                  <a:rPr lang="en-US" altLang="zh-CN" sz="3200" b="1" i="1" kern="0" baseline="3000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d</a:t>
                </a:r>
                <a:r>
                  <a:rPr lang="en-US" altLang="zh-CN" sz="3200" b="1" kern="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) </a:t>
                </a: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lower bounds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 this hierarchy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Conjecture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: for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encoded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 x n matrix identities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sz="3200" b="1" baseline="-25000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(F) proofs p-equivalent to arithmetic proofs.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1" y="4119072"/>
                <a:ext cx="8631382" cy="2554545"/>
              </a:xfrm>
              <a:prstGeom prst="rect">
                <a:avLst/>
              </a:prstGeom>
              <a:blipFill rotWithShape="1">
                <a:blip r:embed="rId8"/>
                <a:stretch>
                  <a:fillRect l="-1695" t="-3580" r="-2613" b="-8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6" grpId="0" animBg="1"/>
      <p:bldP spid="21" grpId="0" animBg="1"/>
      <p:bldP spid="24" grpId="0" animBg="1"/>
      <p:bldP spid="36" grpId="0"/>
      <p:bldP spid="46" grpId="0"/>
      <p:bldP spid="47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853605"/>
            <a:ext cx="8375847" cy="4651634"/>
          </a:xfrm>
        </p:spPr>
        <p:txBody>
          <a:bodyPr>
            <a:noAutofit/>
          </a:bodyPr>
          <a:lstStyle/>
          <a:p>
            <a:pPr marL="0" indent="0">
              <a:buClr>
                <a:schemeClr val="folHlink"/>
              </a:buClr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Matrix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identity </a:t>
            </a:r>
            <a:r>
              <a:rPr lang="en-US" sz="2800" i="1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n-US" sz="28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sz="24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</a:t>
            </a:r>
            <a:r>
              <a:rPr lang="en-US" sz="28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set of </a:t>
            </a:r>
            <a:r>
              <a:rPr lang="en-US" sz="28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30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(commutative)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				polynomial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identities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				over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variables </a:t>
            </a:r>
            <a:r>
              <a:rPr lang="en-US" sz="28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Example</a:t>
            </a:r>
            <a:r>
              <a:rPr lang="en-US" sz="2800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600" i="1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X·Y</a:t>
            </a:r>
            <a:r>
              <a:rPr lang="en-US" altLang="zh-CN" sz="36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endParaRPr lang="en-US" altLang="zh-CN" sz="3600" dirty="0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folHlink"/>
              </a:buClr>
              <a:buNone/>
            </a:pPr>
            <a:endParaRPr lang="en-US" altLang="zh-CN" sz="3600" dirty="0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folHlink"/>
              </a:buClr>
              <a:buNone/>
            </a:pPr>
            <a:endParaRPr lang="en-US" altLang="zh-CN" sz="3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folHlink"/>
              </a:buClr>
              <a:buNone/>
            </a:pPr>
            <a:endParaRPr lang="en-US" altLang="zh-CN" sz="32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Now can </a:t>
            </a:r>
            <a:r>
              <a:rPr lang="en-US" altLang="zh-CN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 </a:t>
            </a:r>
            <a:r>
              <a:rPr lang="en-US" altLang="zh-CN" sz="32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arithmetic 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proofs </a:t>
            </a:r>
            <a:r>
              <a:rPr lang="en-US" altLang="zh-CN" sz="3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prove the four equations !</a:t>
            </a:r>
            <a:endParaRPr lang="en-US" altLang="zh-CN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708819"/>
            <a:ext cx="5984875" cy="70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08112" y="3816088"/>
            <a:ext cx="5667375" cy="1414833"/>
            <a:chOff x="1455738" y="3416639"/>
            <a:chExt cx="5667375" cy="141483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738" y="3994860"/>
              <a:ext cx="5019672" cy="83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455738" y="3416639"/>
              <a:ext cx="5667375" cy="1114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l">
                <a:spcBef>
                  <a:spcPct val="20000"/>
                </a:spcBef>
                <a:buClr>
                  <a:srgbClr val="507800"/>
                </a:buClr>
              </a:pPr>
              <a:r>
                <a:rPr lang="en-US" altLang="zh-CN" sz="2800" b="1" kern="0">
                  <a:solidFill>
                    <a:srgbClr val="111111"/>
                  </a:solidFill>
                  <a:effectLst/>
                  <a:latin typeface="Calibri" pitchFamily="34" charset="0"/>
                  <a:ea typeface="+mn-ea"/>
                  <a:cs typeface="Calibri" pitchFamily="34" charset="0"/>
                </a:rPr>
                <a:t>Treat </a:t>
              </a:r>
              <a:r>
                <a:rPr lang="en-US" altLang="zh-CN" sz="2800" b="1" i="1" kern="0">
                  <a:solidFill>
                    <a:srgbClr val="111111"/>
                  </a:solidFill>
                  <a:effectLst/>
                  <a:ea typeface="+mn-ea"/>
                  <a:cs typeface="Times New Roman" pitchFamily="18" charset="0"/>
                </a:rPr>
                <a:t>X,Y</a:t>
              </a:r>
              <a:r>
                <a:rPr lang="en-US" altLang="zh-CN" sz="2800" b="1" kern="0">
                  <a:solidFill>
                    <a:srgbClr val="111111"/>
                  </a:solidFill>
                  <a:effectLst/>
                  <a:latin typeface="Calibri" pitchFamily="34" charset="0"/>
                  <a:ea typeface="+mn-ea"/>
                  <a:cs typeface="Calibri" pitchFamily="34" charset="0"/>
                </a:rPr>
                <a:t> as </a:t>
              </a:r>
              <a:r>
                <a:rPr lang="en-US" altLang="zh-CN" sz="2800" b="1" i="1" kern="0">
                  <a:solidFill>
                    <a:srgbClr val="111111"/>
                  </a:solidFill>
                  <a:effectLst/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  <a:r>
                <a:rPr lang="en-US" altLang="zh-CN" sz="2800" b="1" kern="0">
                  <a:solidFill>
                    <a:srgbClr val="111111"/>
                  </a:solidFill>
                  <a:effectLst/>
                  <a:latin typeface="Calibri" pitchFamily="34" charset="0"/>
                  <a:ea typeface="+mn-ea"/>
                  <a:cs typeface="Calibri" pitchFamily="34" charset="0"/>
                </a:rPr>
                <a:t>x</a:t>
              </a:r>
              <a:r>
                <a:rPr lang="en-US" altLang="zh-CN" sz="2800" b="1" i="1" kern="0">
                  <a:solidFill>
                    <a:srgbClr val="111111"/>
                  </a:solidFill>
                  <a:effectLst/>
                  <a:latin typeface="Calibri" pitchFamily="34" charset="0"/>
                  <a:ea typeface="+mn-ea"/>
                  <a:cs typeface="Calibri" pitchFamily="34" charset="0"/>
                </a:rPr>
                <a:t>2</a:t>
              </a:r>
              <a:r>
                <a:rPr lang="en-US" altLang="zh-CN" sz="2800" b="1" kern="0">
                  <a:solidFill>
                    <a:srgbClr val="111111"/>
                  </a:solidFill>
                  <a:effectLst/>
                  <a:latin typeface="Calibri" pitchFamily="34" charset="0"/>
                  <a:ea typeface="+mn-ea"/>
                  <a:cs typeface="Calibri" pitchFamily="34" charset="0"/>
                </a:rPr>
                <a:t> matrices:</a:t>
              </a:r>
            </a:p>
            <a:p>
              <a:pPr algn="l">
                <a:spcBef>
                  <a:spcPct val="20000"/>
                </a:spcBef>
                <a:buClr>
                  <a:srgbClr val="507800"/>
                </a:buClr>
              </a:pPr>
              <a:endParaRPr lang="en-US" sz="3200" b="1" kern="0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flipH="1" flipV="1">
            <a:off x="771525" y="3412601"/>
            <a:ext cx="636587" cy="6355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2125" y="2889381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20000"/>
              </a:spcBef>
              <a:buClr>
                <a:srgbClr val="507800"/>
              </a:buClr>
            </a:pPr>
            <a:r>
              <a:rPr lang="en-US" sz="2800" b="1" kern="0">
                <a:solidFill>
                  <a:srgbClr val="DDDDDD">
                    <a:lumMod val="10000"/>
                  </a:srgbClr>
                </a:solidFill>
                <a:effectLst/>
                <a:latin typeface="Calibri" pitchFamily="34" charset="0"/>
                <a:ea typeface="+mn-ea"/>
                <a:cs typeface="Calibri" pitchFamily="34" charset="0"/>
                <a:sym typeface="Wingdings" pitchFamily="2" charset="2"/>
              </a:rPr>
              <a:t></a:t>
            </a:r>
            <a:endParaRPr lang="en-US" sz="3200" b="1" kern="0" dirty="0" err="1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Translating matrix identities</a:t>
            </a:r>
            <a:endParaRPr lang="en-US" sz="4800" b="1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28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9436" y="1032023"/>
            <a:ext cx="8672946" cy="1938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Conjecture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3325091"/>
            <a:ext cx="8375847" cy="3097064"/>
          </a:xfrm>
        </p:spPr>
        <p:txBody>
          <a:bodyPr>
            <a:noAutofit/>
          </a:bodyPr>
          <a:lstStyle/>
          <a:p>
            <a:pPr marL="0" lvl="0" indent="0">
              <a:buClr>
                <a:srgbClr val="507800"/>
              </a:buClr>
              <a:buNone/>
            </a:pPr>
            <a:r>
              <a:rPr lang="en-US" altLang="zh-CN" sz="4400" dirty="0" smtClean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 </a:t>
            </a:r>
            <a:r>
              <a:rPr lang="en-US" altLang="zh-CN" sz="4400" dirty="0">
                <a:solidFill>
                  <a:srgbClr val="C0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other words</a:t>
            </a:r>
            <a:r>
              <a:rPr lang="en-US" altLang="zh-CN" sz="4400" dirty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proving matrix identities </a:t>
            </a:r>
            <a:r>
              <a:rPr lang="en-US" altLang="zh-CN" sz="44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of </a:t>
            </a:r>
            <a:r>
              <a:rPr lang="en-US" sz="44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Mat</a:t>
            </a:r>
            <a:r>
              <a:rPr lang="en-US" sz="4000" i="1" baseline="-250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</a:t>
            </a:r>
            <a:r>
              <a:rPr lang="en-US" sz="44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</a:t>
            </a:r>
            <a:r>
              <a:rPr lang="en-US" sz="4400" dirty="0">
                <a:solidFill>
                  <a:srgbClr val="0606C8"/>
                </a:solidFill>
                <a:latin typeface="Cambria Math"/>
                <a:ea typeface="Cambria Math"/>
              </a:rPr>
              <a:t>𝔽</a:t>
            </a:r>
            <a:r>
              <a:rPr lang="en-US" sz="44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)</a:t>
            </a:r>
            <a:r>
              <a:rPr lang="en-US" altLang="zh-CN" sz="44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zh-CN" sz="4400" b="1" i="1" u="sng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entry-wise</a:t>
            </a:r>
            <a:r>
              <a:rPr lang="en-US" altLang="zh-CN" sz="44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zh-CN" sz="4400" dirty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cannot be faster than </a:t>
            </a:r>
            <a:r>
              <a:rPr lang="en-US" altLang="zh-CN" sz="44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“proving” them using substitution instances of the generating sets of </a:t>
            </a:r>
            <a:r>
              <a:rPr lang="en-US" sz="44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Mat</a:t>
            </a:r>
            <a:r>
              <a:rPr lang="en-US" sz="4000" i="1" baseline="-250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d</a:t>
            </a:r>
            <a:r>
              <a:rPr lang="en-US" sz="44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(</a:t>
            </a:r>
            <a:r>
              <a:rPr lang="en-US" sz="4400" dirty="0">
                <a:solidFill>
                  <a:srgbClr val="0606C8"/>
                </a:solidFill>
                <a:latin typeface="Cambria Math"/>
                <a:ea typeface="Cambria Math"/>
              </a:rPr>
              <a:t>𝔽</a:t>
            </a:r>
            <a:r>
              <a:rPr lang="en-US" sz="4400" dirty="0">
                <a:solidFill>
                  <a:srgbClr val="0606C8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)</a:t>
            </a:r>
            <a:r>
              <a:rPr lang="en-US" altLang="zh-CN" sz="44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4400" dirty="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</a:t>
            </a:r>
          </a:p>
          <a:p>
            <a:pPr marL="0" lvl="0" indent="0">
              <a:buClr>
                <a:srgbClr val="507800"/>
              </a:buClr>
              <a:buNone/>
            </a:pPr>
            <a:endParaRPr lang="en-US" altLang="zh-CN" sz="3200" dirty="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0" indent="0">
              <a:buClr>
                <a:srgbClr val="507800"/>
              </a:buClr>
              <a:buNone/>
            </a:pPr>
            <a:endParaRPr lang="zh-CN" altLang="en-US" sz="3200" dirty="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182" y="1032023"/>
            <a:ext cx="8243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170000"/>
            </a:pPr>
            <a:r>
              <a:rPr lang="en-US" altLang="zh-CN" sz="3200" b="1" dirty="0" smtClean="0">
                <a:solidFill>
                  <a:srgbClr val="C00000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Conjecture</a:t>
            </a:r>
            <a:r>
              <a:rPr lang="en-US" altLang="zh-CN" sz="3200" dirty="0">
                <a:solidFill>
                  <a:srgbClr val="111111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: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For any fixed </a:t>
            </a:r>
            <a:r>
              <a:rPr lang="en-US" altLang="zh-CN" sz="2800" i="1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d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,</a:t>
            </a:r>
            <a:r>
              <a:rPr lang="en-US" altLang="zh-CN" sz="2800" dirty="0">
                <a:solidFill>
                  <a:srgbClr val="C00000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and a circuit equation </a:t>
            </a:r>
            <a:r>
              <a:rPr lang="en-US" altLang="zh-CN" sz="2800" i="1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G=0</a:t>
            </a:r>
            <a:r>
              <a:rPr lang="en-US" altLang="zh-CN" sz="2800" dirty="0">
                <a:solidFill>
                  <a:srgbClr val="C00000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computing a matrix identity </a:t>
            </a:r>
            <a:r>
              <a:rPr lang="en-US" altLang="zh-CN" sz="2800" i="1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g=0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,</a:t>
            </a:r>
            <a:r>
              <a:rPr lang="en-US" altLang="zh-CN" sz="2800" dirty="0">
                <a:solidFill>
                  <a:srgbClr val="C00000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the minimal size of an arithmetic proof of the </a:t>
            </a:r>
            <a:r>
              <a:rPr lang="en-US" altLang="zh-CN" sz="2800" i="1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d</a:t>
            </a:r>
            <a:r>
              <a:rPr lang="en-US" altLang="zh-CN" sz="2800" baseline="30000" dirty="0">
                <a:solidFill>
                  <a:srgbClr val="0606C8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corresponding identities of </a:t>
            </a:r>
            <a:r>
              <a:rPr lang="en-US" altLang="zh-CN" sz="2800" i="1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G=0</a:t>
            </a:r>
            <a:r>
              <a:rPr lang="en-US" altLang="zh-CN" sz="2800" dirty="0">
                <a:solidFill>
                  <a:srgbClr val="C00000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is</a:t>
            </a:r>
            <a:r>
              <a:rPr lang="en-US" altLang="zh-CN" sz="3200" dirty="0">
                <a:solidFill>
                  <a:srgbClr val="C00000"/>
                </a:solidFill>
                <a:effectLst/>
                <a:latin typeface="Calibri" pitchFamily="34" charset="0"/>
                <a:ea typeface="幼圆"/>
                <a:cs typeface="Calibri" pitchFamily="34" charset="0"/>
              </a:rPr>
              <a:t> </a:t>
            </a:r>
            <a:r>
              <a:rPr lang="el-GR" altLang="zh-CN" sz="3200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Ω</a:t>
            </a:r>
            <a:r>
              <a:rPr lang="en-US" altLang="zh-CN" sz="3200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(</a:t>
            </a:r>
            <a:r>
              <a:rPr lang="en-US" altLang="zh-CN" sz="3200" i="1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Q</a:t>
            </a:r>
            <a:r>
              <a:rPr lang="en-US" altLang="zh-CN" sz="3200" i="1" baseline="-25000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B</a:t>
            </a:r>
            <a:r>
              <a:rPr lang="en-US" altLang="zh-CN" sz="3200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(</a:t>
            </a:r>
            <a:r>
              <a:rPr lang="en-US" altLang="zh-CN" sz="3200" i="1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g</a:t>
            </a:r>
            <a:r>
              <a:rPr lang="en-US" altLang="zh-CN" sz="3200" dirty="0">
                <a:solidFill>
                  <a:srgbClr val="0606C8"/>
                </a:solidFill>
                <a:effectLst/>
                <a:ea typeface="幼圆"/>
                <a:cs typeface="Times New Roman" pitchFamily="18" charset="0"/>
              </a:rPr>
              <a:t>))</a:t>
            </a:r>
            <a:r>
              <a:rPr lang="en-US" altLang="zh-CN" sz="3200" dirty="0">
                <a:solidFill>
                  <a:schemeClr val="tx1"/>
                </a:solidFill>
                <a:effectLst/>
                <a:ea typeface="幼圆"/>
                <a:cs typeface="Times New Roman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effectLst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29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/>
            <a:r>
              <a:rPr lang="en-US" sz="4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propose</a:t>
            </a:r>
            <a:endParaRPr lang="en-US" sz="4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5AE53">
                  <a:lumMod val="50000"/>
                </a:srgbClr>
              </a:buClr>
              <a:buFont typeface="Webdings" pitchFamily="18" charset="2"/>
              <a:buChar char=""/>
            </a:pPr>
            <a:r>
              <a:rPr lang="en-US" sz="4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New 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algebraic</a:t>
            </a:r>
            <a:r>
              <a:rPr lang="en-US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technique</a:t>
            </a:r>
            <a:r>
              <a:rPr lang="en-US" sz="40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to lower bound strong arithmetic or propositional proof systems (e.g. Extended Frege)</a:t>
            </a:r>
          </a:p>
          <a:p>
            <a:pPr lvl="0">
              <a:buClr>
                <a:srgbClr val="B5AE53">
                  <a:lumMod val="50000"/>
                </a:srgbClr>
              </a:buClr>
              <a:buFont typeface="Webdings" pitchFamily="18" charset="2"/>
              <a:buChar char=""/>
            </a:pPr>
            <a:r>
              <a:rPr lang="en-US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Identify new natural </a:t>
            </a:r>
            <a:r>
              <a:rPr lang="en-US" sz="4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hard candidates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891" y="587259"/>
            <a:ext cx="8375847" cy="53231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Intuition: </a:t>
            </a:r>
            <a:r>
              <a:rPr lang="en-US" altLang="zh-CN" sz="44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 following are equivalent for proving matrix identities: 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en-US" altLang="zh-CN" sz="44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Reason </a:t>
            </a:r>
            <a:r>
              <a:rPr lang="en-US" altLang="zh-CN" sz="44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altLang="zh-CN" sz="44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variables </a:t>
            </a:r>
            <a:r>
              <a:rPr lang="en-US" altLang="zh-CN" sz="44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44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44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, . . . ,X</a:t>
            </a:r>
            <a:r>
              <a:rPr lang="en-US" altLang="zh-CN" sz="44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that range </a:t>
            </a:r>
            <a:r>
              <a:rPr lang="en-US" altLang="zh-CN" sz="44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over </a:t>
            </a:r>
            <a:r>
              <a:rPr lang="en-US" altLang="zh-CN" sz="4400" u="sng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matrices</a:t>
            </a:r>
            <a:r>
              <a:rPr lang="en-US" altLang="zh-CN" sz="44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en-US" altLang="zh-CN" sz="44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Reason with variables that range </a:t>
            </a:r>
            <a:r>
              <a:rPr lang="en-US" altLang="zh-CN" sz="44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over the </a:t>
            </a:r>
            <a:r>
              <a:rPr lang="en-US" altLang="zh-CN" sz="4400" u="sng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entries</a:t>
            </a:r>
            <a:r>
              <a:rPr lang="en-US" altLang="zh-CN" sz="44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4400" i="1" dirty="0" err="1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4400" i="1" baseline="-25000" dirty="0" err="1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ijk</a:t>
            </a:r>
            <a:r>
              <a:rPr lang="en-US" altLang="zh-CN" sz="44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(for </a:t>
            </a:r>
            <a:r>
              <a:rPr lang="en-US" altLang="zh-CN" sz="4400" i="1" dirty="0" err="1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i,j,k</a:t>
            </a:r>
            <a:r>
              <a:rPr lang="en-US" altLang="zh-CN" sz="44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altLang="zh-CN" sz="44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44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44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altLang="zh-CN" sz="44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 of </a:t>
            </a:r>
            <a:r>
              <a:rPr lang="en-US" altLang="zh-CN" sz="44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 matrices</a:t>
            </a:r>
            <a:r>
              <a:rPr lang="en-US" altLang="zh-CN" sz="4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44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44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44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, . . . ,X</a:t>
            </a:r>
            <a:r>
              <a:rPr lang="en-US" altLang="zh-CN" sz="44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30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Exponential lower bounds </a:t>
            </a:r>
            <a:endParaRPr lang="en-US" sz="4800" b="1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82" y="1137370"/>
            <a:ext cx="8672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l" fontAlgn="auto"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</a:pPr>
            <a:r>
              <a:rPr lang="en-US" sz="6000" dirty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We can hope for even </a:t>
            </a:r>
            <a:r>
              <a:rPr lang="en-US" sz="6000" b="1" i="1" dirty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exponential</a:t>
            </a:r>
            <a:r>
              <a:rPr lang="en-US" sz="6000" dirty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 lower </a:t>
            </a:r>
            <a:r>
              <a:rPr lang="en-US" sz="6000" dirty="0" smtClean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bounds: the </a:t>
            </a:r>
            <a:r>
              <a:rPr lang="en-US" sz="6000" dirty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dimension </a:t>
            </a:r>
            <a:r>
              <a:rPr lang="en-US" sz="6000" dirty="0">
                <a:solidFill>
                  <a:srgbClr val="0606C8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d</a:t>
            </a:r>
            <a:r>
              <a:rPr lang="en-US" sz="6000" dirty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increases with </a:t>
            </a:r>
            <a:r>
              <a:rPr lang="en-US" sz="6000" dirty="0">
                <a:solidFill>
                  <a:srgbClr val="0606C8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n</a:t>
            </a:r>
            <a:r>
              <a:rPr lang="en-US" sz="6000" dirty="0">
                <a:solidFill>
                  <a:srgbClr val="11111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20" y="762001"/>
            <a:ext cx="8785952" cy="324196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Conclusions</a:t>
            </a:r>
            <a:endParaRPr lang="en-US" sz="72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7091" y="471055"/>
            <a:ext cx="8229600" cy="56110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88473" y="1156855"/>
            <a:ext cx="6206836" cy="423949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5108" y="1662545"/>
            <a:ext cx="4613565" cy="34636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1299" y="2189017"/>
            <a:ext cx="3221182" cy="268778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530000">
            <a:off x="4405270" y="713413"/>
            <a:ext cx="122861" cy="234935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rot="1540800">
            <a:off x="4828253" y="698297"/>
            <a:ext cx="142334" cy="228807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33440" y="1544760"/>
            <a:ext cx="169200" cy="169200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960000" y="1393560"/>
            <a:ext cx="186840" cy="187200"/>
          </a:xfrm>
          <a:prstGeom prst="ellipse">
            <a:avLst/>
          </a:prstGeom>
          <a:noFill/>
          <a:ln w="15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9" name="Ink 68"/>
              <p14:cNvContentPartPr/>
              <p14:nvPr/>
            </p14:nvContentPartPr>
            <p14:xfrm>
              <a:off x="2839865" y="641433"/>
              <a:ext cx="4124880" cy="34714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3025" y="631353"/>
                <a:ext cx="4142160" cy="34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" name="Ink 124"/>
              <p14:cNvContentPartPr/>
              <p14:nvPr/>
            </p14:nvContentPartPr>
            <p14:xfrm>
              <a:off x="5821385" y="2192313"/>
              <a:ext cx="723240" cy="10854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3465" y="2185833"/>
                <a:ext cx="740880" cy="1102320"/>
              </a:xfrm>
              <a:prstGeom prst="rect">
                <a:avLst/>
              </a:prstGeom>
            </p:spPr>
          </p:pic>
        </mc:Fallback>
      </mc:AlternateContent>
      <p:sp>
        <p:nvSpPr>
          <p:cNvPr id="183" name="Rectangle 182"/>
          <p:cNvSpPr/>
          <p:nvPr/>
        </p:nvSpPr>
        <p:spPr>
          <a:xfrm>
            <a:off x="172651" y="112508"/>
            <a:ext cx="3500120" cy="40011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Extended Frege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84" name="Straight Arrow Connector 183"/>
          <p:cNvCxnSpPr>
            <a:stCxn id="183" idx="2"/>
          </p:cNvCxnSpPr>
          <p:nvPr/>
        </p:nvCxnSpPr>
        <p:spPr>
          <a:xfrm>
            <a:off x="1922711" y="512618"/>
            <a:ext cx="1210729" cy="43402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72651" y="993451"/>
            <a:ext cx="2355424" cy="68942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00206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Arithmetic proofs</a:t>
            </a:r>
          </a:p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00206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(Hrubes &amp; T. ‘09,’12)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>
            <a:off x="1350363" y="1682871"/>
            <a:ext cx="1783077" cy="14471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172650" y="1977063"/>
            <a:ext cx="2069251" cy="40011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Mat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(F) proofs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1207276" y="2377173"/>
            <a:ext cx="1448799" cy="43402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110685" y="2811200"/>
            <a:ext cx="1974423" cy="400110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Mat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3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(F) proofs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99084" y="3211310"/>
            <a:ext cx="2360916" cy="16079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271164" y="64143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0" name="Straight Arrow Connector 29"/>
          <p:cNvCxnSpPr>
            <a:stCxn id="16" idx="0"/>
            <a:endCxn id="183" idx="2"/>
          </p:cNvCxnSpPr>
          <p:nvPr/>
        </p:nvCxnSpPr>
        <p:spPr>
          <a:xfrm flipV="1">
            <a:off x="1350363" y="512618"/>
            <a:ext cx="572348" cy="48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0"/>
            <a:endCxn id="16" idx="2"/>
          </p:cNvCxnSpPr>
          <p:nvPr/>
        </p:nvCxnSpPr>
        <p:spPr>
          <a:xfrm flipV="1">
            <a:off x="1207276" y="1682871"/>
            <a:ext cx="143087" cy="294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0"/>
            <a:endCxn id="21" idx="2"/>
          </p:cNvCxnSpPr>
          <p:nvPr/>
        </p:nvCxnSpPr>
        <p:spPr>
          <a:xfrm flipV="1">
            <a:off x="1097897" y="2377173"/>
            <a:ext cx="109379" cy="434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99084" y="612645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/>
              </a:rPr>
              <a:t>≤</a:t>
            </a:r>
            <a:r>
              <a:rPr lang="en-US" sz="2000" b="1" baseline="-25000" dirty="0" smtClean="0">
                <a:solidFill>
                  <a:srgbClr val="0000CC"/>
                </a:solidFill>
                <a:effectLst/>
              </a:rPr>
              <a:t>p</a:t>
            </a:r>
            <a:endParaRPr lang="en-US" sz="2000" dirty="0">
              <a:effectLst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7276" y="1638555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/>
              </a:rPr>
              <a:t>≤</a:t>
            </a:r>
            <a:r>
              <a:rPr lang="en-US" sz="2000" b="1" baseline="-25000" dirty="0" smtClean="0">
                <a:solidFill>
                  <a:srgbClr val="0000CC"/>
                </a:solidFill>
                <a:effectLst/>
              </a:rPr>
              <a:t>p</a:t>
            </a:r>
            <a:endParaRPr lang="en-US" sz="2000" dirty="0">
              <a:effectLst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9538" y="2416702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effectLst/>
              </a:rPr>
              <a:t>≤</a:t>
            </a:r>
            <a:r>
              <a:rPr lang="en-US" sz="2000" b="1" baseline="-25000" dirty="0" smtClean="0">
                <a:solidFill>
                  <a:srgbClr val="0000CC"/>
                </a:solidFill>
                <a:effectLst/>
              </a:rPr>
              <a:t>p</a:t>
            </a:r>
            <a:endParaRPr lang="en-US" sz="2000" dirty="0"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/>
              <p14:cNvContentPartPr/>
              <p14:nvPr/>
            </p14:nvContentPartPr>
            <p14:xfrm>
              <a:off x="1052498" y="3433593"/>
              <a:ext cx="65520" cy="6127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6738" y="3429273"/>
                <a:ext cx="75960" cy="6217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ounded Rectangle 2"/>
          <p:cNvSpPr/>
          <p:nvPr/>
        </p:nvSpPr>
        <p:spPr>
          <a:xfrm>
            <a:off x="248335" y="3322753"/>
            <a:ext cx="8742218" cy="34741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3030" y="3302833"/>
                <a:ext cx="863138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We identify a </a:t>
                </a: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new hierarchy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within Extended Frege (algebraic, not circuit-based hierarchy)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Conditional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200" b="1" kern="0">
                        <a:solidFill>
                          <a:srgbClr val="0606C8"/>
                        </a:solidFill>
                        <a:effectLst/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200" b="1" kern="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(</a:t>
                </a:r>
                <a:r>
                  <a:rPr lang="en-US" altLang="zh-CN" sz="3200" b="1" i="1" kern="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n</a:t>
                </a:r>
                <a:r>
                  <a:rPr lang="en-US" altLang="zh-CN" sz="3200" b="1" kern="0" baseline="3000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2</a:t>
                </a:r>
                <a:r>
                  <a:rPr lang="en-US" altLang="zh-CN" sz="3200" b="1" i="1" kern="0" baseline="3000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d</a:t>
                </a:r>
                <a:r>
                  <a:rPr lang="en-US" altLang="zh-CN" sz="3200" b="1" kern="0" dirty="0" smtClean="0">
                    <a:solidFill>
                      <a:srgbClr val="0606C8"/>
                    </a:solidFill>
                    <a:effectLst/>
                    <a:cs typeface="Times New Roman" pitchFamily="18" charset="0"/>
                  </a:rPr>
                  <a:t>) </a:t>
                </a: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lower bounds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 this hierarchy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Conjecture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: for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encoded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 x n matrix identities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sz="3200" b="1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sz="3200" b="1" baseline="-25000" dirty="0" err="1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(F) proofs p-equivalent to arithmetic proofs.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0" y="3302833"/>
                <a:ext cx="8631382" cy="3539430"/>
              </a:xfrm>
              <a:prstGeom prst="rect">
                <a:avLst/>
              </a:prstGeom>
              <a:blipFill rotWithShape="1">
                <a:blip r:embed="rId8"/>
                <a:stretch>
                  <a:fillRect l="-1624" t="-2414" r="-2684" b="-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6" grpId="0" animBg="1"/>
      <p:bldP spid="21" grpId="0" animBg="1"/>
      <p:bldP spid="24" grpId="0" animBg="1"/>
      <p:bldP spid="36" grpId="0"/>
      <p:bldP spid="46" grpId="0"/>
      <p:bldP spid="47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2388" y="1637732"/>
            <a:ext cx="8011236" cy="27316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CN" sz="66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Thanks for Listening!  </a:t>
            </a:r>
            <a:br>
              <a:rPr lang="en-US" altLang="zh-CN" sz="66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66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/>
            </a:r>
            <a:br>
              <a:rPr lang="en-US" altLang="zh-CN" sz="6600" dirty="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</a:br>
            <a:r>
              <a:rPr lang="en-US" altLang="zh-CN" sz="4800" dirty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questions, </a:t>
            </a:r>
            <a:r>
              <a:rPr lang="en-US" altLang="zh-CN" sz="4800" dirty="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Comments, suggestions, objections?</a:t>
            </a:r>
            <a:endParaRPr lang="en-US" altLang="zh-CN" sz="4800" dirty="0" smtClean="0">
              <a:solidFill>
                <a:srgbClr val="FFC00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What’s the connection?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131570"/>
            <a:ext cx="8375847" cy="534600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2800" b="1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Observation (Hrubes ’11): 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The minimal arithmetic proof of f=g &gt;= Q</a:t>
            </a:r>
            <a:r>
              <a:rPr lang="en-US" sz="28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(\hat f-\hat g), where \hat f is the noncommutative poly computed by circuit f.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Proof: By induction on number of lines t in proof.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Base: t=1</a:t>
            </a: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 f=g is an axiom.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If f=g not the commutativity axiom, say h+0=h, then  \hat (h+0)-\hat h =0\in F&lt;X&gt;. Hence Q</a:t>
            </a:r>
            <a:r>
              <a:rPr lang="en-US" sz="2800" baseline="-25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(0)=0.</a:t>
            </a:r>
            <a:endParaRPr lang="en-US" sz="2800" dirty="0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Otherwise, f=g is the axiom </a:t>
            </a:r>
            <a:r>
              <a:rPr lang="en-US" sz="2800" dirty="0" err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uv</a:t>
            </a: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=vu, for </a:t>
            </a:r>
            <a:r>
              <a:rPr lang="en-US" sz="2800" dirty="0" err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u,v</a:t>
            </a: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circuits, and so Q</a:t>
            </a:r>
            <a:r>
              <a:rPr lang="en-US" sz="2800" baseline="-25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dirty="0" err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uv</a:t>
            </a: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-vu)=1.</a:t>
            </a: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36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548640"/>
            <a:ext cx="8375847" cy="48545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Complexity </a:t>
            </a:r>
            <a:r>
              <a:rPr lang="en-US" altLang="zh-CN" sz="36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measure</a:t>
            </a:r>
            <a:r>
              <a:rPr lang="en-US" altLang="zh-CN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zh-CN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how many substitution instances of generators are needed to generate an identity 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28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2800" baseline="-250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</a:t>
            </a:r>
            <a:r>
              <a:rPr lang="en-US" altLang="zh-CN" sz="28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</a:t>
            </a:r>
            <a:r>
              <a:rPr lang="en-US" altLang="zh-CN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altLang="zh-CN" sz="2800" u="sng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u="sng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The case of </a:t>
            </a:r>
            <a:r>
              <a:rPr lang="en-US" altLang="zh-CN" sz="3200" u="sng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d=1: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Let </a:t>
            </a:r>
            <a:r>
              <a:rPr lang="en-US" altLang="zh-CN" sz="28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2800" baseline="-25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(f)</a:t>
            </a:r>
            <a:r>
              <a:rPr lang="en-US" altLang="zh-CN" sz="28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be the minimal number of substitution instances of commutators </a:t>
            </a:r>
            <a:r>
              <a:rPr lang="en-US" altLang="zh-CN" sz="28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altLang="zh-CN" sz="2800" dirty="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x,y</a:t>
            </a:r>
            <a:r>
              <a:rPr lang="en-US" altLang="zh-CN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 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needed to generate identities of </a:t>
            </a:r>
            <a:r>
              <a:rPr lang="en-US" altLang="zh-CN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28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i.e., min </a:t>
            </a:r>
            <a:r>
              <a:rPr lang="en-US" altLang="zh-CN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such that </a:t>
            </a:r>
            <a:r>
              <a:rPr lang="en-US" altLang="zh-CN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in I&lt;[t</a:t>
            </a:r>
            <a:r>
              <a:rPr lang="en-US" altLang="zh-CN" sz="2800" baseline="-250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,t’</a:t>
            </a:r>
            <a:r>
              <a:rPr lang="en-US" altLang="zh-CN" sz="2800" baseline="-250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],…,[</a:t>
            </a:r>
            <a:r>
              <a:rPr lang="en-US" altLang="zh-CN" sz="2800" dirty="0" err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2800" baseline="-25000" dirty="0" err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2800" dirty="0" err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,t’</a:t>
            </a:r>
            <a:r>
              <a:rPr lang="en-US" altLang="zh-CN" sz="2800" baseline="-25000" dirty="0" err="1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]&gt;, for some t’s in F&lt;X&gt;.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Example: Q</a:t>
            </a:r>
            <a:r>
              <a:rPr lang="en-US" altLang="zh-CN" sz="2800" baseline="-250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(sum_{i,j\in n} </a:t>
            </a:r>
            <a:r>
              <a:rPr lang="en-US" altLang="zh-CN" sz="2800" dirty="0" err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xixj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) = 1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sum_{i,j\in n} </a:t>
            </a:r>
            <a:r>
              <a:rPr lang="en-US" altLang="zh-CN" sz="2800" dirty="0" err="1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xixj</a:t>
            </a:r>
            <a:r>
              <a:rPr lang="en-US" altLang="zh-CN" sz="28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= (x1+…+xn)*(x1+…+xn)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2800" dirty="0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2800" dirty="0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zh-CN" altLang="en-US" sz="2800" dirty="0"/>
          </a:p>
          <a:p>
            <a:pPr>
              <a:buNone/>
            </a:pPr>
            <a:endParaRPr lang="en-US" altLang="zh-CN" sz="2800" u="sng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zh-CN" sz="2800" u="sng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37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836" y="301693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66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The lower bound </a:t>
            </a:r>
            <a:br>
              <a:rPr lang="en-US" sz="66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6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proof</a:t>
            </a:r>
            <a:endParaRPr lang="en-US" sz="6600" b="1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38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088020"/>
            <a:ext cx="8375847" cy="538955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What are the hard identities f ?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We call it the </a:t>
            </a:r>
            <a:r>
              <a:rPr lang="en-US" sz="3200" i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s-formulas</a:t>
            </a:r>
            <a:r>
              <a:rPr lang="en-US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b="1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b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where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For some n fixed f</a:t>
            </a:r>
            <a:r>
              <a:rPr lang="en-US" sz="2800" baseline="-250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’s:</a:t>
            </a:r>
            <a:endParaRPr lang="en-US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3" y="2274550"/>
            <a:ext cx="7753382" cy="11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3" y="4371810"/>
            <a:ext cx="2472743" cy="14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97" y="3548131"/>
            <a:ext cx="2219759" cy="50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39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 a nutshell</a:t>
            </a:r>
            <a:endParaRPr lang="en-US" sz="4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1440874"/>
            <a:ext cx="8368145" cy="505690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B5AE53">
                  <a:lumMod val="50000"/>
                </a:srgbClr>
              </a:buClr>
              <a:buFont typeface="Webdings" pitchFamily="18" charset="2"/>
              <a:buChar char=""/>
            </a:pPr>
            <a:r>
              <a:rPr lang="en-US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Propose 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matrix identities</a:t>
            </a:r>
            <a:r>
              <a:rPr lang="en-US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as hard candidates for strong proof systems </a:t>
            </a:r>
            <a:endParaRPr lang="en-US" dirty="0" smtClean="0"/>
          </a:p>
          <a:p>
            <a:pPr lvl="0">
              <a:buClr>
                <a:srgbClr val="B5AE53">
                  <a:lumMod val="50000"/>
                </a:srgbClr>
              </a:buClr>
              <a:buFont typeface="Webdings" pitchFamily="18" charset="2"/>
              <a:buChar char=""/>
            </a:pP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Matrix identity</a:t>
            </a:r>
            <a:r>
              <a:rPr lang="en-US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 (non-commutative) polynomial that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vanishes</a:t>
            </a:r>
            <a:r>
              <a:rPr lang="en-US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over matrices of a given dimension</a:t>
            </a:r>
          </a:p>
          <a:p>
            <a:pPr lvl="0">
              <a:buClr>
                <a:srgbClr val="B5AE53">
                  <a:lumMod val="50000"/>
                </a:srgbClr>
              </a:buClr>
              <a:buFont typeface="Webdings" pitchFamily="18" charset="2"/>
              <a:buChar char=""/>
            </a:pPr>
            <a:r>
              <a:rPr lang="en-US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Give some 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lower bounds </a:t>
            </a:r>
          </a:p>
          <a:p>
            <a:pPr lvl="0">
              <a:buClr>
                <a:srgbClr val="B5AE53">
                  <a:lumMod val="50000"/>
                </a:srgbClr>
              </a:buClr>
              <a:buFont typeface="Webdings" pitchFamily="18" charset="2"/>
              <a:buChar char=""/>
            </a:pPr>
            <a:r>
              <a:rPr lang="en-US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Formulate a natural conjecture to realize fully our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6084" y="373487"/>
                <a:ext cx="8375847" cy="6104086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3600" b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We’ll only show that to generate </a:t>
                </a:r>
                <a:r>
                  <a:rPr lang="en-US" sz="3600" b="1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3600" b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b="1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3600" b="1" i="1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3600" b="1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’s: f</a:t>
                </a:r>
                <a:r>
                  <a:rPr lang="en-US" sz="3600" b="1" i="1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3600" b="1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,…,f</a:t>
                </a:r>
                <a:r>
                  <a:rPr lang="en-US" sz="3600" b="1" i="1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n  </a:t>
                </a:r>
                <a:r>
                  <a:rPr lang="en-US" sz="36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by </a:t>
                </a:r>
                <a:r>
                  <a:rPr lang="en-US" sz="3600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3600" i="1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sz="36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polynomials we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altLang="zh-CN" sz="3600" baseline="30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altLang="zh-CN" sz="36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many generators:</a:t>
                </a:r>
              </a:p>
              <a:p>
                <a:pPr>
                  <a:buNone/>
                </a:pPr>
                <a:r>
                  <a:rPr lang="en-US" altLang="zh-CN" sz="36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				Q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altLang="zh-CN" sz="36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altLang="zh-CN" sz="3600" i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altLang="zh-CN" sz="3600" i="1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,…,</a:t>
                </a:r>
                <a:r>
                  <a:rPr lang="en-US" altLang="zh-CN" sz="36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altLang="zh-CN" sz="3600" i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36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zh-CN" altLang="zh-CN" sz="3600">
                    <a:solidFill>
                      <a:srgbClr val="0606C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altLang="zh-CN" sz="3600" i="1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altLang="zh-CN" sz="3600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3600" i="1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endParaRPr lang="en-US" altLang="zh-CN" sz="3600" smtClean="0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endParaRPr lang="en-US" altLang="zh-CN" sz="3600" i="1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(To combine them into </a:t>
                </a:r>
              </a:p>
              <a:p>
                <a:pPr>
                  <a:buNone/>
                </a:pPr>
                <a:endParaRPr lang="en-US" altLang="zh-CN" sz="360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we need more work.)</a:t>
                </a:r>
                <a:endParaRPr lang="en-US" altLang="zh-CN" sz="360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endParaRPr lang="en-US" altLang="zh-CN" sz="360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sz="3600" b="1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6084" y="373487"/>
                <a:ext cx="8375847" cy="6104086"/>
              </a:xfrm>
              <a:blipFill rotWithShape="1">
                <a:blip r:embed="rId3"/>
                <a:stretch>
                  <a:fillRect l="-2256" t="-1497" r="-2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41" y="3197291"/>
            <a:ext cx="2472743" cy="14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40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By counting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6084" y="1021080"/>
                <a:ext cx="8375847" cy="545649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(total # of n-tuples of f1,…,fn)  </a:t>
                </a:r>
                <a:r>
                  <a:rPr lang="en-US" sz="3200" smtClean="0">
                    <a:solidFill>
                      <a:srgbClr val="FF33CC"/>
                    </a:solidFill>
                    <a:latin typeface="Calibri" pitchFamily="34" charset="0"/>
                    <a:cs typeface="Calibri" pitchFamily="34" charset="0"/>
                  </a:rPr>
                  <a:t>vs.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320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(total # of n-tuples f1,…,fn we can generate 			with 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sz="320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3200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generators)</a:t>
                </a:r>
              </a:p>
              <a:p>
                <a:pPr>
                  <a:buNone/>
                </a:pP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(We show that 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2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2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altLang="zh-CN" sz="3200" i="1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altLang="zh-CN" sz="3200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3200" i="1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.)</a:t>
                </a:r>
                <a:endParaRPr lang="en-US" altLang="zh-CN" sz="3200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sz="3200" smtClean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3200" smtClean="0">
                    <a:solidFill>
                      <a:srgbClr val="328F03"/>
                    </a:solidFill>
                    <a:latin typeface="Calibri" pitchFamily="34" charset="0"/>
                    <a:cs typeface="Calibri" pitchFamily="34" charset="0"/>
                  </a:rPr>
                  <a:t>Lemma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: For any 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and polynomials 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US" sz="3200" i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,…,p</a:t>
                </a:r>
                <a:r>
                  <a:rPr lang="en-US" sz="3200" i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:</a:t>
                </a:r>
                <a:endParaRPr lang="en-US" sz="3200" i="1" smtClean="0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sz="320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6084" y="1021080"/>
                <a:ext cx="8375847" cy="5456493"/>
              </a:xfrm>
              <a:blipFill rotWithShape="1">
                <a:blip r:embed="rId3"/>
                <a:stretch>
                  <a:fillRect l="-1892" t="-1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4" y="4588407"/>
            <a:ext cx="7379065" cy="8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243840"/>
            <a:ext cx="8375847" cy="623373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Thus</a:t>
            </a: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we can assume w.l.o.g. that the substitutions in the generators’ variables are </a:t>
            </a:r>
            <a:r>
              <a:rPr lang="en-US" sz="320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linear forms</a:t>
            </a: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320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34" y="2184083"/>
            <a:ext cx="5747359" cy="127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10" y="3483293"/>
            <a:ext cx="4116230" cy="11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48" y="4617720"/>
            <a:ext cx="4517373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243840"/>
            <a:ext cx="8375847" cy="623373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Recall: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40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40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So, total # of possible n-tuples of f</a:t>
            </a:r>
            <a:r>
              <a:rPr lang="en-US" sz="40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’s: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z="40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(for each i=1,..n choose which of the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       c</a:t>
            </a:r>
            <a:r>
              <a:rPr lang="en-US" sz="4000" baseline="-25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4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’s in f</a:t>
            </a:r>
            <a:r>
              <a:rPr lang="en-US" sz="4000" baseline="-25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 are 1).</a:t>
            </a:r>
            <a:endParaRPr lang="en-US" sz="400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2" y="884662"/>
            <a:ext cx="7753382" cy="11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071813"/>
            <a:ext cx="1362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1" y="4750713"/>
            <a:ext cx="714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43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243840"/>
            <a:ext cx="8375847" cy="623373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6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total # of </a:t>
            </a:r>
            <a:r>
              <a:rPr lang="en-US" altLang="zh-CN" sz="36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6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-tuples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,…,f</a:t>
            </a:r>
            <a:r>
              <a:rPr lang="en-US" altLang="zh-CN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we can generate 			with </a:t>
            </a:r>
            <a:r>
              <a:rPr lang="en-US" altLang="zh-CN" sz="36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36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zh-CN" sz="36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2d</a:t>
            </a:r>
            <a:r>
              <a:rPr lang="en-US" altLang="zh-CN" sz="36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altLang="zh-CN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generators: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choose 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linear forms </a:t>
            </a:r>
            <a:r>
              <a:rPr lang="en-US" sz="3600" b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choose </a:t>
            </a:r>
            <a:r>
              <a:rPr lang="en-US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field elements for coefficients of linear combination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36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We get: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36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implying:                                            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.E.D.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		 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440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94" y="5204500"/>
            <a:ext cx="2365810" cy="60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33" y="2623757"/>
            <a:ext cx="2358519" cy="75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1" y="3820668"/>
            <a:ext cx="4370342" cy="76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2 1"/>
          <p:cNvSpPr/>
          <p:nvPr/>
        </p:nvSpPr>
        <p:spPr bwMode="auto">
          <a:xfrm>
            <a:off x="5754904" y="4237814"/>
            <a:ext cx="2986760" cy="16285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5400"/>
              <a:gd name="adj6" fmla="val -59200"/>
            </a:avLst>
          </a:prstGeom>
          <a:solidFill>
            <a:schemeClr val="tx2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/>
            <a:r>
              <a:rPr lang="en-US" altLang="zh-CN" sz="2800" b="1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Assume field is finite. The other case can also be handled.</a:t>
            </a:r>
            <a:endParaRPr lang="zh-CN" altLang="en-US" sz="28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44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Lemma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963" y="943807"/>
            <a:ext cx="8375847" cy="54564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Lemma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 For any </a:t>
            </a:r>
            <a:r>
              <a:rPr lang="en-US" altLang="zh-CN" sz="32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and polynomials </a:t>
            </a:r>
            <a:r>
              <a:rPr lang="en-US" altLang="zh-CN" sz="32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3200" i="1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,…,p</a:t>
            </a:r>
            <a:r>
              <a:rPr lang="en-US" altLang="zh-CN" sz="3200" i="1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endParaRPr lang="en-US" altLang="zh-CN" sz="3200" i="1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zh-CN" sz="3200" i="1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deg &gt; d monomials in p</a:t>
            </a:r>
            <a:r>
              <a:rPr lang="en-US" altLang="zh-CN" sz="32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not counted in LHS</a:t>
            </a:r>
          </a:p>
          <a:p>
            <a:pPr marL="514350" indent="-514350">
              <a:buAutoNum type="arabicPeriod"/>
            </a:pP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Property of s</a:t>
            </a:r>
            <a:r>
              <a:rPr lang="en-US" altLang="zh-CN" sz="32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2d</a:t>
            </a: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(x</a:t>
            </a:r>
            <a:r>
              <a:rPr lang="en-US" altLang="zh-CN" sz="32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,..,x</a:t>
            </a:r>
            <a:r>
              <a:rPr lang="en-US" altLang="zh-CN" sz="32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2d</a:t>
            </a: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): assigning a constant to a variable makes it 0.</a:t>
            </a:r>
          </a:p>
          <a:p>
            <a:pPr marL="0" indent="0">
              <a:buNone/>
            </a:pPr>
            <a:r>
              <a:rPr lang="en-US" altLang="zh-CN" sz="2800" i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Thus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Degree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monomial in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8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doesn’t contribute to LHS;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Degree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&gt;1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monomial in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8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can contibute to LHS only if it multiplies a constant in some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8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 j≠j. 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Hence, we get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again.  </a:t>
            </a:r>
            <a:endParaRPr lang="en-US" altLang="zh-CN" sz="2800" i="1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320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1" y="1555175"/>
            <a:ext cx="7379065" cy="8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1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The algebraic problem</a:t>
            </a:r>
            <a:endParaRPr lang="en-US" sz="48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1095248"/>
            <a:ext cx="8375847" cy="5442711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 typeface="Webdings" pitchFamily="18" charset="2"/>
              <a:buChar char="4"/>
            </a:pPr>
            <a:r>
              <a:rPr lang="en-US" sz="4000" b="1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Let F&lt;X&gt;  be the ring of noncommutative polynomials over variables </a:t>
            </a:r>
            <a:r>
              <a:rPr lang="en-US" sz="4000" i="1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40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4000" i="1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40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4000" i="1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4000" dirty="0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i.e., every polynomial is a formal sum of noncommutative monomials with coefficients from the field F.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E.g., the commutator 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36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36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]:=</a:t>
            </a:r>
            <a:r>
              <a:rPr lang="en-US" altLang="zh-CN" sz="36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6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en-US" altLang="zh-CN" sz="36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altLang="zh-CN" sz="36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36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3600" i="1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not</a:t>
            </a: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the zero polynomial.</a:t>
            </a:r>
            <a:endParaRPr lang="en-US" sz="3600" b="1" dirty="0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3200" b="1" dirty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3200" b="1" dirty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17" y="1224429"/>
            <a:ext cx="1078105" cy="51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06" y="4372922"/>
            <a:ext cx="3714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46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78" y="6155586"/>
            <a:ext cx="337281" cy="44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The algebraic problem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1095248"/>
            <a:ext cx="8375847" cy="5442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dirty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Let </a:t>
            </a:r>
            <a:r>
              <a:rPr lang="en-US" altLang="zh-CN" sz="3600" i="1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altLang="zh-CN" sz="3600" dirty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be a (</a:t>
            </a:r>
            <a:r>
              <a:rPr lang="en-US" altLang="zh-CN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not necessarily commutative, but associative</a:t>
            </a:r>
            <a:r>
              <a:rPr lang="en-US" altLang="zh-CN" sz="3600" dirty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zh-CN" sz="36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 -</a:t>
            </a:r>
            <a:r>
              <a:rPr lang="en-US" altLang="zh-CN" sz="36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algebra.</a:t>
            </a:r>
            <a:r>
              <a:rPr lang="en-US" altLang="zh-CN" sz="3600" dirty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altLang="zh-CN" sz="3600" dirty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E.g.: the </a:t>
            </a:r>
            <a:r>
              <a:rPr lang="en-US" altLang="zh-CN" sz="3600" i="1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2800" i="1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i="1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6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dirty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matrix algebra 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600" i="1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   )</a:t>
            </a:r>
            <a:r>
              <a:rPr lang="en-US" altLang="zh-CN" sz="36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altLang="zh-CN" sz="3600" dirty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3600" dirty="0" smtClean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en-US" sz="3600" i="1" u="sng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identity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3600" i="1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is a noncommutative polynomial 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f(x</a:t>
            </a:r>
            <a:r>
              <a:rPr lang="en-US" altLang="zh-CN" sz="3600" i="1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,..,x</a:t>
            </a:r>
            <a:r>
              <a:rPr lang="en-US" altLang="zh-CN" sz="36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F&lt;X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&gt;,, where for all vectors </a:t>
            </a:r>
            <a:r>
              <a:rPr lang="en-US" altLang="zh-CN" sz="3600" u="sng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from 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CN" sz="3600" baseline="30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f(</a:t>
            </a:r>
            <a:r>
              <a:rPr lang="en-US" altLang="zh-CN" sz="3600" u="sng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)=0.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E.g.: </a:t>
            </a:r>
            <a:r>
              <a:rPr lang="en-US" altLang="zh-CN" sz="3600" i="1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600" i="1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altLang="zh-CN" sz="36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en-US" altLang="zh-CN" sz="3600" i="1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altLang="zh-CN" sz="3600" baseline="-25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3600" i="1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is an identity of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sz="36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 F )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(but not of </a:t>
            </a:r>
            <a:r>
              <a:rPr lang="en-US" altLang="zh-CN" sz="36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600" i="1" baseline="-25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6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 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 )</a:t>
            </a:r>
            <a:r>
              <a:rPr lang="en-US" altLang="zh-CN" sz="36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if </a:t>
            </a: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d&gt;1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2800" b="1" dirty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800" b="1" dirty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53" y="2409979"/>
            <a:ext cx="356980" cy="46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66" y="1730800"/>
            <a:ext cx="3714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29" y="6142706"/>
            <a:ext cx="356980" cy="46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58" y="4288062"/>
            <a:ext cx="1139041" cy="54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47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12" y="4907793"/>
            <a:ext cx="3814762" cy="93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548640"/>
            <a:ext cx="8375847" cy="48545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Consider the </a:t>
            </a:r>
            <a:r>
              <a:rPr lang="en-US" altLang="zh-CN" sz="32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set of identities over </a:t>
            </a:r>
            <a:r>
              <a:rPr lang="en-US" altLang="zh-CN" sz="3200" dirty="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200" i="1" baseline="-25000" dirty="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2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32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Kemer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‘87: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Identities of </a:t>
            </a:r>
            <a:r>
              <a:rPr lang="en-US" sz="32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sz="3200" baseline="-250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can be generated (in the two-sided ideal) by substitution instances of a </a:t>
            </a:r>
            <a:r>
              <a:rPr lang="en-US" sz="32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finite 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set </a:t>
            </a:r>
            <a:r>
              <a:rPr lang="en-US" sz="3200" i="1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of polynomials </a:t>
            </a:r>
            <a:r>
              <a:rPr lang="en-US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…</a:t>
            </a:r>
            <a:r>
              <a:rPr lang="en-US" sz="32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aseline="-250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in   F&lt;X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32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I.e., every </a:t>
            </a:r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identity </a:t>
            </a:r>
            <a:r>
              <a:rPr lang="en-US" altLang="zh-CN" sz="3200" i="1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 F&lt;X&gt; over </a:t>
            </a:r>
            <a:r>
              <a:rPr lang="en-US" altLang="zh-CN" sz="32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200" baseline="-250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</a:t>
            </a:r>
            <a:r>
              <a:rPr lang="en-US" altLang="zh-CN" sz="32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can be written as</a:t>
            </a:r>
            <a:r>
              <a:rPr lang="en-US" altLang="zh-CN" sz="32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endParaRPr lang="en-US" altLang="zh-CN" sz="48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some polynomials 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36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’s, </a:t>
            </a:r>
            <a:r>
              <a:rPr lang="en-US" altLang="zh-CN" sz="36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3600" baseline="-250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600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36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 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F&lt;X</a:t>
            </a:r>
            <a:r>
              <a:rPr lang="en-US" altLang="zh-CN" sz="36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46" y="3297148"/>
            <a:ext cx="812238" cy="39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7" y="6204260"/>
            <a:ext cx="807719" cy="38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25" y="4514612"/>
            <a:ext cx="902455" cy="43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48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464696"/>
            <a:ext cx="8365839" cy="59061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000" u="sng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Example for </a:t>
            </a:r>
            <a:r>
              <a:rPr lang="en-US" altLang="zh-CN" sz="4000" u="sng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d=1</a:t>
            </a:r>
            <a:r>
              <a:rPr lang="en-US" altLang="zh-CN" sz="4000" u="sng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4000" u="sng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case (</a:t>
            </a:r>
            <a:r>
              <a:rPr lang="en-US" altLang="zh-CN" sz="4000" u="sng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0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4000" u="sng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4000" u="sng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altLang="zh-CN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40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All identities of </a:t>
            </a:r>
            <a:r>
              <a:rPr lang="en-US" altLang="zh-CN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0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</a:t>
            </a:r>
            <a:r>
              <a:rPr lang="en-US" altLang="zh-CN" sz="4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 </a:t>
            </a:r>
            <a:r>
              <a:rPr lang="en-US" altLang="zh-CN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can be generated by substitution instances of a single polynomial: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commutator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40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x,y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]=</a:t>
            </a:r>
            <a:r>
              <a:rPr lang="en-US" sz="40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xy-yx</a:t>
            </a:r>
            <a:r>
              <a:rPr lang="en-US" sz="4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is an identity of 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sz="40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iff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f in &lt;[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x_i,x_j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]: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neq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j in N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all ideals are </a:t>
            </a:r>
            <a:r>
              <a:rPr lang="en-US" sz="4000" u="sng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two sided</a:t>
            </a:r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ideals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1" y="4717175"/>
            <a:ext cx="5640205" cy="63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49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3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048" y="1606069"/>
            <a:ext cx="8358423" cy="2429217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Matrix identities</a:t>
            </a:r>
            <a:endParaRPr lang="en-US" sz="8000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548640"/>
            <a:ext cx="8375847" cy="48545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Complexity </a:t>
            </a:r>
            <a:r>
              <a:rPr lang="en-US" altLang="zh-CN" sz="4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measure</a:t>
            </a:r>
            <a:r>
              <a:rPr lang="en-US" altLang="zh-CN" sz="3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zh-CN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how many substitution instances of generators are needed to generate an identity </a:t>
            </a:r>
            <a:r>
              <a:rPr lang="en-US" altLang="zh-CN" sz="3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32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200" baseline="-250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</a:t>
            </a:r>
            <a:r>
              <a:rPr lang="en-US" altLang="zh-CN" sz="32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</a:t>
            </a:r>
            <a:r>
              <a:rPr lang="en-US" altLang="zh-CN" sz="3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altLang="zh-CN" sz="3200" u="sng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4000" u="sng" dirty="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The case of </a:t>
            </a:r>
            <a:r>
              <a:rPr lang="en-US" altLang="zh-CN" sz="4000" u="sng" dirty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d=1: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Let </a:t>
            </a:r>
            <a:r>
              <a:rPr lang="en-US" altLang="zh-CN" sz="32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3200" baseline="-25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(f)</a:t>
            </a:r>
            <a:r>
              <a:rPr lang="en-US" altLang="zh-CN" sz="3200" dirty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be the minimal number of substitution instances of commutators </a:t>
            </a:r>
            <a:r>
              <a:rPr lang="en-US" altLang="zh-CN" sz="32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altLang="zh-CN" sz="3200" dirty="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x,y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 </a:t>
            </a:r>
            <a:r>
              <a:rPr lang="en-US" altLang="zh-CN" sz="32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needed to generate identities of 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2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32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i.e., min 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32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such that </a:t>
            </a:r>
            <a:r>
              <a:rPr lang="en-US" altLang="zh-CN" sz="32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32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in I&lt;[t</a:t>
            </a:r>
            <a:r>
              <a:rPr lang="en-US" altLang="zh-CN" sz="3200" baseline="-250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,t’</a:t>
            </a:r>
            <a:r>
              <a:rPr lang="en-US" altLang="zh-CN" sz="3200" baseline="-250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],…,[</a:t>
            </a:r>
            <a:r>
              <a:rPr lang="en-US" altLang="zh-CN" sz="3200" dirty="0" err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3200" baseline="-25000" dirty="0" err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3200" dirty="0" err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,t’</a:t>
            </a:r>
            <a:r>
              <a:rPr lang="en-US" altLang="zh-CN" sz="3200" baseline="-25000" dirty="0" err="1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32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] , for some </a:t>
            </a:r>
            <a:r>
              <a:rPr lang="en-US" altLang="zh-CN" sz="3200" i="1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3200" i="1" baseline="-25000" dirty="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200" dirty="0" err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’s</a:t>
            </a:r>
            <a:r>
              <a:rPr lang="en-US" altLang="zh-CN" sz="32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in F&lt;X&gt;.</a:t>
            </a:r>
            <a:endParaRPr lang="en-US" altLang="zh-CN" sz="2800" dirty="0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dirty="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Example: Q</a:t>
            </a:r>
            <a:r>
              <a:rPr lang="en-US" altLang="zh-CN" sz="2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(x</a:t>
            </a:r>
            <a:r>
              <a:rPr lang="en-US" altLang="zh-CN" sz="2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+x</a:t>
            </a:r>
            <a:r>
              <a:rPr lang="en-US" altLang="zh-CN" sz="2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)=?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=1</a:t>
            </a:r>
            <a:r>
              <a:rPr lang="en-US" altLang="zh-CN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since:  </a:t>
            </a:r>
            <a:r>
              <a:rPr lang="en-US" altLang="zh-CN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+x</a:t>
            </a:r>
            <a:r>
              <a:rPr lang="en-US" altLang="zh-CN" sz="2800" baseline="-25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)x</a:t>
            </a:r>
            <a:r>
              <a:rPr lang="en-US" altLang="zh-CN" sz="2800" baseline="-25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(x</a:t>
            </a:r>
            <a:r>
              <a:rPr lang="en-US" altLang="zh-CN" sz="2800" baseline="-25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+x</a:t>
            </a:r>
            <a:r>
              <a:rPr lang="en-US" altLang="zh-CN" sz="2800" baseline="-25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)=</a:t>
            </a:r>
            <a:r>
              <a:rPr lang="en-US" altLang="zh-CN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+x</a:t>
            </a:r>
            <a:r>
              <a:rPr lang="en-US" altLang="zh-CN" sz="2800" baseline="-25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altLang="zh-CN" sz="28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zh-CN" sz="2800" u="sng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09" y="4551487"/>
            <a:ext cx="3648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79" y="5124255"/>
            <a:ext cx="902455" cy="43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50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4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3388" y="708660"/>
                <a:ext cx="8398544" cy="542601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altLang="zh-CN" sz="3600" dirty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U</a:t>
                </a:r>
                <a:r>
                  <a:rPr lang="en-US" altLang="zh-CN" sz="3600" dirty="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pper bound on </a:t>
                </a:r>
                <a:r>
                  <a:rPr lang="en-US" altLang="zh-CN" sz="36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altLang="zh-CN" sz="36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altLang="zh-CN" sz="36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</a:t>
                </a:r>
                <a:r>
                  <a:rPr lang="en-US" altLang="zh-CN" sz="3600" dirty="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   </a:t>
                </a:r>
                <a:r>
                  <a:rPr lang="en-US" altLang="zh-CN" sz="36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O(n</a:t>
                </a:r>
                <a:r>
                  <a:rPr lang="en-US" altLang="zh-CN" sz="3600" baseline="30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36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3600" dirty="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altLang="zh-CN" sz="3600" dirty="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We have a matching non-explicit lower bound:</a:t>
                </a:r>
                <a:endParaRPr lang="en-US" altLang="zh-CN" sz="3600" dirty="0">
                  <a:solidFill>
                    <a:schemeClr val="accent2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r>
                  <a:rPr lang="en-US" altLang="zh-CN" sz="36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Thm (</a:t>
                </a:r>
                <a:r>
                  <a:rPr lang="en-US" altLang="zh-CN" sz="3600" dirty="0" err="1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Hrubeš</a:t>
                </a:r>
                <a:r>
                  <a:rPr lang="en-US" altLang="zh-CN" sz="360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2011): </a:t>
                </a:r>
                <a:r>
                  <a:rPr lang="en-US" altLang="zh-CN" sz="36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There exists a (non-explicit) polynomial identity of </a:t>
                </a:r>
                <a:r>
                  <a:rPr lang="en-US" altLang="zh-CN" sz="36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36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altLang="zh-CN" sz="36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[F], </a:t>
                </a:r>
                <a:r>
                  <a:rPr lang="en-US" altLang="zh-CN" sz="36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 in F&lt;X&gt;, where Q</a:t>
                </a:r>
                <a:r>
                  <a:rPr lang="en-US" altLang="zh-CN" sz="3600" baseline="-250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altLang="zh-CN" sz="36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altLang="zh-CN" sz="3600" baseline="300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36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).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altLang="zh-CN" sz="3600" dirty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Proof follows by a counting argument and </a:t>
                </a:r>
                <a:r>
                  <a:rPr lang="en-US" altLang="zh-CN" sz="3600" dirty="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some </a:t>
                </a:r>
                <a:r>
                  <a:rPr lang="en-US" altLang="zh-CN" sz="3600" dirty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algebraic properties of the commutators.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dirty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	</a:t>
                </a:r>
                <a:endParaRPr lang="en-US" sz="2800" dirty="0" smtClean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dirty="0" smtClean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3388" y="708660"/>
                <a:ext cx="8398544" cy="5426013"/>
              </a:xfrm>
              <a:blipFill rotWithShape="1">
                <a:blip r:embed="rId3"/>
                <a:stretch>
                  <a:fillRect l="-798" t="-1685" b="-3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51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case of </a:t>
            </a:r>
            <a:r>
              <a:rPr lang="en-US" altLang="zh-CN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0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en-US" altLang="zh-CN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d&gt;1 </a:t>
            </a:r>
            <a:endParaRPr lang="zh-CN" altLang="en-US" sz="400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789" y="1106488"/>
            <a:ext cx="8886422" cy="4913312"/>
          </a:xfrm>
        </p:spPr>
        <p:txBody>
          <a:bodyPr/>
          <a:lstStyle/>
          <a:p>
            <a:pPr>
              <a:buNone/>
            </a:pPr>
            <a:r>
              <a:rPr lang="en-US" altLang="zh-CN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d&gt;1</a:t>
            </a:r>
            <a:r>
              <a:rPr lang="en-US" altLang="zh-CN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, what </a:t>
            </a:r>
            <a:r>
              <a:rPr lang="en-US" altLang="zh-CN" sz="40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are the identities of </a:t>
            </a:r>
            <a:r>
              <a:rPr lang="en-US" altLang="zh-CN" sz="4000" dirty="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000" baseline="-25000" dirty="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4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40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?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40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	not all cases are known </a:t>
            </a:r>
            <a:r>
              <a:rPr lang="en-US" altLang="zh-CN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precisely; dates back to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Amitzur</a:t>
            </a:r>
            <a:r>
              <a:rPr lang="en-US" altLang="zh-CN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Levitski</a:t>
            </a:r>
            <a:r>
              <a:rPr lang="en-US" altLang="zh-CN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1950</a:t>
            </a:r>
            <a:r>
              <a:rPr lang="en-US" altLang="zh-CN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zh-CN" sz="40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4000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</a:pPr>
            <a:r>
              <a:rPr lang="en-US" altLang="zh-CN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Some cases are </a:t>
            </a:r>
            <a:r>
              <a:rPr lang="en-US" altLang="zh-CN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known</a:t>
            </a:r>
            <a:r>
              <a:rPr lang="en-US" altLang="zh-CN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, some are only </a:t>
            </a:r>
            <a:r>
              <a:rPr lang="en-US" altLang="zh-CN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conjectured</a:t>
            </a:r>
            <a:r>
              <a:rPr lang="en-US" altLang="zh-CN" sz="40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zh-CN" sz="40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endParaRPr lang="zh-CN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52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9" y="5310542"/>
            <a:ext cx="4478628" cy="7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Mat</a:t>
            </a:r>
            <a:r>
              <a:rPr lang="en-US" sz="4800" b="1" baseline="-2500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d</a:t>
            </a:r>
            <a:r>
              <a:rPr lang="en-US" sz="4800" b="1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[F] </a:t>
            </a:r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for </a:t>
            </a:r>
            <a:r>
              <a:rPr lang="en-US" sz="4800" b="1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d=2</a:t>
            </a:r>
            <a:endParaRPr lang="en-US" sz="4800" b="1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1051666"/>
            <a:ext cx="8375847" cy="522027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Thm (</a:t>
            </a:r>
            <a:r>
              <a:rPr lang="en-US" sz="2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Drenski</a:t>
            </a:r>
            <a:r>
              <a:rPr lang="en-US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1981):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char(F)=0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all identities of 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sz="28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(F)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are generated by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800" baseline="-250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formulas and the 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hall formulas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where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		 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h(x</a:t>
            </a:r>
            <a:r>
              <a:rPr lang="en-US" sz="28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,x</a:t>
            </a:r>
            <a:r>
              <a:rPr lang="en-US" sz="28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):=[[x</a:t>
            </a:r>
            <a:r>
              <a:rPr lang="en-US" sz="28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,x</a:t>
            </a:r>
            <a:r>
              <a:rPr lang="en-US" sz="28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</a:t>
            </a:r>
            <a:r>
              <a:rPr lang="en-US" sz="2800" baseline="30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,x</a:t>
            </a:r>
            <a:r>
              <a:rPr lang="en-US" sz="28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>
              <a:buNone/>
            </a:pPr>
            <a:endParaRPr lang="en-US" altLang="zh-CN" sz="2400" dirty="0" smtClean="0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altLang="zh-CN" sz="2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Note</a:t>
            </a:r>
            <a:r>
              <a:rPr lang="en-US" altLang="zh-C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assume from now that </a:t>
            </a:r>
            <a:r>
              <a:rPr lang="en-US" altLang="zh-CN" sz="24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char(F)=0</a:t>
            </a:r>
            <a:r>
              <a:rPr lang="en-US" altLang="zh-CN" sz="240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zh-CN" sz="2400" dirty="0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Every identity </a:t>
            </a:r>
            <a:r>
              <a:rPr lang="en-US" altLang="zh-CN" sz="24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 F&lt;X&gt; over </a:t>
            </a:r>
            <a:r>
              <a:rPr lang="en-US" altLang="zh-CN" sz="24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2400" baseline="-250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4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(F)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can be written as: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</a:t>
            </a:r>
            <a:endParaRPr lang="en-US" altLang="zh-CN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some polynomials </a:t>
            </a:r>
            <a:r>
              <a:rPr lang="en-US" altLang="zh-CN" sz="24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24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’s, </a:t>
            </a:r>
            <a:r>
              <a:rPr lang="en-US" altLang="zh-CN" sz="24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400" baseline="-25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 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 sequences of polynomials </a:t>
            </a:r>
            <a:r>
              <a:rPr lang="en-US" altLang="zh-CN" sz="2400" dirty="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altLang="zh-CN" sz="2400" baseline="30000" dirty="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400" dirty="0" err="1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 F&lt;X&gt;. 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4" y="2512759"/>
            <a:ext cx="7024382" cy="104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0" y="5022179"/>
            <a:ext cx="694338" cy="33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52" y="6243525"/>
            <a:ext cx="694338" cy="33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33387" y="997525"/>
            <a:ext cx="8447377" cy="3172691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53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800" baseline="-25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4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[F]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3387" y="4932608"/>
            <a:ext cx="8285610" cy="9337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zh-CN" altLang="en-US" sz="1800" b="1" dirty="0" smtClean="0">
              <a:solidFill>
                <a:schemeClr val="accent4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6084" y="1018572"/>
                <a:ext cx="8375847" cy="5459001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altLang="zh-CN" sz="28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Define </a:t>
                </a:r>
                <a:r>
                  <a:rPr lang="en-US" altLang="zh-CN" sz="28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altLang="zh-CN" sz="2800" baseline="-250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2400" baseline="-250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2800" baseline="-250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</a:t>
                </a:r>
                <a:r>
                  <a:rPr lang="en-US" altLang="zh-CN" sz="28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 </a:t>
                </a:r>
                <a:r>
                  <a:rPr lang="en-US" altLang="zh-CN" sz="28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as the </a:t>
                </a:r>
                <a:r>
                  <a:rPr lang="en-US" altLang="zh-CN" sz="28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min </a:t>
                </a:r>
                <a:r>
                  <a:rPr lang="en-US" altLang="zh-CN" sz="28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number of substitution instances needed to generate an identity in </a:t>
                </a:r>
                <a:r>
                  <a:rPr lang="en-US" altLang="zh-CN" sz="28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2800" baseline="-250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2800" dirty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</a:t>
                </a:r>
                <a:r>
                  <a:rPr lang="en-US" altLang="zh-CN" sz="28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:endParaRPr lang="en-US" altLang="zh-CN" sz="2800" baseline="-25000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Upper bound on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Mat2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?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It must be </a:t>
                </a:r>
                <a:r>
                  <a:rPr lang="en-US" sz="28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O(n</a:t>
                </a:r>
                <a:r>
                  <a:rPr lang="en-US" sz="2800" b="1" baseline="30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8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: 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every identity </a:t>
                </a:r>
                <a:r>
                  <a:rPr lang="en-US" sz="28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with </a:t>
                </a:r>
                <a:r>
                  <a:rPr lang="en-US" sz="28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variables can be generated by all </a:t>
                </a:r>
                <a:r>
                  <a:rPr lang="en-US" sz="28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2800" b="1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(x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i1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,x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i2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,x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i3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,x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i4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,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choices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x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vars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, and the hall identities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h(x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i1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,x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i2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,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variables.</a:t>
                </a:r>
                <a:endParaRPr lang="en-US" sz="28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dirty="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We prove a corresponding lower bound: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Thm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There exists (non-explicit)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such that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is identity of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</a:t>
                </a:r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and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Mat2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(f)=</a:t>
                </a:r>
                <a:r>
                  <a:rPr lang="el-GR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Ω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sz="2800" baseline="30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). 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e generalize this to </a:t>
                </a:r>
                <a:r>
                  <a:rPr lang="en-US" sz="2800" b="1" i="1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any 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degree </a:t>
                </a:r>
                <a:r>
                  <a:rPr lang="en-US" sz="2800" b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800" b="1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….</a:t>
                </a:r>
                <a:endParaRPr lang="en-US" sz="2800" b="1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6084" y="1018572"/>
                <a:ext cx="8375847" cy="5459001"/>
              </a:xfrm>
              <a:blipFill rotWithShape="1">
                <a:blip r:embed="rId3"/>
                <a:stretch>
                  <a:fillRect l="-1528" t="-1004" r="-1019" b="-1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54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Generalization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3387" y="917438"/>
                <a:ext cx="8375847" cy="5320105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altLang="zh-CN" sz="2800" smtClean="0">
                    <a:solidFill>
                      <a:srgbClr val="7030A0"/>
                    </a:solidFill>
                    <a:latin typeface="Calibri" pitchFamily="34" charset="0"/>
                    <a:cs typeface="Calibri" pitchFamily="34" charset="0"/>
                  </a:rPr>
                  <a:t>Leron (1973): 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All multilinear </a:t>
                </a:r>
                <a:r>
                  <a:rPr lang="en-US" altLang="zh-CN" sz="28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polynomial identities 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of degree 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2d+1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of </a:t>
                </a:r>
                <a:r>
                  <a:rPr lang="en-US" altLang="zh-CN" sz="2800" err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2800" baseline="-25000" err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zh-CN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8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are generated by the 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altLang="zh-CN" sz="2800" baseline="-25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identities</a:t>
                </a:r>
                <a:r>
                  <a:rPr lang="en-US" altLang="zh-CN" sz="28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altLang="zh-CN" sz="28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80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80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for some polynomials </a:t>
                </a:r>
                <a:r>
                  <a:rPr lang="en-US" altLang="zh-CN" sz="2800" i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g</a:t>
                </a:r>
                <a:r>
                  <a:rPr lang="en-US" altLang="zh-CN" sz="2800" i="1" baseline="-2500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altLang="zh-CN" sz="280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’s.</a:t>
                </a:r>
                <a:endParaRPr lang="en-US" altLang="zh-CN" sz="280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80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We show: </a:t>
                </a:r>
              </a:p>
              <a:p>
                <a:pPr marL="0" indent="0">
                  <a:buNone/>
                </a:pPr>
                <a:r>
                  <a:rPr lang="en-US" altLang="zh-CN" sz="360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Thm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: For any d, there </a:t>
                </a: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exists 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a </a:t>
                </a: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degree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2d+1 (non-explicit) polynomial identity f of </a:t>
                </a:r>
                <a:r>
                  <a:rPr lang="en-US" altLang="zh-CN" sz="360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3600" baseline="-2500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(F</a:t>
                </a: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with n variables, such </a:t>
                </a: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that 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altLang="zh-CN" sz="36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s2d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 i="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altLang="zh-CN" sz="3600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).</a:t>
                </a:r>
                <a:endParaRPr lang="en-US" altLang="zh-CN" sz="360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zh-CN" altLang="zh-CN" sz="2400"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3387" y="917438"/>
                <a:ext cx="8375847" cy="5320105"/>
              </a:xfrm>
              <a:blipFill rotWithShape="1">
                <a:blip r:embed="rId3"/>
                <a:stretch>
                  <a:fillRect l="-2183" t="-1031" r="-1747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6" y="2341243"/>
            <a:ext cx="7293293" cy="56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55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Conjecture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6084" y="1122218"/>
                <a:ext cx="8375847" cy="5355355"/>
              </a:xfrm>
            </p:spPr>
            <p:txBody>
              <a:bodyPr>
                <a:noAutofit/>
              </a:bodyPr>
              <a:lstStyle/>
              <a:p>
                <a:pPr marL="0" lvl="0" indent="0">
                  <a:buClr>
                    <a:srgbClr val="507800"/>
                  </a:buClr>
                  <a:buNone/>
                </a:pP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So the conjecture boils down to: </a:t>
                </a:r>
              </a:p>
              <a:p>
                <a:pPr marL="0" lvl="0" indent="0">
                  <a:buClr>
                    <a:srgbClr val="507800"/>
                  </a:buClr>
                  <a:buNone/>
                </a:pP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let 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f,g 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be two circuits where    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=    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be a true identity of 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Mat</a:t>
                </a:r>
                <a:r>
                  <a:rPr lang="en-US" altLang="zh-CN" sz="3200" baseline="-250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d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[F]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.  </a:t>
                </a:r>
              </a:p>
              <a:p>
                <a:pPr marL="0" lvl="0" indent="0">
                  <a:buClr>
                    <a:srgbClr val="507800"/>
                  </a:buClr>
                  <a:buNone/>
                </a:pP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Size </a:t>
                </a:r>
                <a:r>
                  <a:rPr lang="en-US" altLang="zh-CN" sz="3200" i="1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arithmetic proofs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𝒇</m:t>
                            </m:r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=</m:t>
                            </m:r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𝒈</m:t>
                            </m:r>
                          </m:e>
                        </m:d>
                      </m:e>
                      <m:sub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 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  <a:sym typeface="Wingdings" pitchFamily="2" charset="2"/>
                  </a:rPr>
                  <a:t> </a:t>
                </a:r>
              </a:p>
              <a:p>
                <a:pPr marL="0" lvl="0" indent="0">
                  <a:buClr>
                    <a:srgbClr val="507800"/>
                  </a:buClr>
                  <a:buNone/>
                </a:pP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  <a:sym typeface="Wingdings" pitchFamily="2" charset="2"/>
                  </a:rPr>
                  <a:t>	</a:t>
                </a:r>
                <a:r>
                  <a:rPr lang="en-US" altLang="zh-CN" sz="320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  <a:sym typeface="Wingdings" pitchFamily="2" charset="2"/>
                  </a:rPr>
                  <a:t>	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  <a:sym typeface="Wingdings" pitchFamily="2" charset="2"/>
                  </a:rPr>
                  <a:t>		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size </a:t>
                </a:r>
                <a:r>
                  <a:rPr lang="en-US" altLang="zh-CN" sz="3200" i="1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P</a:t>
                </a:r>
                <a:r>
                  <a:rPr lang="en-US" altLang="zh-CN" sz="3200" baseline="-250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Mat</a:t>
                </a:r>
                <a:r>
                  <a:rPr lang="en-US" altLang="zh-CN" sz="2400" baseline="-250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d</a:t>
                </a:r>
                <a:r>
                  <a:rPr lang="en-US" altLang="zh-CN" sz="3200" baseline="-250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 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proof of 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f=g</a:t>
                </a:r>
                <a:endParaRPr lang="en-US" altLang="zh-CN" sz="3200" smtClean="0">
                  <a:solidFill>
                    <a:srgbClr val="111111"/>
                  </a:solidFill>
                  <a:latin typeface="Calibri" pitchFamily="34" charset="0"/>
                  <a:ea typeface="Gulim" pitchFamily="34" charset="-127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b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6084" y="1122218"/>
                <a:ext cx="8375847" cy="5355355"/>
              </a:xfrm>
              <a:blipFill rotWithShape="1">
                <a:blip r:embed="rId3"/>
                <a:stretch>
                  <a:fillRect l="-1892" t="-1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20" y="1712888"/>
            <a:ext cx="316338" cy="53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7" y="1769045"/>
            <a:ext cx="253538" cy="47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56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Translating matrix identities</a:t>
            </a:r>
            <a:endParaRPr lang="en-US" sz="4800" b="1" dirty="0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8654" y="5015345"/>
            <a:ext cx="8672946" cy="11222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3387" y="1154430"/>
                <a:ext cx="8375847" cy="532314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Any identity of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 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corresponds to a set of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800" baseline="30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commutative polynomial identities.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Example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If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AB-1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is an “identity” in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sz="2800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, then  it corresponds to the </a:t>
                </a:r>
                <a:r>
                  <a:rPr lang="en-US" sz="28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identities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𝐴𝐵</m:t>
                            </m:r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−1</m:t>
                            </m:r>
                          </m:e>
                        </m:d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induced by: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>
                    <a:solidFill>
                      <a:schemeClr val="bg2">
                        <a:lumMod val="10000"/>
                      </a:schemeClr>
                    </a:solidFill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2800" b="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2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>
                  <a:buNone/>
                </a:pPr>
                <a:r>
                  <a:rPr lang="en-US" altLang="zh-CN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i.e., 	</a:t>
                </a:r>
                <a:r>
                  <a:rPr lang="en-US" altLang="zh-CN" sz="2800" i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altLang="zh-CN" sz="2800" i="1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11</a:t>
                </a:r>
                <a:r>
                  <a:rPr lang="en-US" altLang="zh-CN" sz="2800" i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  <a:r>
                  <a:rPr lang="en-US" altLang="zh-CN" sz="2800" i="1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11</a:t>
                </a:r>
                <a:r>
                  <a:rPr lang="en-US" altLang="zh-CN" sz="2800" i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+A</a:t>
                </a:r>
                <a:r>
                  <a:rPr lang="en-US" altLang="zh-CN" sz="2800" i="1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12</a:t>
                </a:r>
                <a:r>
                  <a:rPr lang="en-US" altLang="zh-CN" sz="2800" i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  <a:r>
                  <a:rPr lang="en-US" altLang="zh-CN" sz="2800" i="1" baseline="-250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21</a:t>
                </a:r>
                <a:r>
                  <a:rPr lang="en-US" altLang="zh-CN" sz="2800" i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-1</a:t>
                </a:r>
                <a:r>
                  <a:rPr lang="en-US" altLang="zh-CN" sz="2800" i="1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800" i="1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= 0 </a:t>
                </a:r>
                <a:r>
                  <a:rPr lang="en-US" altLang="zh-CN" sz="2800" dirty="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….</a:t>
                </a:r>
              </a:p>
              <a:p>
                <a:pPr>
                  <a:buNone/>
                </a:pPr>
                <a:r>
                  <a:rPr lang="en-US" altLang="zh-CN" sz="32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Conjecture</a:t>
                </a:r>
                <a:r>
                  <a:rPr lang="en-US" altLang="zh-CN" sz="3200" dirty="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: The minimal size of an </a:t>
                </a:r>
                <a:r>
                  <a:rPr lang="en-US" altLang="zh-CN" sz="3200" dirty="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arithmetic proof</a:t>
                </a:r>
                <a:r>
                  <a:rPr lang="en-US" altLang="zh-CN" sz="3200" dirty="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altLang="zh-CN" sz="3200" i="1">
                                <a:solidFill>
                                  <a:srgbClr val="111111"/>
                                </a:solidFill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>
                                <a:solidFill>
                                  <a:srgbClr val="11111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en-US" altLang="zh-CN" sz="3200" b="0" i="1" smtClean="0">
                            <a:solidFill>
                              <a:srgbClr val="111111"/>
                            </a:solidFill>
                            <a:latin typeface="Cambria Math"/>
                            <a:cs typeface="Calibri" pitchFamily="34" charset="0"/>
                          </a:rPr>
                          <m:t>𝑑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111111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altLang="zh-CN" sz="3200" dirty="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is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111111"/>
                            </a:solidFill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rgbClr val="111111"/>
                            </a:solidFill>
                            <a:latin typeface="Cambria Math"/>
                            <a:cs typeface="Calibri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111111"/>
                            </a:solidFill>
                            <a:latin typeface="Cambria Math"/>
                            <a:cs typeface="Calibri" pitchFamily="34" charset="0"/>
                          </a:rPr>
                          <m:t>𝐵</m:t>
                        </m:r>
                      </m:sub>
                    </m:sSub>
                    <m:r>
                      <a:rPr lang="en-US" altLang="zh-CN" sz="3200" b="0" i="1" smtClean="0">
                        <a:solidFill>
                          <a:srgbClr val="111111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altLang="zh-CN" sz="3200" b="0" i="1" smtClean="0">
                        <a:solidFill>
                          <a:srgbClr val="111111"/>
                        </a:solidFill>
                        <a:latin typeface="Cambria Math"/>
                        <a:cs typeface="Calibri" pitchFamily="34" charset="0"/>
                      </a:rPr>
                      <m:t>𝑓</m:t>
                    </m:r>
                    <m:r>
                      <a:rPr lang="en-US" altLang="zh-CN" sz="3200" b="0" i="1" smtClean="0">
                        <a:solidFill>
                          <a:srgbClr val="111111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sz="2800" dirty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3387" y="1154430"/>
                <a:ext cx="8375847" cy="5323143"/>
              </a:xfrm>
              <a:blipFill rotWithShape="1">
                <a:blip r:embed="rId3"/>
                <a:stretch>
                  <a:fillRect l="-437" t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57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14400"/>
            <a:ext cx="8375847" cy="5550794"/>
          </a:xfrm>
        </p:spPr>
        <p:txBody>
          <a:bodyPr>
            <a:noAutofit/>
          </a:bodyPr>
          <a:lstStyle/>
          <a:p>
            <a:pPr lvl="0">
              <a:buClr>
                <a:srgbClr val="B2B2B2"/>
              </a:buClr>
            </a:pPr>
            <a:r>
              <a:rPr lang="en-US" sz="48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(Commutative) polynomials</a:t>
            </a:r>
            <a:endParaRPr lang="en-US" sz="48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rgbClr val="B2B2B2"/>
              </a:buClr>
            </a:pP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Formal 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sum of 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(commutative) monomials 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4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order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multiplication doesn’t matters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). </a:t>
            </a:r>
          </a:p>
          <a:p>
            <a:pPr lvl="1">
              <a:buClr>
                <a:srgbClr val="B2B2B2"/>
              </a:buClr>
            </a:pPr>
            <a:r>
              <a:rPr lang="en-US" sz="4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Example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The </a:t>
            </a:r>
            <a:r>
              <a:rPr lang="en-US" sz="4400" b="1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commutator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[X,Y]:=XY-YX 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4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zero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polynomial</a:t>
            </a:r>
          </a:p>
          <a:p>
            <a:pPr marL="0" indent="0">
              <a:buClr>
                <a:schemeClr val="folHlink"/>
              </a:buClr>
              <a:buNone/>
            </a:pPr>
            <a:endParaRPr lang="en-US" sz="4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6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3387" y="375158"/>
                <a:ext cx="8466773" cy="6071361"/>
              </a:xfrm>
            </p:spPr>
            <p:txBody>
              <a:bodyPr>
                <a:noAutofit/>
              </a:bodyPr>
              <a:lstStyle/>
              <a:p>
                <a:pPr algn="ctr">
                  <a:buClr>
                    <a:schemeClr val="folHlink"/>
                  </a:buClr>
                  <a:buFontTx/>
                  <a:buNone/>
                </a:pPr>
                <a:r>
                  <a:rPr lang="en-US" altLang="zh-CN" sz="44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Tautologies</a:t>
                </a:r>
                <a:r>
                  <a:rPr lang="en-US" altLang="zh-CN" sz="44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altLang="zh-CN" sz="28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</a:pP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Logical connectives: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∧,⊕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rgbClr val="0000CC"/>
                        </a:solidFill>
                        <a:latin typeface="Cambria"/>
                        <a:ea typeface="Cambria Math"/>
                      </a:rPr>
                      <m:t>,≡</m:t>
                    </m:r>
                    <m:r>
                      <a:rPr lang="en-US" sz="3600" b="1" i="0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rgbClr val="0000CC"/>
                    </a:solidFill>
                    <a:latin typeface="Cambria"/>
                    <a:ea typeface="Cambria Math"/>
                  </a:rPr>
                  <a:t>XOR, </a:t>
                </a:r>
                <a14:m>
                  <m:oMath xmlns:m="http://schemas.openxmlformats.org/officeDocument/2006/math">
                    <m:r>
                      <a:rPr lang="en-US" sz="18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1800" b="0" i="0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XOR</m:t>
                    </m:r>
                    <m:r>
                      <a:rPr lang="en-US" sz="18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1400" dirty="0">
                    <a:solidFill>
                      <a:srgbClr val="0000CC"/>
                    </a:solidFill>
                    <a:latin typeface="Cambria"/>
                    <a:ea typeface="Cambria Math"/>
                  </a:rPr>
                  <a:t> </a:t>
                </a:r>
                <a:r>
                  <a:rPr lang="en-US" sz="1800" dirty="0" smtClean="0">
                    <a:solidFill>
                      <a:srgbClr val="0000CC"/>
                    </a:solidFill>
                    <a:latin typeface="Cambria"/>
                    <a:ea typeface="Cambria Math"/>
                  </a:rPr>
                  <a:t>Equivalent, resp.)</a:t>
                </a:r>
                <a:endParaRPr lang="en-US" altLang="zh-CN" sz="28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</a:pPr>
                <a:r>
                  <a:rPr lang="en-US" altLang="zh-CN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T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rue </a:t>
                </a:r>
                <a:r>
                  <a:rPr lang="en-US" altLang="zh-CN" sz="2800" u="sng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functional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 identities over GF(2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):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altLang="zh-CN" sz="28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	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		</a:t>
                </a:r>
                <a:r>
                  <a:rPr lang="en-US" altLang="zh-CN" sz="28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1+(1+</a:t>
                </a:r>
                <a:r>
                  <a:rPr lang="en-US" altLang="zh-CN" sz="2800" i="1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altLang="zh-CN" sz="28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)(</a:t>
                </a:r>
                <a:r>
                  <a:rPr lang="en-US" altLang="zh-CN" sz="2800" i="1" dirty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altLang="zh-CN" sz="28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) =1+</a:t>
                </a:r>
                <a:r>
                  <a:rPr lang="en-US" altLang="zh-CN" sz="2800" i="1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altLang="zh-CN" sz="28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+</a:t>
                </a:r>
                <a:r>
                  <a:rPr lang="en-US" altLang="zh-CN" sz="2800" i="1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x</a:t>
                </a:r>
                <a:r>
                  <a:rPr lang="en-US" altLang="zh-CN" sz="2800" baseline="300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altLang="zh-CN" sz="2800" dirty="0" smtClean="0">
                    <a:solidFill>
                      <a:srgbClr val="0606C8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=1</a:t>
                </a:r>
                <a:r>
                  <a:rPr lang="en-US" altLang="zh-CN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altLang="zh-CN" sz="44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			Polynomial identities</a:t>
                </a:r>
                <a:r>
                  <a:rPr lang="en-US" altLang="zh-CN" sz="4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</a:p>
              <a:p>
                <a:pPr>
                  <a:buClr>
                    <a:schemeClr val="folHlink"/>
                  </a:buClr>
                </a:pPr>
                <a:r>
                  <a:rPr lang="en-US" altLang="zh-CN" sz="3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Formal commutative polynomial identities </a:t>
                </a:r>
                <a:endParaRPr lang="en-US" altLang="zh-CN" sz="20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3387" y="375158"/>
                <a:ext cx="8466773" cy="6071361"/>
              </a:xfrm>
              <a:blipFill rotWithShape="0">
                <a:blip r:embed="rId3"/>
                <a:stretch>
                  <a:fillRect l="-28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42" y="4480844"/>
            <a:ext cx="6407896" cy="54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6" y="4091489"/>
            <a:ext cx="8118787" cy="38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7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14400"/>
            <a:ext cx="8375847" cy="5550794"/>
          </a:xfrm>
        </p:spPr>
        <p:txBody>
          <a:bodyPr>
            <a:noAutofit/>
          </a:bodyPr>
          <a:lstStyle/>
          <a:p>
            <a:pPr lvl="0">
              <a:buClr>
                <a:srgbClr val="B2B2B2"/>
              </a:buClr>
            </a:pPr>
            <a:r>
              <a:rPr lang="en-US" sz="4800" dirty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Non-commutative polynomials</a:t>
            </a:r>
            <a:r>
              <a:rPr lang="en-US" sz="4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buClr>
                <a:srgbClr val="B2B2B2"/>
              </a:buClr>
            </a:pP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Formal 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sum of non-commutative 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monomials 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4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order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multiplication 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matters). </a:t>
            </a:r>
          </a:p>
          <a:p>
            <a:pPr lvl="1">
              <a:buClr>
                <a:srgbClr val="B2B2B2"/>
              </a:buClr>
            </a:pPr>
            <a:r>
              <a:rPr lang="en-US" sz="4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Example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The </a:t>
            </a:r>
            <a:r>
              <a:rPr lang="en-US" sz="44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commutator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XY-YX 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4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non-zero</a:t>
            </a:r>
            <a:r>
              <a:rPr lang="en-US" sz="4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polynomial</a:t>
            </a:r>
          </a:p>
          <a:p>
            <a:pPr marL="0" indent="0">
              <a:buClr>
                <a:schemeClr val="folHlink"/>
              </a:buClr>
              <a:buNone/>
            </a:pPr>
            <a:endParaRPr lang="en-US" sz="4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8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9182" y="2242126"/>
            <a:ext cx="8534500" cy="41032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14400"/>
            <a:ext cx="8599777" cy="5550794"/>
          </a:xfrm>
        </p:spPr>
        <p:txBody>
          <a:bodyPr>
            <a:noAutofit/>
          </a:bodyPr>
          <a:lstStyle/>
          <a:p>
            <a:pPr marL="0" indent="0">
              <a:buClr>
                <a:schemeClr val="folHlink"/>
              </a:buClr>
              <a:buNone/>
            </a:pPr>
            <a:r>
              <a:rPr lang="en-US" sz="40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sz="3600" i="1" baseline="-250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>
                <a:solidFill>
                  <a:srgbClr val="0000CC"/>
                </a:solidFill>
                <a:latin typeface="Cambria Math"/>
                <a:ea typeface="Cambria Math"/>
                <a:cs typeface="+mj-cs"/>
              </a:rPr>
              <a:t>𝔽</a:t>
            </a:r>
            <a:r>
              <a:rPr lang="en-US" sz="40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) := </a:t>
            </a:r>
            <a:r>
              <a:rPr lang="en-US" sz="4000" i="1" dirty="0" err="1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dirty="0" err="1">
                <a:solidFill>
                  <a:srgbClr val="0000CC"/>
                </a:solidFill>
                <a:latin typeface="Cambria"/>
                <a:ea typeface="+mj-ea"/>
                <a:cs typeface="+mj-cs"/>
              </a:rPr>
              <a:t>⨯</a:t>
            </a:r>
            <a:r>
              <a:rPr lang="en-US" sz="4000" i="1" dirty="0" err="1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matrices over field </a:t>
            </a:r>
            <a:r>
              <a:rPr lang="en-US" sz="4000" dirty="0">
                <a:solidFill>
                  <a:srgbClr val="0000CC"/>
                </a:solidFill>
                <a:latin typeface="Cambria Math"/>
                <a:ea typeface="Cambria Math"/>
              </a:rPr>
              <a:t>𝔽</a:t>
            </a:r>
            <a:r>
              <a:rPr lang="en-US" sz="40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Clr>
                <a:schemeClr val="folHlink"/>
              </a:buClr>
              <a:buNone/>
            </a:pP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Assume </a:t>
            </a:r>
            <a:r>
              <a:rPr lang="en-US" sz="3600" dirty="0" smtClean="0">
                <a:solidFill>
                  <a:srgbClr val="0000CC"/>
                </a:solidFill>
                <a:latin typeface="Cambria Math"/>
                <a:ea typeface="Cambria Math"/>
              </a:rPr>
              <a:t>𝔽 is</a:t>
            </a:r>
            <a:r>
              <a:rPr lang="en-US" sz="3600" dirty="0">
                <a:solidFill>
                  <a:srgbClr val="0000CC"/>
                </a:solidFill>
                <a:latin typeface="Cambria Math"/>
                <a:ea typeface="Cambria Math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Cambria Math"/>
                <a:ea typeface="Cambria Math"/>
              </a:rPr>
              <a:t>of characteristic 0 </a:t>
            </a:r>
            <a:r>
              <a:rPr lang="en-US" sz="2800" dirty="0" smtClean="0">
                <a:solidFill>
                  <a:srgbClr val="0000CC"/>
                </a:solidFill>
                <a:latin typeface="Cambria Math"/>
                <a:ea typeface="Cambria Math"/>
              </a:rPr>
              <a:t>(e.g. </a:t>
            </a:r>
            <a:r>
              <a:rPr lang="en-US" sz="3200" dirty="0" err="1" smtClean="0">
                <a:solidFill>
                  <a:srgbClr val="0000CC"/>
                </a:solidFill>
                <a:latin typeface="Cambria Math"/>
                <a:ea typeface="Cambria Math"/>
              </a:rPr>
              <a:t>rationals</a:t>
            </a:r>
            <a:r>
              <a:rPr lang="en-US" sz="2800" dirty="0" smtClean="0">
                <a:solidFill>
                  <a:srgbClr val="0000CC"/>
                </a:solidFill>
                <a:latin typeface="Cambria Math"/>
                <a:ea typeface="Cambria Math"/>
              </a:rPr>
              <a:t>)</a:t>
            </a:r>
            <a:endParaRPr lang="en-US" sz="2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folHlink"/>
              </a:buClr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3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matrix </a:t>
            </a:r>
            <a:r>
              <a:rPr lang="en-US" sz="3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identity</a:t>
            </a:r>
            <a:r>
              <a:rPr lang="en-US" sz="3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i="1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36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600" i="1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600" i="1" baseline="-250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6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altLang="zh-CN" sz="36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3600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36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Mat</a:t>
            </a:r>
            <a:r>
              <a:rPr lang="en-US" sz="3200" i="1" baseline="-250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>
                <a:solidFill>
                  <a:srgbClr val="0000CC"/>
                </a:solidFill>
                <a:latin typeface="Cambria Math"/>
                <a:ea typeface="Cambria Math"/>
              </a:rPr>
              <a:t>𝔽</a:t>
            </a:r>
            <a:r>
              <a:rPr lang="en-US" sz="36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a</a:t>
            </a:r>
            <a:r>
              <a:rPr lang="en-US" sz="3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non-commutative polynomial </a:t>
            </a:r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over </a:t>
            </a:r>
            <a:r>
              <a:rPr lang="en-US" sz="40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i="1" baseline="-25000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i="1" dirty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en-US" sz="4000" i="1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i="1" baseline="-250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i="1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that </a:t>
            </a:r>
            <a:r>
              <a:rPr lang="en-US" sz="4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zero for all assignments of matrices:</a:t>
            </a:r>
          </a:p>
          <a:p>
            <a:pPr marL="0" indent="0">
              <a:buClr>
                <a:schemeClr val="folHlink"/>
              </a:buClr>
              <a:buNone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for all vectors </a:t>
            </a:r>
            <a:r>
              <a:rPr lang="en-US" altLang="zh-CN" sz="4000" i="1" u="sng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n-US" altLang="zh-CN" sz="4000" i="1" dirty="0" err="1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>
                <a:solidFill>
                  <a:srgbClr val="0000CC"/>
                </a:solidFill>
                <a:latin typeface="Cambria"/>
              </a:rPr>
              <a:t>⨯</a:t>
            </a:r>
            <a:r>
              <a:rPr lang="en-US" altLang="zh-CN" sz="4000" i="1" dirty="0" err="1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matrices: 				      </a:t>
            </a:r>
            <a:r>
              <a:rPr lang="en-US" altLang="zh-CN" sz="4000" i="1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40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4000" i="1" u="sng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4000" dirty="0" smtClean="0">
                <a:solidFill>
                  <a:srgbClr val="0606C8"/>
                </a:solidFill>
                <a:latin typeface="Times New Roman" pitchFamily="18" charset="0"/>
                <a:cs typeface="Times New Roman" pitchFamily="18" charset="0"/>
              </a:rPr>
              <a:t>)=0</a:t>
            </a:r>
            <a:endParaRPr lang="zh-CN" alt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folHlink"/>
              </a:buClr>
              <a:buNone/>
            </a:pPr>
            <a:endParaRPr lang="en-US" sz="4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Matrix identities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8BB35-C75F-4B5D-85B3-A8C02977B6A9}" type="slidenum">
              <a:rPr lang="en-US" smtClean="0"/>
              <a:pPr/>
              <a:t>9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32719</TotalTime>
  <Words>2206</Words>
  <Application>Microsoft Office PowerPoint</Application>
  <PresentationFormat>On-screen Show (4:3)</PresentationFormat>
  <Paragraphs>423</Paragraphs>
  <Slides>57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5" baseType="lpstr">
      <vt:lpstr>宋体</vt:lpstr>
      <vt:lpstr>Arial</vt:lpstr>
      <vt:lpstr>Book Antiqua</vt:lpstr>
      <vt:lpstr>Bookman Old Style</vt:lpstr>
      <vt:lpstr>Calibri</vt:lpstr>
      <vt:lpstr>Cambria</vt:lpstr>
      <vt:lpstr>Cambria Math</vt:lpstr>
      <vt:lpstr>Century Gothic</vt:lpstr>
      <vt:lpstr>David</vt:lpstr>
      <vt:lpstr>Gill Sans MT</vt:lpstr>
      <vt:lpstr>Gisha</vt:lpstr>
      <vt:lpstr>Gulim</vt:lpstr>
      <vt:lpstr>Symbol</vt:lpstr>
      <vt:lpstr>Times New Roman</vt:lpstr>
      <vt:lpstr>Webdings</vt:lpstr>
      <vt:lpstr>Wingdings</vt:lpstr>
      <vt:lpstr>幼圆</vt:lpstr>
      <vt:lpstr>Apothecary</vt:lpstr>
      <vt:lpstr>PowerPoint Presentation</vt:lpstr>
      <vt:lpstr>Strong proof systems: Current affairs</vt:lpstr>
      <vt:lpstr>We propose</vt:lpstr>
      <vt:lpstr>In a nutshell</vt:lpstr>
      <vt:lpstr>Matrix identities</vt:lpstr>
      <vt:lpstr>PowerPoint Presentation</vt:lpstr>
      <vt:lpstr>PowerPoint Presentation</vt:lpstr>
      <vt:lpstr>PowerPoint Presentation</vt:lpstr>
      <vt:lpstr>Matrix identities</vt:lpstr>
      <vt:lpstr>Matrix identities</vt:lpstr>
      <vt:lpstr>Matrix identities</vt:lpstr>
      <vt:lpstr>Bird’s eye view of Our approach</vt:lpstr>
      <vt:lpstr>PowerPoint Presentation</vt:lpstr>
      <vt:lpstr>PowerPoint Presentation</vt:lpstr>
      <vt:lpstr>Arithmetic proof systems</vt:lpstr>
      <vt:lpstr>Arithmetic proofs</vt:lpstr>
      <vt:lpstr>Arithmetic proofs</vt:lpstr>
      <vt:lpstr>Arithmetic proofs</vt:lpstr>
      <vt:lpstr>proof systems for Matd(𝔽) – Identities </vt:lpstr>
      <vt:lpstr>Basis of matrix identities</vt:lpstr>
      <vt:lpstr>Arithmetic Proofs for </vt:lpstr>
      <vt:lpstr>lower bounds for  Matd(𝔽)–Proofs </vt:lpstr>
      <vt:lpstr>Complexity measure</vt:lpstr>
      <vt:lpstr>Our Lower Bound </vt:lpstr>
      <vt:lpstr>Corollary</vt:lpstr>
      <vt:lpstr>Towards Arithmetic proofs lower bounds</vt:lpstr>
      <vt:lpstr>PowerPoint Presentation</vt:lpstr>
      <vt:lpstr>Translating matrix identities</vt:lpstr>
      <vt:lpstr>Conjecture</vt:lpstr>
      <vt:lpstr>PowerPoint Presentation</vt:lpstr>
      <vt:lpstr>Exponential lower bounds </vt:lpstr>
      <vt:lpstr>Conclusions</vt:lpstr>
      <vt:lpstr>PowerPoint Presentation</vt:lpstr>
      <vt:lpstr>Thanks for Listening!    questions, Comments, suggestions, objections?</vt:lpstr>
      <vt:lpstr>PowerPoint Presentation</vt:lpstr>
      <vt:lpstr>What’s the connection?</vt:lpstr>
      <vt:lpstr> </vt:lpstr>
      <vt:lpstr>The lower bound  proof</vt:lpstr>
      <vt:lpstr>PowerPoint Presentation</vt:lpstr>
      <vt:lpstr>PowerPoint Presentation</vt:lpstr>
      <vt:lpstr>By counting</vt:lpstr>
      <vt:lpstr>PowerPoint Presentation</vt:lpstr>
      <vt:lpstr>PowerPoint Presentation</vt:lpstr>
      <vt:lpstr>PowerPoint Presentation</vt:lpstr>
      <vt:lpstr>Lemma</vt:lpstr>
      <vt:lpstr>The algebraic problem</vt:lpstr>
      <vt:lpstr>The algebraic problem</vt:lpstr>
      <vt:lpstr> </vt:lpstr>
      <vt:lpstr> </vt:lpstr>
      <vt:lpstr> </vt:lpstr>
      <vt:lpstr> </vt:lpstr>
      <vt:lpstr>The case of Matd[F] for d&gt;1 </vt:lpstr>
      <vt:lpstr>Matd[F] for d=2</vt:lpstr>
      <vt:lpstr>Mat2[F]</vt:lpstr>
      <vt:lpstr>Generalization</vt:lpstr>
      <vt:lpstr>Conjecture</vt:lpstr>
      <vt:lpstr>Translating matrix identities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Wondershare DemoCreator</dc:title>
  <dc:subject>Business PowerPoint Template</dc:subject>
  <dc:creator>Hardy</dc:creator>
  <cp:keywords>Business PowerPoint Template</cp:keywords>
  <dc:description>Copyright © Wondershare Software Co., Ltd. All Rights Reserved.</dc:description>
  <cp:lastModifiedBy>Holderlin</cp:lastModifiedBy>
  <cp:revision>1082</cp:revision>
  <cp:lastPrinted>2012-06-23T09:45:37Z</cp:lastPrinted>
  <dcterms:created xsi:type="dcterms:W3CDTF">2012-05-09T14:29:33Z</dcterms:created>
  <dcterms:modified xsi:type="dcterms:W3CDTF">2016-06-27T16:19:10Z</dcterms:modified>
  <cp:category>Business</cp:category>
</cp:coreProperties>
</file>