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2"/>
  </p:sldMasterIdLst>
  <p:notesMasterIdLst>
    <p:notesMasterId r:id="rId29"/>
  </p:notesMasterIdLst>
  <p:sldIdLst>
    <p:sldId id="258" r:id="rId3"/>
    <p:sldId id="322" r:id="rId4"/>
    <p:sldId id="315" r:id="rId5"/>
    <p:sldId id="316" r:id="rId6"/>
    <p:sldId id="317" r:id="rId7"/>
    <p:sldId id="352" r:id="rId8"/>
    <p:sldId id="333" r:id="rId9"/>
    <p:sldId id="342" r:id="rId10"/>
    <p:sldId id="268" r:id="rId11"/>
    <p:sldId id="350" r:id="rId12"/>
    <p:sldId id="319" r:id="rId13"/>
    <p:sldId id="294" r:id="rId14"/>
    <p:sldId id="301" r:id="rId15"/>
    <p:sldId id="302" r:id="rId16"/>
    <p:sldId id="303" r:id="rId17"/>
    <p:sldId id="304" r:id="rId18"/>
    <p:sldId id="345" r:id="rId19"/>
    <p:sldId id="347" r:id="rId20"/>
    <p:sldId id="329" r:id="rId21"/>
    <p:sldId id="343" r:id="rId22"/>
    <p:sldId id="263" r:id="rId23"/>
    <p:sldId id="313" r:id="rId24"/>
    <p:sldId id="349" r:id="rId25"/>
    <p:sldId id="338" r:id="rId26"/>
    <p:sldId id="286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95" autoAdjust="0"/>
    <p:restoredTop sz="83465" autoAdjust="0"/>
  </p:normalViewPr>
  <p:slideViewPr>
    <p:cSldViewPr>
      <p:cViewPr varScale="1">
        <p:scale>
          <a:sx n="96" d="100"/>
          <a:sy n="96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mc:AlternateContent xmlns:mc="http://schemas.openxmlformats.org/markup-compatibility/2006">
    <mc:Choice xmlns:c14="http://schemas.openxmlformats.org/drawingml/2008/10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34925">
              <a:solidFill>
                <a:schemeClr val="bg1">
                  <a:lumMod val="85000"/>
                  <a:lumOff val="15000"/>
                </a:schemeClr>
              </a:solidFill>
            </a:ln>
          </c:spPr>
          <c:invertIfNegative val="0"/>
          <c:cat>
            <c:strRef>
              <c:f>Sheet2!$B$4:$B$6</c:f>
              <c:strCache>
                <c:ptCount val="3"/>
                <c:pt idx="0">
                  <c:v>Live.com</c:v>
                </c:pt>
                <c:pt idx="1">
                  <c:v>Vista sidebar</c:v>
                </c:pt>
                <c:pt idx="2">
                  <c:v>Google/IG</c:v>
                </c:pt>
              </c:strCache>
            </c:strRef>
          </c:cat>
          <c:val>
            <c:numRef>
              <c:f>Sheet2!$C$4:$C$6</c:f>
              <c:numCache>
                <c:formatCode>General</c:formatCode>
                <c:ptCount val="3"/>
                <c:pt idx="0">
                  <c:v>105</c:v>
                </c:pt>
                <c:pt idx="1">
                  <c:v>261</c:v>
                </c:pt>
                <c:pt idx="2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54976"/>
        <c:axId val="48689536"/>
      </c:barChart>
      <c:catAx>
        <c:axId val="486549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48689536"/>
        <c:crosses val="autoZero"/>
        <c:auto val="1"/>
        <c:lblAlgn val="ctr"/>
        <c:lblOffset val="100"/>
        <c:noMultiLvlLbl val="0"/>
      </c:catAx>
      <c:valAx>
        <c:axId val="4868953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65000"/>
                </a:prst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865497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mc:AlternateContent xmlns:mc="http://schemas.openxmlformats.org/markup-compatibility/2006">
    <mc:Choice xmlns:c14="http://schemas.openxmlformats.org/drawingml/2008/10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xmlns:mc="http://schemas.openxmlformats.org/markup-compatibility/2006" xmlns:a14="http://schemas.microsoft.com/office/drawing/2007/7/7/main" val="FF0000" mc:Ignorable=""/>
            </a:solidFill>
            <a:ln w="34925">
              <a:solidFill>
                <a:prstClr val="black">
                  <a:lumMod val="85000"/>
                  <a:lumOff val="15000"/>
                </a:prstClr>
              </a:solidFill>
            </a:ln>
          </c:spPr>
          <c:invertIfNegative val="0"/>
          <c:cat>
            <c:strRef>
              <c:f>Sheet2!$B$9:$B$11</c:f>
              <c:strCache>
                <c:ptCount val="3"/>
                <c:pt idx="0">
                  <c:v>Live.com</c:v>
                </c:pt>
                <c:pt idx="1">
                  <c:v>Vista sidebar</c:v>
                </c:pt>
                <c:pt idx="2">
                  <c:v>Google/IG</c:v>
                </c:pt>
              </c:strCache>
            </c:strRef>
          </c:cat>
          <c:val>
            <c:numRef>
              <c:f>Sheet2!$C$9:$C$11</c:f>
              <c:numCache>
                <c:formatCode>#,##0</c:formatCode>
                <c:ptCount val="3"/>
                <c:pt idx="0">
                  <c:v>2707</c:v>
                </c:pt>
                <c:pt idx="1">
                  <c:v>4501</c:v>
                </c:pt>
                <c:pt idx="2">
                  <c:v>1171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93728"/>
        <c:axId val="62424192"/>
      </c:barChart>
      <c:catAx>
        <c:axId val="62393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62424192"/>
        <c:crosses val="autoZero"/>
        <c:auto val="1"/>
        <c:lblAlgn val="ctr"/>
        <c:lblOffset val="100"/>
        <c:noMultiLvlLbl val="0"/>
      </c:catAx>
      <c:valAx>
        <c:axId val="624241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7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239372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mc:AlternateContent xmlns:mc="http://schemas.openxmlformats.org/markup-compatibility/2006">
    <mc:Choice xmlns:c14="http://schemas.openxmlformats.org/drawingml/2008/10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Sheet1!$D$3</c:f>
              <c:strCache>
                <c:ptCount val="1"/>
                <c:pt idx="0">
                  <c:v>Gatekeeper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Sheet1!$A$4:$A$6</c:f>
              <c:strCache>
                <c:ptCount val="3"/>
                <c:pt idx="0">
                  <c:v>Live.com</c:v>
                </c:pt>
                <c:pt idx="1">
                  <c:v>Vista sidebar</c:v>
                </c:pt>
                <c:pt idx="2">
                  <c:v>Google/IG</c:v>
                </c:pt>
              </c:strCache>
            </c:strRef>
          </c:cat>
          <c:val>
            <c:numRef>
              <c:f>Sheet1!$C$4:$C$6</c:f>
              <c:numCache>
                <c:formatCode>0%</c:formatCode>
                <c:ptCount val="3"/>
                <c:pt idx="0">
                  <c:v>0.23</c:v>
                </c:pt>
                <c:pt idx="1">
                  <c:v>0.39000000000000012</c:v>
                </c:pt>
                <c:pt idx="2">
                  <c:v>0.65000000000000024</c:v>
                </c:pt>
              </c:numCache>
            </c:numRef>
          </c:val>
        </c:ser>
        <c:ser>
          <c:idx val="2"/>
          <c:order val="1"/>
          <c:tx>
            <c:strRef>
              <c:f>Sheet1!$C$3</c:f>
              <c:strCache>
                <c:ptCount val="1"/>
                <c:pt idx="0">
                  <c:v>Safe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ln w="38100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Sheet1!$A$4:$A$6</c:f>
              <c:strCache>
                <c:ptCount val="3"/>
                <c:pt idx="0">
                  <c:v>Live.com</c:v>
                </c:pt>
                <c:pt idx="1">
                  <c:v>Vista sidebar</c:v>
                </c:pt>
                <c:pt idx="2">
                  <c:v>Google/IG</c:v>
                </c:pt>
              </c:strCache>
            </c:strRef>
          </c:cat>
          <c:val>
            <c:numRef>
              <c:f>Sheet1!$D$4:$D$6</c:f>
              <c:numCache>
                <c:formatCode>0%</c:formatCode>
                <c:ptCount val="3"/>
                <c:pt idx="0">
                  <c:v>0.9700000000000002</c:v>
                </c:pt>
                <c:pt idx="1">
                  <c:v>0.65000000000000024</c:v>
                </c:pt>
                <c:pt idx="2">
                  <c:v>0.82000000000000017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252672"/>
        <c:axId val="74254208"/>
      </c:barChart>
      <c:catAx>
        <c:axId val="7425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4254208"/>
        <c:crosses val="autoZero"/>
        <c:auto val="1"/>
        <c:lblAlgn val="ctr"/>
        <c:lblOffset val="100"/>
        <c:noMultiLvlLbl val="0"/>
      </c:catAx>
      <c:valAx>
        <c:axId val="742542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74252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679717118693493"/>
          <c:y val="1.6836195965366927E-2"/>
          <c:w val="0.50665257120637697"/>
          <c:h val="6.8381469313823412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70485-03C2-4700-BAA4-8C3C4D7B2624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94ED56-DCA9-4DBB-B582-321AAF4F8E23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Static analysis for JavaScript</a:t>
          </a:r>
          <a:endParaRPr lang="en-US" dirty="0"/>
        </a:p>
      </dgm:t>
    </dgm:pt>
    <dgm:pt modelId="{E0B0C753-9CC8-42A9-B67F-1B9CEDEA737E}" type="parTrans" cxnId="{DB1D7F44-AC6E-434C-BEC7-A2AEEECF1B61}">
      <dgm:prSet/>
      <dgm:spPr/>
      <dgm:t>
        <a:bodyPr/>
        <a:lstStyle/>
        <a:p>
          <a:endParaRPr lang="en-US"/>
        </a:p>
      </dgm:t>
    </dgm:pt>
    <dgm:pt modelId="{FEEAFF87-77D8-4D0B-946A-2A592D4BDAE3}" type="sibTrans" cxnId="{DB1D7F44-AC6E-434C-BEC7-A2AEEECF1B61}">
      <dgm:prSet/>
      <dgm:spPr/>
      <dgm:t>
        <a:bodyPr/>
        <a:lstStyle/>
        <a:p>
          <a:endParaRPr lang="en-US"/>
        </a:p>
      </dgm:t>
    </dgm:pt>
    <dgm:pt modelId="{2DE1ACA4-80B0-4377-B30A-ACBA9731D3B4}">
      <dgm:prSet phldrT="[Text]"/>
      <dgm:spPr/>
      <dgm:t>
        <a:bodyPr/>
        <a:lstStyle/>
        <a:p>
          <a:r>
            <a:rPr lang="en-US" dirty="0" smtClean="0"/>
            <a:t>General technology we developed for JavaScript</a:t>
          </a:r>
          <a:endParaRPr lang="en-US" dirty="0"/>
        </a:p>
      </dgm:t>
    </dgm:pt>
    <dgm:pt modelId="{EC66B5ED-4DD7-4F47-9183-D6138BA9DA78}" type="parTrans" cxnId="{3087930F-ECC5-4731-9F52-3F7BE0679897}">
      <dgm:prSet/>
      <dgm:spPr/>
      <dgm:t>
        <a:bodyPr/>
        <a:lstStyle/>
        <a:p>
          <a:endParaRPr lang="en-US"/>
        </a:p>
      </dgm:t>
    </dgm:pt>
    <dgm:pt modelId="{C3C95A84-9352-4E35-BB0B-F5F4337A7342}" type="sibTrans" cxnId="{3087930F-ECC5-4731-9F52-3F7BE0679897}">
      <dgm:prSet/>
      <dgm:spPr/>
      <dgm:t>
        <a:bodyPr/>
        <a:lstStyle/>
        <a:p>
          <a:endParaRPr lang="en-US"/>
        </a:p>
      </dgm:t>
    </dgm:pt>
    <dgm:pt modelId="{53AF8790-FEDA-49E6-BCCA-1FB013485A23}">
      <dgm:prSet phldrT="[Text]"/>
      <dgm:spPr/>
      <dgm:t>
        <a:bodyPr/>
        <a:lstStyle/>
        <a:p>
          <a:r>
            <a:rPr lang="en-US" dirty="0" smtClean="0"/>
            <a:t>This paper</a:t>
          </a:r>
          <a:endParaRPr lang="en-US" dirty="0"/>
        </a:p>
      </dgm:t>
    </dgm:pt>
    <dgm:pt modelId="{3940A40A-2718-4DD9-BB8F-E79097772DBA}" type="parTrans" cxnId="{8482A13A-E52A-4DBC-8E4E-1E9051B89B11}">
      <dgm:prSet/>
      <dgm:spPr/>
      <dgm:t>
        <a:bodyPr/>
        <a:lstStyle/>
        <a:p>
          <a:endParaRPr lang="en-US"/>
        </a:p>
      </dgm:t>
    </dgm:pt>
    <dgm:pt modelId="{2EDF3FF4-F52D-4950-87B5-0E9B1310A4C8}" type="sibTrans" cxnId="{8482A13A-E52A-4DBC-8E4E-1E9051B89B11}">
      <dgm:prSet/>
      <dgm:spPr/>
      <dgm:t>
        <a:bodyPr/>
        <a:lstStyle/>
        <a:p>
          <a:endParaRPr lang="en-US"/>
        </a:p>
      </dgm:t>
    </dgm:pt>
    <dgm:pt modelId="{9137A0AF-E66F-4359-BF97-C7DA927BDC8B}">
      <dgm:prSet phldrT="[Text]"/>
      <dgm:spPr/>
      <dgm:t>
        <a:bodyPr/>
        <a:lstStyle/>
        <a:p>
          <a:r>
            <a:rPr lang="en-US" dirty="0" smtClean="0"/>
            <a:t>Use to enforce security and reliability policies</a:t>
          </a:r>
          <a:endParaRPr lang="en-US" dirty="0"/>
        </a:p>
      </dgm:t>
    </dgm:pt>
    <dgm:pt modelId="{DF34C6E5-1380-44DC-A232-0AF723853F3E}" type="parTrans" cxnId="{FFC00D5A-E13B-4715-8C45-EACB8EF8DE1E}">
      <dgm:prSet/>
      <dgm:spPr/>
      <dgm:t>
        <a:bodyPr/>
        <a:lstStyle/>
        <a:p>
          <a:endParaRPr lang="en-US"/>
        </a:p>
      </dgm:t>
    </dgm:pt>
    <dgm:pt modelId="{9B82D44D-5CF9-4245-9644-8CF7183FD25B}" type="sibTrans" cxnId="{FFC00D5A-E13B-4715-8C45-EACB8EF8DE1E}">
      <dgm:prSet/>
      <dgm:spPr/>
      <dgm:t>
        <a:bodyPr/>
        <a:lstStyle/>
        <a:p>
          <a:endParaRPr lang="en-US"/>
        </a:p>
      </dgm:t>
    </dgm:pt>
    <dgm:pt modelId="{9057F3A4-8789-4418-A23C-FF201F4E4357}">
      <dgm:prSet phldrT="[Text]"/>
      <dgm:spPr/>
      <dgm:t>
        <a:bodyPr/>
        <a:lstStyle/>
        <a:p>
          <a:r>
            <a:rPr lang="en-US" dirty="0" smtClean="0"/>
            <a:t>Analyze Web widgets</a:t>
          </a:r>
          <a:endParaRPr lang="en-US" dirty="0"/>
        </a:p>
      </dgm:t>
    </dgm:pt>
    <dgm:pt modelId="{8D3D16FF-2941-424F-97FD-C0F2905AC4CD}" type="parTrans" cxnId="{09BDC56A-59FB-42EF-8ED2-8B433482DA67}">
      <dgm:prSet/>
      <dgm:spPr/>
      <dgm:t>
        <a:bodyPr/>
        <a:lstStyle/>
        <a:p>
          <a:endParaRPr lang="en-US"/>
        </a:p>
      </dgm:t>
    </dgm:pt>
    <dgm:pt modelId="{BBDB63DD-CDA4-43C2-A374-B244658D5618}" type="sibTrans" cxnId="{09BDC56A-59FB-42EF-8ED2-8B433482DA67}">
      <dgm:prSet/>
      <dgm:spPr/>
      <dgm:t>
        <a:bodyPr/>
        <a:lstStyle/>
        <a:p>
          <a:endParaRPr lang="en-US"/>
        </a:p>
      </dgm:t>
    </dgm:pt>
    <dgm:pt modelId="{3A6A1B67-5BAF-4809-9FDA-C70E5A688B31}">
      <dgm:prSet phldrT="[Text]"/>
      <dgm:spPr/>
      <dgm:t>
        <a:bodyPr/>
        <a:lstStyle/>
        <a:p>
          <a:r>
            <a:rPr lang="en-US" dirty="0" smtClean="0"/>
            <a:t>Focus on </a:t>
          </a:r>
          <a:r>
            <a:rPr lang="en-US" i="1" dirty="0" smtClean="0"/>
            <a:t>whole program analysis. </a:t>
          </a:r>
          <a:r>
            <a:rPr lang="en-US" dirty="0" smtClean="0"/>
            <a:t>Contrast with:</a:t>
          </a:r>
          <a:endParaRPr lang="en-US" dirty="0"/>
        </a:p>
      </dgm:t>
    </dgm:pt>
    <dgm:pt modelId="{6BF5A038-ECE8-44CE-915D-C0D590F89EF1}" type="parTrans" cxnId="{C1D9E580-2FEF-498E-A670-646112AA86C9}">
      <dgm:prSet/>
      <dgm:spPr/>
      <dgm:t>
        <a:bodyPr/>
        <a:lstStyle/>
        <a:p>
          <a:endParaRPr lang="en-US"/>
        </a:p>
      </dgm:t>
    </dgm:pt>
    <dgm:pt modelId="{EC85E6E3-FD43-4879-88AD-8B7EEBF12635}" type="sibTrans" cxnId="{C1D9E580-2FEF-498E-A670-646112AA86C9}">
      <dgm:prSet/>
      <dgm:spPr/>
      <dgm:t>
        <a:bodyPr/>
        <a:lstStyle/>
        <a:p>
          <a:endParaRPr lang="en-US"/>
        </a:p>
      </dgm:t>
    </dgm:pt>
    <dgm:pt modelId="{69A9A369-6C5F-4CA3-8C14-A749E3A2D9FF}">
      <dgm:prSet phldrT="[Text]"/>
      <dgm:spPr/>
      <dgm:t>
        <a:bodyPr/>
        <a:lstStyle/>
        <a:p>
          <a:r>
            <a:rPr lang="en-US" dirty="0" smtClean="0"/>
            <a:t>JavaScript language subsets (do a little of)</a:t>
          </a:r>
          <a:endParaRPr lang="en-US" dirty="0"/>
        </a:p>
      </dgm:t>
    </dgm:pt>
    <dgm:pt modelId="{68AF2160-ECD8-4FBB-86AC-F53C5DA9CA79}" type="parTrans" cxnId="{0C290B96-1AA5-4E71-B0C3-9FE8B7B3AAD6}">
      <dgm:prSet/>
      <dgm:spPr/>
      <dgm:t>
        <a:bodyPr/>
        <a:lstStyle/>
        <a:p>
          <a:endParaRPr lang="en-US"/>
        </a:p>
      </dgm:t>
    </dgm:pt>
    <dgm:pt modelId="{520B7354-9A8C-48CB-ABEB-22D1697E54B6}" type="sibTrans" cxnId="{0C290B96-1AA5-4E71-B0C3-9FE8B7B3AAD6}">
      <dgm:prSet/>
      <dgm:spPr/>
      <dgm:t>
        <a:bodyPr/>
        <a:lstStyle/>
        <a:p>
          <a:endParaRPr lang="en-US"/>
        </a:p>
      </dgm:t>
    </dgm:pt>
    <dgm:pt modelId="{17B40C5C-A1AE-4C73-B291-3469A0446350}">
      <dgm:prSet phldrT="[Text]"/>
      <dgm:spPr/>
      <dgm:t>
        <a:bodyPr/>
        <a:lstStyle/>
        <a:p>
          <a:r>
            <a:rPr lang="en-US" dirty="0" smtClean="0"/>
            <a:t>JavaScript code rewriting (do a little of)</a:t>
          </a:r>
          <a:endParaRPr lang="en-US" dirty="0"/>
        </a:p>
      </dgm:t>
    </dgm:pt>
    <dgm:pt modelId="{AF7B95B2-96B7-4EAA-A6EF-EE6BD5D8F218}" type="parTrans" cxnId="{00242F15-190B-4AF3-A2D3-65A7F807EB48}">
      <dgm:prSet/>
      <dgm:spPr/>
      <dgm:t>
        <a:bodyPr/>
        <a:lstStyle/>
        <a:p>
          <a:endParaRPr lang="en-US"/>
        </a:p>
      </dgm:t>
    </dgm:pt>
    <dgm:pt modelId="{1AEB1FB3-9E44-4F41-BFD8-D5E2ABC66212}" type="sibTrans" cxnId="{00242F15-190B-4AF3-A2D3-65A7F807EB48}">
      <dgm:prSet/>
      <dgm:spPr/>
      <dgm:t>
        <a:bodyPr/>
        <a:lstStyle/>
        <a:p>
          <a:endParaRPr lang="en-US"/>
        </a:p>
      </dgm:t>
    </dgm:pt>
    <dgm:pt modelId="{AFA41D4C-35A1-4BD7-A84B-3BF6EA9B099F}">
      <dgm:prSet phldrT="[Text]"/>
      <dgm:spPr/>
      <dgm:t>
        <a:bodyPr/>
        <a:lstStyle/>
        <a:p>
          <a:r>
            <a:rPr lang="en-US" dirty="0" smtClean="0"/>
            <a:t>Can use for performance optimizations, etc.</a:t>
          </a:r>
          <a:endParaRPr lang="en-US" dirty="0"/>
        </a:p>
      </dgm:t>
    </dgm:pt>
    <dgm:pt modelId="{EA5AD85E-A28F-481D-9A94-FBCC5C1BFF32}" type="parTrans" cxnId="{42BB6B47-E191-4AD8-A17D-283E113CBFF3}">
      <dgm:prSet/>
      <dgm:spPr/>
      <dgm:t>
        <a:bodyPr/>
        <a:lstStyle/>
        <a:p>
          <a:endParaRPr lang="en-US"/>
        </a:p>
      </dgm:t>
    </dgm:pt>
    <dgm:pt modelId="{3D6589FC-EC7E-466F-8CE2-5EEFBE9EBE6E}" type="sibTrans" cxnId="{42BB6B47-E191-4AD8-A17D-283E113CBFF3}">
      <dgm:prSet/>
      <dgm:spPr/>
      <dgm:t>
        <a:bodyPr/>
        <a:lstStyle/>
        <a:p>
          <a:endParaRPr lang="en-US"/>
        </a:p>
      </dgm:t>
    </dgm:pt>
    <dgm:pt modelId="{8E341BF5-6222-4161-A4B0-F63ACFE19536}" type="pres">
      <dgm:prSet presAssocID="{47470485-03C2-4700-BAA4-8C3C4D7B26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746C3-F393-4E86-B35D-E809DF8777EF}" type="pres">
      <dgm:prSet presAssocID="{6594ED56-DCA9-4DBB-B582-321AAF4F8E23}" presName="parentLin" presStyleCnt="0"/>
      <dgm:spPr/>
    </dgm:pt>
    <dgm:pt modelId="{110FC130-AEFA-4337-8EFE-1C5B3A3EFDBD}" type="pres">
      <dgm:prSet presAssocID="{6594ED56-DCA9-4DBB-B582-321AAF4F8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66C477-7CFC-4F50-A7D4-AC331A188ED9}" type="pres">
      <dgm:prSet presAssocID="{6594ED56-DCA9-4DBB-B582-321AAF4F8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135A1-4D65-4EA8-A694-DEE1DF047D77}" type="pres">
      <dgm:prSet presAssocID="{6594ED56-DCA9-4DBB-B582-321AAF4F8E23}" presName="negativeSpace" presStyleCnt="0"/>
      <dgm:spPr/>
    </dgm:pt>
    <dgm:pt modelId="{C058029B-61FA-47C0-AB20-37C78A0E183A}" type="pres">
      <dgm:prSet presAssocID="{6594ED56-DCA9-4DBB-B582-321AAF4F8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0DA3F-EC1C-4194-8330-05D5C5455790}" type="pres">
      <dgm:prSet presAssocID="{FEEAFF87-77D8-4D0B-946A-2A592D4BDAE3}" presName="spaceBetweenRectangles" presStyleCnt="0"/>
      <dgm:spPr/>
    </dgm:pt>
    <dgm:pt modelId="{1F993ED6-84D6-451C-AED2-E93AE7727310}" type="pres">
      <dgm:prSet presAssocID="{53AF8790-FEDA-49E6-BCCA-1FB013485A23}" presName="parentLin" presStyleCnt="0"/>
      <dgm:spPr/>
    </dgm:pt>
    <dgm:pt modelId="{CC093AEA-9DC5-40E0-B23E-8F82096E86C6}" type="pres">
      <dgm:prSet presAssocID="{53AF8790-FEDA-49E6-BCCA-1FB013485A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FF1FA93-C6F9-4A99-8CF1-4DAB3130AD7D}" type="pres">
      <dgm:prSet presAssocID="{53AF8790-FEDA-49E6-BCCA-1FB013485A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795EA-4E21-4DC5-BD26-44A9A0D49E14}" type="pres">
      <dgm:prSet presAssocID="{53AF8790-FEDA-49E6-BCCA-1FB013485A23}" presName="negativeSpace" presStyleCnt="0"/>
      <dgm:spPr/>
    </dgm:pt>
    <dgm:pt modelId="{6AA6D122-41BE-457C-B83E-414E81A4EC67}" type="pres">
      <dgm:prSet presAssocID="{53AF8790-FEDA-49E6-BCCA-1FB013485A2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5AA6B-6493-4DB5-AEBA-11EAF916B85A}" type="pres">
      <dgm:prSet presAssocID="{2EDF3FF4-F52D-4950-87B5-0E9B1310A4C8}" presName="spaceBetweenRectangles" presStyleCnt="0"/>
      <dgm:spPr/>
    </dgm:pt>
    <dgm:pt modelId="{1A8BE412-9504-48B8-B4B4-22D2530E7C2C}" type="pres">
      <dgm:prSet presAssocID="{3A6A1B67-5BAF-4809-9FDA-C70E5A688B31}" presName="parentLin" presStyleCnt="0"/>
      <dgm:spPr/>
    </dgm:pt>
    <dgm:pt modelId="{31051462-7433-499C-A25A-9CEA7B580498}" type="pres">
      <dgm:prSet presAssocID="{3A6A1B67-5BAF-4809-9FDA-C70E5A688B3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26BBD5E-583D-4F53-855B-29ECCF037C4D}" type="pres">
      <dgm:prSet presAssocID="{3A6A1B67-5BAF-4809-9FDA-C70E5A688B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59FC9-358D-47B9-8CBE-A847E314538D}" type="pres">
      <dgm:prSet presAssocID="{3A6A1B67-5BAF-4809-9FDA-C70E5A688B31}" presName="negativeSpace" presStyleCnt="0"/>
      <dgm:spPr/>
    </dgm:pt>
    <dgm:pt modelId="{F2937C8F-3860-4E34-A5D0-3973D1D06005}" type="pres">
      <dgm:prSet presAssocID="{3A6A1B67-5BAF-4809-9FDA-C70E5A688B3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C099-1EDC-4675-932D-2172ADEEB6B5}" type="presOf" srcId="{69A9A369-6C5F-4CA3-8C14-A749E3A2D9FF}" destId="{F2937C8F-3860-4E34-A5D0-3973D1D06005}" srcOrd="0" destOrd="0" presId="urn:microsoft.com/office/officeart/2005/8/layout/list1"/>
    <dgm:cxn modelId="{3087930F-ECC5-4731-9F52-3F7BE0679897}" srcId="{6594ED56-DCA9-4DBB-B582-321AAF4F8E23}" destId="{2DE1ACA4-80B0-4377-B30A-ACBA9731D3B4}" srcOrd="0" destOrd="0" parTransId="{EC66B5ED-4DD7-4F47-9183-D6138BA9DA78}" sibTransId="{C3C95A84-9352-4E35-BB0B-F5F4337A7342}"/>
    <dgm:cxn modelId="{0877D469-0468-458B-BE0D-3302527E3674}" type="presOf" srcId="{2DE1ACA4-80B0-4377-B30A-ACBA9731D3B4}" destId="{C058029B-61FA-47C0-AB20-37C78A0E183A}" srcOrd="0" destOrd="0" presId="urn:microsoft.com/office/officeart/2005/8/layout/list1"/>
    <dgm:cxn modelId="{304A4A9D-7313-4D7E-89F8-57EA18596849}" type="presOf" srcId="{3A6A1B67-5BAF-4809-9FDA-C70E5A688B31}" destId="{C26BBD5E-583D-4F53-855B-29ECCF037C4D}" srcOrd="1" destOrd="0" presId="urn:microsoft.com/office/officeart/2005/8/layout/list1"/>
    <dgm:cxn modelId="{09BDC56A-59FB-42EF-8ED2-8B433482DA67}" srcId="{53AF8790-FEDA-49E6-BCCA-1FB013485A23}" destId="{9057F3A4-8789-4418-A23C-FF201F4E4357}" srcOrd="1" destOrd="0" parTransId="{8D3D16FF-2941-424F-97FD-C0F2905AC4CD}" sibTransId="{BBDB63DD-CDA4-43C2-A374-B244658D5618}"/>
    <dgm:cxn modelId="{64E193F7-2E34-4CEF-9776-AE99B08ECC0B}" type="presOf" srcId="{47470485-03C2-4700-BAA4-8C3C4D7B2624}" destId="{8E341BF5-6222-4161-A4B0-F63ACFE19536}" srcOrd="0" destOrd="0" presId="urn:microsoft.com/office/officeart/2005/8/layout/list1"/>
    <dgm:cxn modelId="{BA88EA5B-898E-4034-88CE-6F8F7FC205E3}" type="presOf" srcId="{53AF8790-FEDA-49E6-BCCA-1FB013485A23}" destId="{CFF1FA93-C6F9-4A99-8CF1-4DAB3130AD7D}" srcOrd="1" destOrd="0" presId="urn:microsoft.com/office/officeart/2005/8/layout/list1"/>
    <dgm:cxn modelId="{12A28320-620E-4FC9-B7A1-E1F706AB9C42}" type="presOf" srcId="{6594ED56-DCA9-4DBB-B582-321AAF4F8E23}" destId="{B866C477-7CFC-4F50-A7D4-AC331A188ED9}" srcOrd="1" destOrd="0" presId="urn:microsoft.com/office/officeart/2005/8/layout/list1"/>
    <dgm:cxn modelId="{8482A13A-E52A-4DBC-8E4E-1E9051B89B11}" srcId="{47470485-03C2-4700-BAA4-8C3C4D7B2624}" destId="{53AF8790-FEDA-49E6-BCCA-1FB013485A23}" srcOrd="1" destOrd="0" parTransId="{3940A40A-2718-4DD9-BB8F-E79097772DBA}" sibTransId="{2EDF3FF4-F52D-4950-87B5-0E9B1310A4C8}"/>
    <dgm:cxn modelId="{A6600D7F-60D8-49CF-946F-4537885FDF87}" type="presOf" srcId="{3A6A1B67-5BAF-4809-9FDA-C70E5A688B31}" destId="{31051462-7433-499C-A25A-9CEA7B580498}" srcOrd="0" destOrd="0" presId="urn:microsoft.com/office/officeart/2005/8/layout/list1"/>
    <dgm:cxn modelId="{73EA2C86-FABF-4E6D-B82A-91A8BE7F69A9}" type="presOf" srcId="{9137A0AF-E66F-4359-BF97-C7DA927BDC8B}" destId="{6AA6D122-41BE-457C-B83E-414E81A4EC67}" srcOrd="0" destOrd="0" presId="urn:microsoft.com/office/officeart/2005/8/layout/list1"/>
    <dgm:cxn modelId="{C970E1D5-6196-45E3-9065-0CE342ADC9EC}" type="presOf" srcId="{53AF8790-FEDA-49E6-BCCA-1FB013485A23}" destId="{CC093AEA-9DC5-40E0-B23E-8F82096E86C6}" srcOrd="0" destOrd="0" presId="urn:microsoft.com/office/officeart/2005/8/layout/list1"/>
    <dgm:cxn modelId="{BD120AED-CB22-4C4E-A5E5-DF8CF83DF8BA}" type="presOf" srcId="{6594ED56-DCA9-4DBB-B582-321AAF4F8E23}" destId="{110FC130-AEFA-4337-8EFE-1C5B3A3EFDBD}" srcOrd="0" destOrd="0" presId="urn:microsoft.com/office/officeart/2005/8/layout/list1"/>
    <dgm:cxn modelId="{0C290B96-1AA5-4E71-B0C3-9FE8B7B3AAD6}" srcId="{3A6A1B67-5BAF-4809-9FDA-C70E5A688B31}" destId="{69A9A369-6C5F-4CA3-8C14-A749E3A2D9FF}" srcOrd="0" destOrd="0" parTransId="{68AF2160-ECD8-4FBB-86AC-F53C5DA9CA79}" sibTransId="{520B7354-9A8C-48CB-ABEB-22D1697E54B6}"/>
    <dgm:cxn modelId="{C1D9E580-2FEF-498E-A670-646112AA86C9}" srcId="{47470485-03C2-4700-BAA4-8C3C4D7B2624}" destId="{3A6A1B67-5BAF-4809-9FDA-C70E5A688B31}" srcOrd="2" destOrd="0" parTransId="{6BF5A038-ECE8-44CE-915D-C0D590F89EF1}" sibTransId="{EC85E6E3-FD43-4879-88AD-8B7EEBF12635}"/>
    <dgm:cxn modelId="{0E72EFF6-8133-4D52-ABF5-A02255D585EA}" type="presOf" srcId="{17B40C5C-A1AE-4C73-B291-3469A0446350}" destId="{F2937C8F-3860-4E34-A5D0-3973D1D06005}" srcOrd="0" destOrd="1" presId="urn:microsoft.com/office/officeart/2005/8/layout/list1"/>
    <dgm:cxn modelId="{DB1D7F44-AC6E-434C-BEC7-A2AEEECF1B61}" srcId="{47470485-03C2-4700-BAA4-8C3C4D7B2624}" destId="{6594ED56-DCA9-4DBB-B582-321AAF4F8E23}" srcOrd="0" destOrd="0" parTransId="{E0B0C753-9CC8-42A9-B67F-1B9CEDEA737E}" sibTransId="{FEEAFF87-77D8-4D0B-946A-2A592D4BDAE3}"/>
    <dgm:cxn modelId="{00242F15-190B-4AF3-A2D3-65A7F807EB48}" srcId="{3A6A1B67-5BAF-4809-9FDA-C70E5A688B31}" destId="{17B40C5C-A1AE-4C73-B291-3469A0446350}" srcOrd="1" destOrd="0" parTransId="{AF7B95B2-96B7-4EAA-A6EF-EE6BD5D8F218}" sibTransId="{1AEB1FB3-9E44-4F41-BFD8-D5E2ABC66212}"/>
    <dgm:cxn modelId="{42BB6B47-E191-4AD8-A17D-283E113CBFF3}" srcId="{6594ED56-DCA9-4DBB-B582-321AAF4F8E23}" destId="{AFA41D4C-35A1-4BD7-A84B-3BF6EA9B099F}" srcOrd="1" destOrd="0" parTransId="{EA5AD85E-A28F-481D-9A94-FBCC5C1BFF32}" sibTransId="{3D6589FC-EC7E-466F-8CE2-5EEFBE9EBE6E}"/>
    <dgm:cxn modelId="{D5AD3ADA-B3A7-4F5D-A912-D129F407DF6F}" type="presOf" srcId="{AFA41D4C-35A1-4BD7-A84B-3BF6EA9B099F}" destId="{C058029B-61FA-47C0-AB20-37C78A0E183A}" srcOrd="0" destOrd="1" presId="urn:microsoft.com/office/officeart/2005/8/layout/list1"/>
    <dgm:cxn modelId="{7023538F-42F4-4C3D-8231-6B53B25B6B39}" type="presOf" srcId="{9057F3A4-8789-4418-A23C-FF201F4E4357}" destId="{6AA6D122-41BE-457C-B83E-414E81A4EC67}" srcOrd="0" destOrd="1" presId="urn:microsoft.com/office/officeart/2005/8/layout/list1"/>
    <dgm:cxn modelId="{FFC00D5A-E13B-4715-8C45-EACB8EF8DE1E}" srcId="{53AF8790-FEDA-49E6-BCCA-1FB013485A23}" destId="{9137A0AF-E66F-4359-BF97-C7DA927BDC8B}" srcOrd="0" destOrd="0" parTransId="{DF34C6E5-1380-44DC-A232-0AF723853F3E}" sibTransId="{9B82D44D-5CF9-4245-9644-8CF7183FD25B}"/>
    <dgm:cxn modelId="{B5AD82DA-A465-45DF-BAE7-6DB67BC367D5}" type="presParOf" srcId="{8E341BF5-6222-4161-A4B0-F63ACFE19536}" destId="{BDD746C3-F393-4E86-B35D-E809DF8777EF}" srcOrd="0" destOrd="0" presId="urn:microsoft.com/office/officeart/2005/8/layout/list1"/>
    <dgm:cxn modelId="{3B75FB1D-575F-4125-B3F5-751BA9F10C01}" type="presParOf" srcId="{BDD746C3-F393-4E86-B35D-E809DF8777EF}" destId="{110FC130-AEFA-4337-8EFE-1C5B3A3EFDBD}" srcOrd="0" destOrd="0" presId="urn:microsoft.com/office/officeart/2005/8/layout/list1"/>
    <dgm:cxn modelId="{A4CB7B84-42F1-451B-8B0F-2BBF01993F35}" type="presParOf" srcId="{BDD746C3-F393-4E86-B35D-E809DF8777EF}" destId="{B866C477-7CFC-4F50-A7D4-AC331A188ED9}" srcOrd="1" destOrd="0" presId="urn:microsoft.com/office/officeart/2005/8/layout/list1"/>
    <dgm:cxn modelId="{29AEBDCF-ACB9-46BC-AAD4-718C7047CF70}" type="presParOf" srcId="{8E341BF5-6222-4161-A4B0-F63ACFE19536}" destId="{001135A1-4D65-4EA8-A694-DEE1DF047D77}" srcOrd="1" destOrd="0" presId="urn:microsoft.com/office/officeart/2005/8/layout/list1"/>
    <dgm:cxn modelId="{40EADCBF-0F19-4FE5-80FF-3564312875AA}" type="presParOf" srcId="{8E341BF5-6222-4161-A4B0-F63ACFE19536}" destId="{C058029B-61FA-47C0-AB20-37C78A0E183A}" srcOrd="2" destOrd="0" presId="urn:microsoft.com/office/officeart/2005/8/layout/list1"/>
    <dgm:cxn modelId="{A6043EDF-A044-4AFC-B852-714F16F27A5F}" type="presParOf" srcId="{8E341BF5-6222-4161-A4B0-F63ACFE19536}" destId="{83E0DA3F-EC1C-4194-8330-05D5C5455790}" srcOrd="3" destOrd="0" presId="urn:microsoft.com/office/officeart/2005/8/layout/list1"/>
    <dgm:cxn modelId="{44C06ACF-7FAF-48CF-BAE6-AA3D90CE8409}" type="presParOf" srcId="{8E341BF5-6222-4161-A4B0-F63ACFE19536}" destId="{1F993ED6-84D6-451C-AED2-E93AE7727310}" srcOrd="4" destOrd="0" presId="urn:microsoft.com/office/officeart/2005/8/layout/list1"/>
    <dgm:cxn modelId="{C46F2091-43F3-4A3D-9CB7-3975ECEB0C4E}" type="presParOf" srcId="{1F993ED6-84D6-451C-AED2-E93AE7727310}" destId="{CC093AEA-9DC5-40E0-B23E-8F82096E86C6}" srcOrd="0" destOrd="0" presId="urn:microsoft.com/office/officeart/2005/8/layout/list1"/>
    <dgm:cxn modelId="{3EF476FA-44EE-4D20-A906-42B16EE0F011}" type="presParOf" srcId="{1F993ED6-84D6-451C-AED2-E93AE7727310}" destId="{CFF1FA93-C6F9-4A99-8CF1-4DAB3130AD7D}" srcOrd="1" destOrd="0" presId="urn:microsoft.com/office/officeart/2005/8/layout/list1"/>
    <dgm:cxn modelId="{96D77B32-C7DE-4D5C-80DC-0E0AAE9652F3}" type="presParOf" srcId="{8E341BF5-6222-4161-A4B0-F63ACFE19536}" destId="{0BE795EA-4E21-4DC5-BD26-44A9A0D49E14}" srcOrd="5" destOrd="0" presId="urn:microsoft.com/office/officeart/2005/8/layout/list1"/>
    <dgm:cxn modelId="{C849DECF-2515-40A9-B8E2-24A90790C253}" type="presParOf" srcId="{8E341BF5-6222-4161-A4B0-F63ACFE19536}" destId="{6AA6D122-41BE-457C-B83E-414E81A4EC67}" srcOrd="6" destOrd="0" presId="urn:microsoft.com/office/officeart/2005/8/layout/list1"/>
    <dgm:cxn modelId="{4501ACE6-A03F-41B9-89E8-FB0F4607D9D2}" type="presParOf" srcId="{8E341BF5-6222-4161-A4B0-F63ACFE19536}" destId="{5A85AA6B-6493-4DB5-AEBA-11EAF916B85A}" srcOrd="7" destOrd="0" presId="urn:microsoft.com/office/officeart/2005/8/layout/list1"/>
    <dgm:cxn modelId="{B3FF5169-0323-416F-BF84-79BA0614C972}" type="presParOf" srcId="{8E341BF5-6222-4161-A4B0-F63ACFE19536}" destId="{1A8BE412-9504-48B8-B4B4-22D2530E7C2C}" srcOrd="8" destOrd="0" presId="urn:microsoft.com/office/officeart/2005/8/layout/list1"/>
    <dgm:cxn modelId="{CB1FB37B-D6C5-4747-998A-D4DA9E3014B8}" type="presParOf" srcId="{1A8BE412-9504-48B8-B4B4-22D2530E7C2C}" destId="{31051462-7433-499C-A25A-9CEA7B580498}" srcOrd="0" destOrd="0" presId="urn:microsoft.com/office/officeart/2005/8/layout/list1"/>
    <dgm:cxn modelId="{BC328491-5F42-40AC-BBD1-31D6A3C3FBD5}" type="presParOf" srcId="{1A8BE412-9504-48B8-B4B4-22D2530E7C2C}" destId="{C26BBD5E-583D-4F53-855B-29ECCF037C4D}" srcOrd="1" destOrd="0" presId="urn:microsoft.com/office/officeart/2005/8/layout/list1"/>
    <dgm:cxn modelId="{A72C2894-89AB-4F38-8CFB-982640173B6F}" type="presParOf" srcId="{8E341BF5-6222-4161-A4B0-F63ACFE19536}" destId="{90C59FC9-358D-47B9-8CBE-A847E314538D}" srcOrd="9" destOrd="0" presId="urn:microsoft.com/office/officeart/2005/8/layout/list1"/>
    <dgm:cxn modelId="{F9D878D3-1B55-42AC-AA45-F628E02A7354}" type="presParOf" srcId="{8E341BF5-6222-4161-A4B0-F63ACFE19536}" destId="{F2937C8F-3860-4E34-A5D0-3973D1D060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A5FAC-F641-4BE0-8495-7C365BBC578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6FD961-473F-4D5D-8FD4-8E87DC04E8AD}">
      <dgm:prSet phldrT="[Text]"/>
      <dgm:spPr/>
      <dgm:t>
        <a:bodyPr/>
        <a:lstStyle/>
        <a:p>
          <a:r>
            <a:rPr lang="en-US" dirty="0" smtClean="0"/>
            <a:t>Input </a:t>
          </a:r>
        </a:p>
        <a:p>
          <a:r>
            <a:rPr lang="en-US" dirty="0" smtClean="0"/>
            <a:t>program</a:t>
          </a:r>
          <a:endParaRPr lang="en-US" dirty="0"/>
        </a:p>
      </dgm:t>
    </dgm:pt>
    <dgm:pt modelId="{453E777D-78CC-4991-8165-7CD8B28D594E}" type="parTrans" cxnId="{BA6A41C8-95F0-43CC-869C-30F55CB15FDF}">
      <dgm:prSet/>
      <dgm:spPr/>
      <dgm:t>
        <a:bodyPr/>
        <a:lstStyle/>
        <a:p>
          <a:endParaRPr lang="en-US"/>
        </a:p>
      </dgm:t>
    </dgm:pt>
    <dgm:pt modelId="{E1AA611A-9010-4699-B2DC-AE1E0892D780}" type="sibTrans" cxnId="{BA6A41C8-95F0-43CC-869C-30F55CB15FDF}">
      <dgm:prSet/>
      <dgm:spPr/>
      <dgm:t>
        <a:bodyPr/>
        <a:lstStyle/>
        <a:p>
          <a:endParaRPr lang="en-US"/>
        </a:p>
      </dgm:t>
    </dgm:pt>
    <dgm:pt modelId="{0411EBDB-64D9-4627-9200-D05C885BA83A}">
      <dgm:prSet phldrT="[Text]"/>
      <dgm:spPr/>
      <dgm:t>
        <a:bodyPr/>
        <a:lstStyle/>
        <a:p>
          <a:r>
            <a:rPr lang="en-US" dirty="0" err="1" smtClean="0"/>
            <a:t>JavaScript</a:t>
          </a:r>
          <a:r>
            <a:rPr lang="en-US" baseline="-25000" dirty="0" err="1" smtClean="0"/>
            <a:t>SAFE</a:t>
          </a:r>
          <a:endParaRPr lang="en-US" baseline="-25000" dirty="0"/>
        </a:p>
      </dgm:t>
    </dgm:pt>
    <dgm:pt modelId="{A9A944C0-6DC4-47D8-9AD8-BB777277A633}" type="parTrans" cxnId="{D4E7327D-2954-4BE0-8BE3-D94EF0BF67B2}">
      <dgm:prSet/>
      <dgm:spPr/>
      <dgm:t>
        <a:bodyPr/>
        <a:lstStyle/>
        <a:p>
          <a:endParaRPr lang="en-US"/>
        </a:p>
      </dgm:t>
    </dgm:pt>
    <dgm:pt modelId="{4BE746A5-D93E-4BB3-9063-41A371FA14E7}" type="sibTrans" cxnId="{D4E7327D-2954-4BE0-8BE3-D94EF0BF67B2}">
      <dgm:prSet/>
      <dgm:spPr/>
      <dgm:t>
        <a:bodyPr/>
        <a:lstStyle/>
        <a:p>
          <a:endParaRPr lang="en-US"/>
        </a:p>
      </dgm:t>
    </dgm:pt>
    <dgm:pt modelId="{2E442411-40D2-4157-B0DA-21751A5DCD09}">
      <dgm:prSet phldrT="[Text]"/>
      <dgm:spPr/>
      <dgm:t>
        <a:bodyPr/>
        <a:lstStyle/>
        <a:p>
          <a:r>
            <a:rPr lang="en-US" dirty="0" smtClean="0"/>
            <a:t>Sound</a:t>
          </a:r>
          <a:endParaRPr lang="en-US" dirty="0"/>
        </a:p>
      </dgm:t>
    </dgm:pt>
    <dgm:pt modelId="{2374DE3A-ADCD-41E9-BAEA-2B9D29536616}" type="parTrans" cxnId="{6AFF66B0-5708-4D8C-A023-877B7353B1D5}">
      <dgm:prSet/>
      <dgm:spPr/>
      <dgm:t>
        <a:bodyPr/>
        <a:lstStyle/>
        <a:p>
          <a:endParaRPr lang="en-US"/>
        </a:p>
      </dgm:t>
    </dgm:pt>
    <dgm:pt modelId="{D042F592-A443-4B67-9506-AD111C33AACC}" type="sibTrans" cxnId="{6AFF66B0-5708-4D8C-A023-877B7353B1D5}">
      <dgm:prSet/>
      <dgm:spPr/>
      <dgm:t>
        <a:bodyPr/>
        <a:lstStyle/>
        <a:p>
          <a:endParaRPr lang="en-US"/>
        </a:p>
      </dgm:t>
    </dgm:pt>
    <dgm:pt modelId="{BD307FCC-74F1-41B8-AFE3-C0C65FAED6B8}">
      <dgm:prSet phldrT="[Text]"/>
      <dgm:spPr/>
      <dgm:t>
        <a:bodyPr/>
        <a:lstStyle/>
        <a:p>
          <a:r>
            <a:rPr lang="en-US" dirty="0" err="1" smtClean="0"/>
            <a:t>JavaScript</a:t>
          </a:r>
          <a:r>
            <a:rPr lang="en-US" baseline="-25000" dirty="0" err="1" smtClean="0"/>
            <a:t>GK</a:t>
          </a:r>
          <a:endParaRPr lang="en-US" dirty="0"/>
        </a:p>
      </dgm:t>
    </dgm:pt>
    <dgm:pt modelId="{4A21D4AA-C559-4AC7-BB49-81C9219D672D}" type="parTrans" cxnId="{2F5A1596-8B13-4C7C-8E18-5E0A018239ED}">
      <dgm:prSet/>
      <dgm:spPr/>
      <dgm:t>
        <a:bodyPr/>
        <a:lstStyle/>
        <a:p>
          <a:endParaRPr lang="en-US"/>
        </a:p>
      </dgm:t>
    </dgm:pt>
    <dgm:pt modelId="{EC82DC61-9788-4067-8737-8AA5A0578DAD}" type="sibTrans" cxnId="{2F5A1596-8B13-4C7C-8E18-5E0A018239ED}">
      <dgm:prSet/>
      <dgm:spPr/>
      <dgm:t>
        <a:bodyPr/>
        <a:lstStyle/>
        <a:p>
          <a:endParaRPr lang="en-US"/>
        </a:p>
      </dgm:t>
    </dgm:pt>
    <dgm:pt modelId="{591AFAE3-87A3-4183-813B-5C7F8BB18A45}">
      <dgm:prSet phldrT="[Text]"/>
      <dgm:spPr/>
      <dgm:t>
        <a:bodyPr/>
        <a:lstStyle/>
        <a:p>
          <a:r>
            <a:rPr lang="en-US" dirty="0" smtClean="0"/>
            <a:t>Sound with instrumentation</a:t>
          </a:r>
          <a:endParaRPr lang="en-US" dirty="0"/>
        </a:p>
      </dgm:t>
    </dgm:pt>
    <dgm:pt modelId="{F5EF18CD-CB9E-41D2-88AD-8F39AFE46D78}" type="parTrans" cxnId="{4B8B013E-516B-4DC0-B9CA-75DFBC6D4806}">
      <dgm:prSet/>
      <dgm:spPr/>
      <dgm:t>
        <a:bodyPr/>
        <a:lstStyle/>
        <a:p>
          <a:endParaRPr lang="en-US"/>
        </a:p>
      </dgm:t>
    </dgm:pt>
    <dgm:pt modelId="{EB5672D9-79DD-4F69-8AFD-0A9CFB3B9B39}" type="sibTrans" cxnId="{4B8B013E-516B-4DC0-B9CA-75DFBC6D4806}">
      <dgm:prSet/>
      <dgm:spPr/>
      <dgm:t>
        <a:bodyPr/>
        <a:lstStyle/>
        <a:p>
          <a:endParaRPr lang="en-US"/>
        </a:p>
      </dgm:t>
    </dgm:pt>
    <dgm:pt modelId="{DC22CF93-EEDE-456C-93A2-9C8CFAAD2077}">
      <dgm:prSet phldrT="[Text]"/>
      <dgm:spPr/>
      <dgm:t>
        <a:bodyPr/>
        <a:lstStyle/>
        <a:p>
          <a:r>
            <a:rPr lang="en-US" dirty="0" smtClean="0"/>
            <a:t>Everything else</a:t>
          </a:r>
          <a:endParaRPr lang="en-US" dirty="0"/>
        </a:p>
      </dgm:t>
    </dgm:pt>
    <dgm:pt modelId="{598AA4B4-49FE-41E8-9159-99828B6DA286}" type="parTrans" cxnId="{8A990A96-CC82-47F6-BCEE-95B33EA9D959}">
      <dgm:prSet/>
      <dgm:spPr/>
      <dgm:t>
        <a:bodyPr/>
        <a:lstStyle/>
        <a:p>
          <a:endParaRPr lang="en-US"/>
        </a:p>
      </dgm:t>
    </dgm:pt>
    <dgm:pt modelId="{723BF620-82EC-49A3-8EA1-516C520D87E5}" type="sibTrans" cxnId="{8A990A96-CC82-47F6-BCEE-95B33EA9D959}">
      <dgm:prSet/>
      <dgm:spPr/>
      <dgm:t>
        <a:bodyPr/>
        <a:lstStyle/>
        <a:p>
          <a:endParaRPr lang="en-US"/>
        </a:p>
      </dgm:t>
    </dgm:pt>
    <dgm:pt modelId="{E51080A8-6F97-430E-81BC-DA5151415218}">
      <dgm:prSet phldrT="[Text]"/>
      <dgm:spPr/>
      <dgm:t>
        <a:bodyPr/>
        <a:lstStyle/>
        <a:p>
          <a:r>
            <a:rPr lang="en-US" dirty="0" smtClean="0"/>
            <a:t>No guarantees</a:t>
          </a:r>
          <a:endParaRPr lang="en-US" dirty="0"/>
        </a:p>
      </dgm:t>
    </dgm:pt>
    <dgm:pt modelId="{E1CE62FD-4A0C-424C-9E84-62F05952C246}" type="parTrans" cxnId="{901B006A-97E7-4C06-AA71-8855E943AF3D}">
      <dgm:prSet/>
      <dgm:spPr/>
      <dgm:t>
        <a:bodyPr/>
        <a:lstStyle/>
        <a:p>
          <a:endParaRPr lang="en-US"/>
        </a:p>
      </dgm:t>
    </dgm:pt>
    <dgm:pt modelId="{12386307-E456-497E-9A82-42F75EA8B4A5}" type="sibTrans" cxnId="{901B006A-97E7-4C06-AA71-8855E943AF3D}">
      <dgm:prSet/>
      <dgm:spPr/>
      <dgm:t>
        <a:bodyPr/>
        <a:lstStyle/>
        <a:p>
          <a:endParaRPr lang="en-US"/>
        </a:p>
      </dgm:t>
    </dgm:pt>
    <dgm:pt modelId="{282D6DEC-64A9-4A8E-AFDA-2FD305599E47}" type="pres">
      <dgm:prSet presAssocID="{0E0A5FAC-F641-4BE0-8495-7C365BBC57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8443-A688-4D16-A5D1-F4E5310E9A6F}" type="pres">
      <dgm:prSet presAssocID="{7C6FD961-473F-4D5D-8FD4-8E87DC04E8AD}" presName="root1" presStyleCnt="0"/>
      <dgm:spPr/>
    </dgm:pt>
    <dgm:pt modelId="{2FB0503D-05E6-49B6-A38D-35EA0C6FF658}" type="pres">
      <dgm:prSet presAssocID="{7C6FD961-473F-4D5D-8FD4-8E87DC04E8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F73705-7753-487D-A659-BDAA9B89A9E0}" type="pres">
      <dgm:prSet presAssocID="{7C6FD961-473F-4D5D-8FD4-8E87DC04E8AD}" presName="level2hierChild" presStyleCnt="0"/>
      <dgm:spPr/>
    </dgm:pt>
    <dgm:pt modelId="{D46F8D43-A9BD-486D-8FEE-E4BCB10443B9}" type="pres">
      <dgm:prSet presAssocID="{A9A944C0-6DC4-47D8-9AD8-BB777277A63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F435954-A062-46C7-AC0D-86B0E6368A00}" type="pres">
      <dgm:prSet presAssocID="{A9A944C0-6DC4-47D8-9AD8-BB777277A63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7E2ADFE-72D0-40B3-919C-BDD871349F03}" type="pres">
      <dgm:prSet presAssocID="{0411EBDB-64D9-4627-9200-D05C885BA83A}" presName="root2" presStyleCnt="0"/>
      <dgm:spPr/>
    </dgm:pt>
    <dgm:pt modelId="{19FBBB8C-6466-46F2-B344-6F1895BBF1D1}" type="pres">
      <dgm:prSet presAssocID="{0411EBDB-64D9-4627-9200-D05C885BA83A}" presName="LevelTwoTextNode" presStyleLbl="node2" presStyleIdx="0" presStyleCnt="3" custLinFactNeighborY="-75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51973-2F60-4D4C-8296-3D96C12A298F}" type="pres">
      <dgm:prSet presAssocID="{0411EBDB-64D9-4627-9200-D05C885BA83A}" presName="level3hierChild" presStyleCnt="0"/>
      <dgm:spPr/>
    </dgm:pt>
    <dgm:pt modelId="{08897BFD-4A39-4704-9B4F-F34779783916}" type="pres">
      <dgm:prSet presAssocID="{2374DE3A-ADCD-41E9-BAEA-2B9D2953661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1C16B20-F55D-4121-9744-67F009218001}" type="pres">
      <dgm:prSet presAssocID="{2374DE3A-ADCD-41E9-BAEA-2B9D2953661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077A86C-7765-43D1-B948-72CE8E9092C0}" type="pres">
      <dgm:prSet presAssocID="{2E442411-40D2-4157-B0DA-21751A5DCD09}" presName="root2" presStyleCnt="0"/>
      <dgm:spPr/>
    </dgm:pt>
    <dgm:pt modelId="{65917841-32C9-41FE-B6B7-4D85DF7E2D9B}" type="pres">
      <dgm:prSet presAssocID="{2E442411-40D2-4157-B0DA-21751A5DCD09}" presName="LevelTwoTextNode" presStyleLbl="node3" presStyleIdx="0" presStyleCnt="3" custScaleX="154878" custLinFactNeighborY="-75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574F0-AAF6-4BD3-9651-CAC8AB7DDFD8}" type="pres">
      <dgm:prSet presAssocID="{2E442411-40D2-4157-B0DA-21751A5DCD09}" presName="level3hierChild" presStyleCnt="0"/>
      <dgm:spPr/>
    </dgm:pt>
    <dgm:pt modelId="{DCAA480D-E51E-4188-BFF4-A7C40FFF94A9}" type="pres">
      <dgm:prSet presAssocID="{4A21D4AA-C559-4AC7-BB49-81C9219D672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1A72661-95AA-427C-908E-62D0F998B73B}" type="pres">
      <dgm:prSet presAssocID="{4A21D4AA-C559-4AC7-BB49-81C9219D672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260A83B-6F30-4647-A429-96A76AD78498}" type="pres">
      <dgm:prSet presAssocID="{BD307FCC-74F1-41B8-AFE3-C0C65FAED6B8}" presName="root2" presStyleCnt="0"/>
      <dgm:spPr/>
    </dgm:pt>
    <dgm:pt modelId="{108BFA25-0B7A-4A16-BE38-9F9725CD7ED6}" type="pres">
      <dgm:prSet presAssocID="{BD307FCC-74F1-41B8-AFE3-C0C65FAED6B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5B6F4-38C8-4000-B355-7FA32B9E9C92}" type="pres">
      <dgm:prSet presAssocID="{BD307FCC-74F1-41B8-AFE3-C0C65FAED6B8}" presName="level3hierChild" presStyleCnt="0"/>
      <dgm:spPr/>
    </dgm:pt>
    <dgm:pt modelId="{26DD1A35-E480-4EC3-BA51-E38B8BC88CB9}" type="pres">
      <dgm:prSet presAssocID="{F5EF18CD-CB9E-41D2-88AD-8F39AFE46D78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AC45645-447A-49C5-B9DF-8E68D36C3D10}" type="pres">
      <dgm:prSet presAssocID="{F5EF18CD-CB9E-41D2-88AD-8F39AFE46D7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1802550-9AC9-4676-8A34-2AEBA66DAD1A}" type="pres">
      <dgm:prSet presAssocID="{591AFAE3-87A3-4183-813B-5C7F8BB18A45}" presName="root2" presStyleCnt="0"/>
      <dgm:spPr/>
    </dgm:pt>
    <dgm:pt modelId="{0A0E04EB-C0B7-4A49-BA7B-3F91F21E81AE}" type="pres">
      <dgm:prSet presAssocID="{591AFAE3-87A3-4183-813B-5C7F8BB18A45}" presName="LevelTwoTextNode" presStyleLbl="node3" presStyleIdx="1" presStyleCnt="3" custScaleX="154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7CD22-C228-4B9C-8529-97EC528941BA}" type="pres">
      <dgm:prSet presAssocID="{591AFAE3-87A3-4183-813B-5C7F8BB18A45}" presName="level3hierChild" presStyleCnt="0"/>
      <dgm:spPr/>
    </dgm:pt>
    <dgm:pt modelId="{9B6D6855-ABE1-45A0-85DB-3925640C3F29}" type="pres">
      <dgm:prSet presAssocID="{598AA4B4-49FE-41E8-9159-99828B6DA28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C58A389-FF0C-46D3-8B01-07FC8DCB3E75}" type="pres">
      <dgm:prSet presAssocID="{598AA4B4-49FE-41E8-9159-99828B6DA28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2B95E7F-532E-4A68-9E14-7D0C5FDEB5B9}" type="pres">
      <dgm:prSet presAssocID="{DC22CF93-EEDE-456C-93A2-9C8CFAAD2077}" presName="root2" presStyleCnt="0"/>
      <dgm:spPr/>
    </dgm:pt>
    <dgm:pt modelId="{D7466A7C-C191-4C75-9D4A-2CE8B5134210}" type="pres">
      <dgm:prSet presAssocID="{DC22CF93-EEDE-456C-93A2-9C8CFAAD2077}" presName="LevelTwoTextNode" presStyleLbl="node2" presStyleIdx="2" presStyleCnt="3" custLinFactNeighborY="71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DD0545-53B9-4D8C-BF55-8A2DD4D6ABC5}" type="pres">
      <dgm:prSet presAssocID="{DC22CF93-EEDE-456C-93A2-9C8CFAAD2077}" presName="level3hierChild" presStyleCnt="0"/>
      <dgm:spPr/>
    </dgm:pt>
    <dgm:pt modelId="{2CF8FCFE-ADDB-45DD-88FB-38B8FA78DD31}" type="pres">
      <dgm:prSet presAssocID="{E1CE62FD-4A0C-424C-9E84-62F05952C24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69106BE-9D15-4150-B75C-067EB621BE10}" type="pres">
      <dgm:prSet presAssocID="{E1CE62FD-4A0C-424C-9E84-62F05952C24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6F690E5-3590-4B53-ACD9-C4401766F7DE}" type="pres">
      <dgm:prSet presAssocID="{E51080A8-6F97-430E-81BC-DA5151415218}" presName="root2" presStyleCnt="0"/>
      <dgm:spPr/>
    </dgm:pt>
    <dgm:pt modelId="{3403F555-4C94-4D73-B944-739C0DCF9586}" type="pres">
      <dgm:prSet presAssocID="{E51080A8-6F97-430E-81BC-DA5151415218}" presName="LevelTwoTextNode" presStyleLbl="node3" presStyleIdx="2" presStyleCnt="3" custScaleX="154878" custLinFactNeighborY="71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4E7042-3834-48CA-91D8-6081D175F2FC}" type="pres">
      <dgm:prSet presAssocID="{E51080A8-6F97-430E-81BC-DA5151415218}" presName="level3hierChild" presStyleCnt="0"/>
      <dgm:spPr/>
    </dgm:pt>
  </dgm:ptLst>
  <dgm:cxnLst>
    <dgm:cxn modelId="{6F35964D-B0BF-4ED1-A5AC-8A521DA692AF}" type="presOf" srcId="{7C6FD961-473F-4D5D-8FD4-8E87DC04E8AD}" destId="{2FB0503D-05E6-49B6-A38D-35EA0C6FF658}" srcOrd="0" destOrd="0" presId="urn:microsoft.com/office/officeart/2005/8/layout/hierarchy2"/>
    <dgm:cxn modelId="{1F0FB4F8-E3F6-41F2-8336-1A991BFF86D3}" type="presOf" srcId="{E1CE62FD-4A0C-424C-9E84-62F05952C246}" destId="{B69106BE-9D15-4150-B75C-067EB621BE10}" srcOrd="1" destOrd="0" presId="urn:microsoft.com/office/officeart/2005/8/layout/hierarchy2"/>
    <dgm:cxn modelId="{0E2A15AE-E637-4EF0-B192-C70A74B6EB88}" type="presOf" srcId="{BD307FCC-74F1-41B8-AFE3-C0C65FAED6B8}" destId="{108BFA25-0B7A-4A16-BE38-9F9725CD7ED6}" srcOrd="0" destOrd="0" presId="urn:microsoft.com/office/officeart/2005/8/layout/hierarchy2"/>
    <dgm:cxn modelId="{710900EF-5F87-4095-8A50-DB0C6296A62B}" type="presOf" srcId="{4A21D4AA-C559-4AC7-BB49-81C9219D672D}" destId="{01A72661-95AA-427C-908E-62D0F998B73B}" srcOrd="1" destOrd="0" presId="urn:microsoft.com/office/officeart/2005/8/layout/hierarchy2"/>
    <dgm:cxn modelId="{4F728856-3A40-4E88-A2F1-F907D8108028}" type="presOf" srcId="{591AFAE3-87A3-4183-813B-5C7F8BB18A45}" destId="{0A0E04EB-C0B7-4A49-BA7B-3F91F21E81AE}" srcOrd="0" destOrd="0" presId="urn:microsoft.com/office/officeart/2005/8/layout/hierarchy2"/>
    <dgm:cxn modelId="{0937E050-67E6-4C88-ACD5-AD3C7863BC82}" type="presOf" srcId="{E1CE62FD-4A0C-424C-9E84-62F05952C246}" destId="{2CF8FCFE-ADDB-45DD-88FB-38B8FA78DD31}" srcOrd="0" destOrd="0" presId="urn:microsoft.com/office/officeart/2005/8/layout/hierarchy2"/>
    <dgm:cxn modelId="{BEB53FF5-0304-4586-B22F-2AE0CDEA800D}" type="presOf" srcId="{A9A944C0-6DC4-47D8-9AD8-BB777277A633}" destId="{BF435954-A062-46C7-AC0D-86B0E6368A00}" srcOrd="1" destOrd="0" presId="urn:microsoft.com/office/officeart/2005/8/layout/hierarchy2"/>
    <dgm:cxn modelId="{25C8BBFB-75B2-4767-85D1-2E6E114C82C4}" type="presOf" srcId="{598AA4B4-49FE-41E8-9159-99828B6DA286}" destId="{9B6D6855-ABE1-45A0-85DB-3925640C3F29}" srcOrd="0" destOrd="0" presId="urn:microsoft.com/office/officeart/2005/8/layout/hierarchy2"/>
    <dgm:cxn modelId="{6AFF66B0-5708-4D8C-A023-877B7353B1D5}" srcId="{0411EBDB-64D9-4627-9200-D05C885BA83A}" destId="{2E442411-40D2-4157-B0DA-21751A5DCD09}" srcOrd="0" destOrd="0" parTransId="{2374DE3A-ADCD-41E9-BAEA-2B9D29536616}" sibTransId="{D042F592-A443-4B67-9506-AD111C33AACC}"/>
    <dgm:cxn modelId="{E10F998F-B793-4052-8A03-A9798F748DCF}" type="presOf" srcId="{F5EF18CD-CB9E-41D2-88AD-8F39AFE46D78}" destId="{EAC45645-447A-49C5-B9DF-8E68D36C3D10}" srcOrd="1" destOrd="0" presId="urn:microsoft.com/office/officeart/2005/8/layout/hierarchy2"/>
    <dgm:cxn modelId="{A3804C10-9AEA-4092-83FA-73D4E4F8E7DC}" type="presOf" srcId="{F5EF18CD-CB9E-41D2-88AD-8F39AFE46D78}" destId="{26DD1A35-E480-4EC3-BA51-E38B8BC88CB9}" srcOrd="0" destOrd="0" presId="urn:microsoft.com/office/officeart/2005/8/layout/hierarchy2"/>
    <dgm:cxn modelId="{D4E7327D-2954-4BE0-8BE3-D94EF0BF67B2}" srcId="{7C6FD961-473F-4D5D-8FD4-8E87DC04E8AD}" destId="{0411EBDB-64D9-4627-9200-D05C885BA83A}" srcOrd="0" destOrd="0" parTransId="{A9A944C0-6DC4-47D8-9AD8-BB777277A633}" sibTransId="{4BE746A5-D93E-4BB3-9063-41A371FA14E7}"/>
    <dgm:cxn modelId="{09832D18-FFF0-48A6-8718-659510C4D256}" type="presOf" srcId="{DC22CF93-EEDE-456C-93A2-9C8CFAAD2077}" destId="{D7466A7C-C191-4C75-9D4A-2CE8B5134210}" srcOrd="0" destOrd="0" presId="urn:microsoft.com/office/officeart/2005/8/layout/hierarchy2"/>
    <dgm:cxn modelId="{901B006A-97E7-4C06-AA71-8855E943AF3D}" srcId="{DC22CF93-EEDE-456C-93A2-9C8CFAAD2077}" destId="{E51080A8-6F97-430E-81BC-DA5151415218}" srcOrd="0" destOrd="0" parTransId="{E1CE62FD-4A0C-424C-9E84-62F05952C246}" sibTransId="{12386307-E456-497E-9A82-42F75EA8B4A5}"/>
    <dgm:cxn modelId="{3F308134-388D-4B07-A5EF-5A82757657EF}" type="presOf" srcId="{2E442411-40D2-4157-B0DA-21751A5DCD09}" destId="{65917841-32C9-41FE-B6B7-4D85DF7E2D9B}" srcOrd="0" destOrd="0" presId="urn:microsoft.com/office/officeart/2005/8/layout/hierarchy2"/>
    <dgm:cxn modelId="{B2CBA121-4887-4FB8-B8C4-AF8AD54B662F}" type="presOf" srcId="{2374DE3A-ADCD-41E9-BAEA-2B9D29536616}" destId="{81C16B20-F55D-4121-9744-67F009218001}" srcOrd="1" destOrd="0" presId="urn:microsoft.com/office/officeart/2005/8/layout/hierarchy2"/>
    <dgm:cxn modelId="{4B8B013E-516B-4DC0-B9CA-75DFBC6D4806}" srcId="{BD307FCC-74F1-41B8-AFE3-C0C65FAED6B8}" destId="{591AFAE3-87A3-4183-813B-5C7F8BB18A45}" srcOrd="0" destOrd="0" parTransId="{F5EF18CD-CB9E-41D2-88AD-8F39AFE46D78}" sibTransId="{EB5672D9-79DD-4F69-8AFD-0A9CFB3B9B39}"/>
    <dgm:cxn modelId="{BA6A41C8-95F0-43CC-869C-30F55CB15FDF}" srcId="{0E0A5FAC-F641-4BE0-8495-7C365BBC5782}" destId="{7C6FD961-473F-4D5D-8FD4-8E87DC04E8AD}" srcOrd="0" destOrd="0" parTransId="{453E777D-78CC-4991-8165-7CD8B28D594E}" sibTransId="{E1AA611A-9010-4699-B2DC-AE1E0892D780}"/>
    <dgm:cxn modelId="{8A990A96-CC82-47F6-BCEE-95B33EA9D959}" srcId="{7C6FD961-473F-4D5D-8FD4-8E87DC04E8AD}" destId="{DC22CF93-EEDE-456C-93A2-9C8CFAAD2077}" srcOrd="2" destOrd="0" parTransId="{598AA4B4-49FE-41E8-9159-99828B6DA286}" sibTransId="{723BF620-82EC-49A3-8EA1-516C520D87E5}"/>
    <dgm:cxn modelId="{F860D44F-D5F6-40A1-9590-24B823792DA4}" type="presOf" srcId="{0411EBDB-64D9-4627-9200-D05C885BA83A}" destId="{19FBBB8C-6466-46F2-B344-6F1895BBF1D1}" srcOrd="0" destOrd="0" presId="urn:microsoft.com/office/officeart/2005/8/layout/hierarchy2"/>
    <dgm:cxn modelId="{9AE2ACD8-EA9D-46EB-9E2E-3D376C81EE66}" type="presOf" srcId="{4A21D4AA-C559-4AC7-BB49-81C9219D672D}" destId="{DCAA480D-E51E-4188-BFF4-A7C40FFF94A9}" srcOrd="0" destOrd="0" presId="urn:microsoft.com/office/officeart/2005/8/layout/hierarchy2"/>
    <dgm:cxn modelId="{2F5A1596-8B13-4C7C-8E18-5E0A018239ED}" srcId="{7C6FD961-473F-4D5D-8FD4-8E87DC04E8AD}" destId="{BD307FCC-74F1-41B8-AFE3-C0C65FAED6B8}" srcOrd="1" destOrd="0" parTransId="{4A21D4AA-C559-4AC7-BB49-81C9219D672D}" sibTransId="{EC82DC61-9788-4067-8737-8AA5A0578DAD}"/>
    <dgm:cxn modelId="{AE886FA0-5782-4732-9959-BDE91B0D2B55}" type="presOf" srcId="{E51080A8-6F97-430E-81BC-DA5151415218}" destId="{3403F555-4C94-4D73-B944-739C0DCF9586}" srcOrd="0" destOrd="0" presId="urn:microsoft.com/office/officeart/2005/8/layout/hierarchy2"/>
    <dgm:cxn modelId="{EE3FB86F-A0D3-4342-A879-F0AF29584206}" type="presOf" srcId="{0E0A5FAC-F641-4BE0-8495-7C365BBC5782}" destId="{282D6DEC-64A9-4A8E-AFDA-2FD305599E47}" srcOrd="0" destOrd="0" presId="urn:microsoft.com/office/officeart/2005/8/layout/hierarchy2"/>
    <dgm:cxn modelId="{F80368A2-D0ED-4FE7-B7CC-F33236BACFA3}" type="presOf" srcId="{2374DE3A-ADCD-41E9-BAEA-2B9D29536616}" destId="{08897BFD-4A39-4704-9B4F-F34779783916}" srcOrd="0" destOrd="0" presId="urn:microsoft.com/office/officeart/2005/8/layout/hierarchy2"/>
    <dgm:cxn modelId="{370A008E-AC63-4ADD-B584-85B4A1FE3DE0}" type="presOf" srcId="{598AA4B4-49FE-41E8-9159-99828B6DA286}" destId="{1C58A389-FF0C-46D3-8B01-07FC8DCB3E75}" srcOrd="1" destOrd="0" presId="urn:microsoft.com/office/officeart/2005/8/layout/hierarchy2"/>
    <dgm:cxn modelId="{8132D8C1-F149-457B-9564-8E0EBCB1D02A}" type="presOf" srcId="{A9A944C0-6DC4-47D8-9AD8-BB777277A633}" destId="{D46F8D43-A9BD-486D-8FEE-E4BCB10443B9}" srcOrd="0" destOrd="0" presId="urn:microsoft.com/office/officeart/2005/8/layout/hierarchy2"/>
    <dgm:cxn modelId="{6FFB11FA-70A6-41E3-BB55-302443492A5C}" type="presParOf" srcId="{282D6DEC-64A9-4A8E-AFDA-2FD305599E47}" destId="{742F8443-A688-4D16-A5D1-F4E5310E9A6F}" srcOrd="0" destOrd="0" presId="urn:microsoft.com/office/officeart/2005/8/layout/hierarchy2"/>
    <dgm:cxn modelId="{8318746E-EA1A-4DED-8F4D-F5F06CE94A2E}" type="presParOf" srcId="{742F8443-A688-4D16-A5D1-F4E5310E9A6F}" destId="{2FB0503D-05E6-49B6-A38D-35EA0C6FF658}" srcOrd="0" destOrd="0" presId="urn:microsoft.com/office/officeart/2005/8/layout/hierarchy2"/>
    <dgm:cxn modelId="{85DCB387-AA4E-47DC-ABF1-EEC2E1532991}" type="presParOf" srcId="{742F8443-A688-4D16-A5D1-F4E5310E9A6F}" destId="{19F73705-7753-487D-A659-BDAA9B89A9E0}" srcOrd="1" destOrd="0" presId="urn:microsoft.com/office/officeart/2005/8/layout/hierarchy2"/>
    <dgm:cxn modelId="{8A2B6FBC-741F-431A-A22E-B6F6AE78BABE}" type="presParOf" srcId="{19F73705-7753-487D-A659-BDAA9B89A9E0}" destId="{D46F8D43-A9BD-486D-8FEE-E4BCB10443B9}" srcOrd="0" destOrd="0" presId="urn:microsoft.com/office/officeart/2005/8/layout/hierarchy2"/>
    <dgm:cxn modelId="{8861E743-1BB9-46E7-AE14-4E53F43F47D1}" type="presParOf" srcId="{D46F8D43-A9BD-486D-8FEE-E4BCB10443B9}" destId="{BF435954-A062-46C7-AC0D-86B0E6368A00}" srcOrd="0" destOrd="0" presId="urn:microsoft.com/office/officeart/2005/8/layout/hierarchy2"/>
    <dgm:cxn modelId="{AE94E1A4-1262-460D-8754-032F4E9D0ACB}" type="presParOf" srcId="{19F73705-7753-487D-A659-BDAA9B89A9E0}" destId="{27E2ADFE-72D0-40B3-919C-BDD871349F03}" srcOrd="1" destOrd="0" presId="urn:microsoft.com/office/officeart/2005/8/layout/hierarchy2"/>
    <dgm:cxn modelId="{DA5C4E5A-E915-48AE-B729-15CB2CD4EC7C}" type="presParOf" srcId="{27E2ADFE-72D0-40B3-919C-BDD871349F03}" destId="{19FBBB8C-6466-46F2-B344-6F1895BBF1D1}" srcOrd="0" destOrd="0" presId="urn:microsoft.com/office/officeart/2005/8/layout/hierarchy2"/>
    <dgm:cxn modelId="{58F74DDB-701F-4944-84B7-195566C9075F}" type="presParOf" srcId="{27E2ADFE-72D0-40B3-919C-BDD871349F03}" destId="{08751973-2F60-4D4C-8296-3D96C12A298F}" srcOrd="1" destOrd="0" presId="urn:microsoft.com/office/officeart/2005/8/layout/hierarchy2"/>
    <dgm:cxn modelId="{3C6B90A8-AC73-4CB4-B8F4-B7F8E6A7B062}" type="presParOf" srcId="{08751973-2F60-4D4C-8296-3D96C12A298F}" destId="{08897BFD-4A39-4704-9B4F-F34779783916}" srcOrd="0" destOrd="0" presId="urn:microsoft.com/office/officeart/2005/8/layout/hierarchy2"/>
    <dgm:cxn modelId="{2ECC85DB-FAEF-44CD-B87B-8D30CC4FBD43}" type="presParOf" srcId="{08897BFD-4A39-4704-9B4F-F34779783916}" destId="{81C16B20-F55D-4121-9744-67F009218001}" srcOrd="0" destOrd="0" presId="urn:microsoft.com/office/officeart/2005/8/layout/hierarchy2"/>
    <dgm:cxn modelId="{BF49521B-C842-47EC-BFE3-9980F5D9C444}" type="presParOf" srcId="{08751973-2F60-4D4C-8296-3D96C12A298F}" destId="{7077A86C-7765-43D1-B948-72CE8E9092C0}" srcOrd="1" destOrd="0" presId="urn:microsoft.com/office/officeart/2005/8/layout/hierarchy2"/>
    <dgm:cxn modelId="{DD4E3FD9-B455-4927-85A2-AFAB504DFB5F}" type="presParOf" srcId="{7077A86C-7765-43D1-B948-72CE8E9092C0}" destId="{65917841-32C9-41FE-B6B7-4D85DF7E2D9B}" srcOrd="0" destOrd="0" presId="urn:microsoft.com/office/officeart/2005/8/layout/hierarchy2"/>
    <dgm:cxn modelId="{2FE241D4-197B-48AF-8ACD-424A11293684}" type="presParOf" srcId="{7077A86C-7765-43D1-B948-72CE8E9092C0}" destId="{DFC574F0-AAF6-4BD3-9651-CAC8AB7DDFD8}" srcOrd="1" destOrd="0" presId="urn:microsoft.com/office/officeart/2005/8/layout/hierarchy2"/>
    <dgm:cxn modelId="{EAD5A97D-9525-4DF9-93CB-DB1CA6173C80}" type="presParOf" srcId="{19F73705-7753-487D-A659-BDAA9B89A9E0}" destId="{DCAA480D-E51E-4188-BFF4-A7C40FFF94A9}" srcOrd="2" destOrd="0" presId="urn:microsoft.com/office/officeart/2005/8/layout/hierarchy2"/>
    <dgm:cxn modelId="{4D8D904D-DFA9-402D-8823-BFE9D863949D}" type="presParOf" srcId="{DCAA480D-E51E-4188-BFF4-A7C40FFF94A9}" destId="{01A72661-95AA-427C-908E-62D0F998B73B}" srcOrd="0" destOrd="0" presId="urn:microsoft.com/office/officeart/2005/8/layout/hierarchy2"/>
    <dgm:cxn modelId="{D1B907D7-3D9B-4DF4-A96D-7DD08CA1426D}" type="presParOf" srcId="{19F73705-7753-487D-A659-BDAA9B89A9E0}" destId="{2260A83B-6F30-4647-A429-96A76AD78498}" srcOrd="3" destOrd="0" presId="urn:microsoft.com/office/officeart/2005/8/layout/hierarchy2"/>
    <dgm:cxn modelId="{8E75A4C2-320A-4969-B804-CD8328C17362}" type="presParOf" srcId="{2260A83B-6F30-4647-A429-96A76AD78498}" destId="{108BFA25-0B7A-4A16-BE38-9F9725CD7ED6}" srcOrd="0" destOrd="0" presId="urn:microsoft.com/office/officeart/2005/8/layout/hierarchy2"/>
    <dgm:cxn modelId="{E41F272D-06D4-4FCC-94CA-E74D1B6CF23A}" type="presParOf" srcId="{2260A83B-6F30-4647-A429-96A76AD78498}" destId="{6E15B6F4-38C8-4000-B355-7FA32B9E9C92}" srcOrd="1" destOrd="0" presId="urn:microsoft.com/office/officeart/2005/8/layout/hierarchy2"/>
    <dgm:cxn modelId="{DDAEC766-F310-4B1D-A894-619E7DA82A6C}" type="presParOf" srcId="{6E15B6F4-38C8-4000-B355-7FA32B9E9C92}" destId="{26DD1A35-E480-4EC3-BA51-E38B8BC88CB9}" srcOrd="0" destOrd="0" presId="urn:microsoft.com/office/officeart/2005/8/layout/hierarchy2"/>
    <dgm:cxn modelId="{70BE3B6F-1DBD-4FDD-9541-451CE34EB059}" type="presParOf" srcId="{26DD1A35-E480-4EC3-BA51-E38B8BC88CB9}" destId="{EAC45645-447A-49C5-B9DF-8E68D36C3D10}" srcOrd="0" destOrd="0" presId="urn:microsoft.com/office/officeart/2005/8/layout/hierarchy2"/>
    <dgm:cxn modelId="{F22C7B9B-6619-41BF-AF68-B77E2F35AC21}" type="presParOf" srcId="{6E15B6F4-38C8-4000-B355-7FA32B9E9C92}" destId="{21802550-9AC9-4676-8A34-2AEBA66DAD1A}" srcOrd="1" destOrd="0" presId="urn:microsoft.com/office/officeart/2005/8/layout/hierarchy2"/>
    <dgm:cxn modelId="{2A51601B-1CAD-4136-BBB6-05C0DDD02222}" type="presParOf" srcId="{21802550-9AC9-4676-8A34-2AEBA66DAD1A}" destId="{0A0E04EB-C0B7-4A49-BA7B-3F91F21E81AE}" srcOrd="0" destOrd="0" presId="urn:microsoft.com/office/officeart/2005/8/layout/hierarchy2"/>
    <dgm:cxn modelId="{05E8B739-203F-4482-AD59-49EF1665A695}" type="presParOf" srcId="{21802550-9AC9-4676-8A34-2AEBA66DAD1A}" destId="{C6A7CD22-C228-4B9C-8529-97EC528941BA}" srcOrd="1" destOrd="0" presId="urn:microsoft.com/office/officeart/2005/8/layout/hierarchy2"/>
    <dgm:cxn modelId="{FDC0E652-D1CB-4C93-BCD7-E82A6D5563E3}" type="presParOf" srcId="{19F73705-7753-487D-A659-BDAA9B89A9E0}" destId="{9B6D6855-ABE1-45A0-85DB-3925640C3F29}" srcOrd="4" destOrd="0" presId="urn:microsoft.com/office/officeart/2005/8/layout/hierarchy2"/>
    <dgm:cxn modelId="{7AD4019A-0635-459C-884F-0FE827135710}" type="presParOf" srcId="{9B6D6855-ABE1-45A0-85DB-3925640C3F29}" destId="{1C58A389-FF0C-46D3-8B01-07FC8DCB3E75}" srcOrd="0" destOrd="0" presId="urn:microsoft.com/office/officeart/2005/8/layout/hierarchy2"/>
    <dgm:cxn modelId="{578D5821-9A05-48B6-AA47-3C9E92C9EC2F}" type="presParOf" srcId="{19F73705-7753-487D-A659-BDAA9B89A9E0}" destId="{52B95E7F-532E-4A68-9E14-7D0C5FDEB5B9}" srcOrd="5" destOrd="0" presId="urn:microsoft.com/office/officeart/2005/8/layout/hierarchy2"/>
    <dgm:cxn modelId="{10ABB971-17BD-4F87-92DB-4E5638A8674A}" type="presParOf" srcId="{52B95E7F-532E-4A68-9E14-7D0C5FDEB5B9}" destId="{D7466A7C-C191-4C75-9D4A-2CE8B5134210}" srcOrd="0" destOrd="0" presId="urn:microsoft.com/office/officeart/2005/8/layout/hierarchy2"/>
    <dgm:cxn modelId="{743EF5B0-97C9-4E65-B988-A7CD9E27696A}" type="presParOf" srcId="{52B95E7F-532E-4A68-9E14-7D0C5FDEB5B9}" destId="{8FDD0545-53B9-4D8C-BF55-8A2DD4D6ABC5}" srcOrd="1" destOrd="0" presId="urn:microsoft.com/office/officeart/2005/8/layout/hierarchy2"/>
    <dgm:cxn modelId="{F62960B4-7AE4-4C90-A257-F6CCC8D0F0D9}" type="presParOf" srcId="{8FDD0545-53B9-4D8C-BF55-8A2DD4D6ABC5}" destId="{2CF8FCFE-ADDB-45DD-88FB-38B8FA78DD31}" srcOrd="0" destOrd="0" presId="urn:microsoft.com/office/officeart/2005/8/layout/hierarchy2"/>
    <dgm:cxn modelId="{274DA4EE-EFF2-4531-89B6-FA71F44E7075}" type="presParOf" srcId="{2CF8FCFE-ADDB-45DD-88FB-38B8FA78DD31}" destId="{B69106BE-9D15-4150-B75C-067EB621BE10}" srcOrd="0" destOrd="0" presId="urn:microsoft.com/office/officeart/2005/8/layout/hierarchy2"/>
    <dgm:cxn modelId="{A3CF0F4E-7367-455C-AD00-02C456BDF7F9}" type="presParOf" srcId="{8FDD0545-53B9-4D8C-BF55-8A2DD4D6ABC5}" destId="{66F690E5-3590-4B53-ACD9-C4401766F7DE}" srcOrd="1" destOrd="0" presId="urn:microsoft.com/office/officeart/2005/8/layout/hierarchy2"/>
    <dgm:cxn modelId="{7F4C2A3A-4611-4373-940D-415079F5BC7E}" type="presParOf" srcId="{66F690E5-3590-4B53-ACD9-C4401766F7DE}" destId="{3403F555-4C94-4D73-B944-739C0DCF9586}" srcOrd="0" destOrd="0" presId="urn:microsoft.com/office/officeart/2005/8/layout/hierarchy2"/>
    <dgm:cxn modelId="{7C3B322D-C8D0-49EE-9887-704CF4CB7461}" type="presParOf" srcId="{66F690E5-3590-4B53-ACD9-C4401766F7DE}" destId="{1C4E7042-3834-48CA-91D8-6081D175F2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A3330-90F2-481E-AE2C-911BE5B16DDC}" type="doc">
      <dgm:prSet loTypeId="urn:microsoft.com/office/officeart/2005/8/layout/chevron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713C77D-022E-4A7D-9ADA-D2E6B288A9CC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1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0B15F26D-641D-4BDF-BBAE-3BFB02519724}" type="parTrans" cxnId="{7BF6EAE5-C215-4E3A-BF80-3B030FC38DBD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7DAC26F5-D699-48CD-AE25-E83A083BC28D}" type="sibTrans" cxnId="{7BF6EAE5-C215-4E3A-BF80-3B030FC38DBD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08C6EBD6-E30F-4E0B-A5EC-8593A7790ADE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Alert calls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71D0292D-4D72-46F8-8195-464D62EA8088}" type="parTrans" cxnId="{2147FF70-6321-446E-85A8-BDC97309BCB5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305B6459-01FF-47FF-882F-0A9F341EDCDD}" type="sibTrans" cxnId="{2147FF70-6321-446E-85A8-BDC97309BCB5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C56DEA3B-2E3A-415F-9632-2FAA6640BDB5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2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59A2DB4-504A-4279-806A-F9B62A65BDD2}" type="parTrans" cxnId="{E52B975E-A820-4AFE-B101-61915E7202F5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4575A68C-31D2-4ABD-9FAC-316062E55107}" type="sibTrans" cxnId="{E52B975E-A820-4AFE-B101-61915E7202F5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B365F77D-BEFF-403C-B522-12BF560BFB58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Frozen violations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69DB59C-428B-445B-A663-CFEC9876403D}" type="parTrans" cxnId="{A6576569-66E5-419D-87E3-823F82AF75DB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D77B42F8-1102-46C6-B717-B3A295BCCE8C}" type="sibTrans" cxnId="{A6576569-66E5-419D-87E3-823F82AF75DB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9E4F0156-4C60-4E1D-B43D-1C980D01BD45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3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08E8CF32-22D6-43E6-A15D-BF748A991A8C}" type="parTrans" cxnId="{45EB102E-2EA8-45C8-A71B-05E8C1DEED65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6CD43FF4-60DD-49DE-9C14-51A891D7CF88}" type="sibTrans" cxnId="{45EB102E-2EA8-45C8-A71B-05E8C1DEED65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784A04A7-3D94-4B8A-90D6-24A2D35D228E}">
      <dgm:prSet phldrT="[Text]"/>
      <dgm:spPr/>
      <dgm:t>
        <a:bodyPr/>
        <a:lstStyle/>
        <a:p>
          <a:r>
            <a:rPr lang="en-US" b="1" dirty="0" err="1" smtClean="0">
              <a:latin typeface="Calibri" pitchFamily="34" charset="0"/>
              <a:cs typeface="Calibri" pitchFamily="34" charset="0"/>
            </a:rPr>
            <a:t>Document.write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67C4D9EB-0110-4F21-B5C9-71175B05B531}" type="parTrans" cxnId="{004B2641-5C46-48A8-B2AC-81EA651C0629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44A2B05F-9CC3-4899-94D5-8B92192EF3D8}" type="sibTrans" cxnId="{004B2641-5C46-48A8-B2AC-81EA651C0629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44BF587C-76C2-4B01-A72B-33F0EFF9E547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Location change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BA44AA1F-464D-451F-BF2B-CECA487BCB76}" type="parTrans" cxnId="{323D1992-1667-49E3-B1ED-A6B83CBDB55A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34595C0B-75A9-43B5-B634-4DED25D70DD2}" type="sibTrans" cxnId="{323D1992-1667-49E3-B1ED-A6B83CBDB55A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5A2611BF-3328-447C-A40B-447A80D5E632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4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2F198A93-D12F-4977-8FD8-A7DB407FAE02}" type="parTrans" cxnId="{68B91925-5DA3-4E73-BDC3-8E736AF8D0A4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526ADAED-D845-42B7-A54D-24637EA263EF}" type="sibTrans" cxnId="{68B91925-5DA3-4E73-BDC3-8E736AF8D0A4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46BDEBBF-35D5-4F40-9C94-2CBC719043C7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Location assign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6870CB8C-1D9D-4245-812A-96A26234F4A8}" type="parTrans" cxnId="{6B975143-61A5-4D08-AEA8-0C631D3906FE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5E232CD4-A90B-4145-8D97-4F14F71C29CB}" type="sibTrans" cxnId="{6B975143-61A5-4D08-AEA8-0C631D3906FE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F949CD7D-4610-42A1-944E-0D845408591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5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492CB313-9214-4AED-A048-6C72CA447544}" type="parTrans" cxnId="{1FB45E50-93F9-47B0-80CA-6719FB7F1783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67375DBF-1729-42B5-BA46-08E9F6BD3BFA}" type="sibTrans" cxnId="{1FB45E50-93F9-47B0-80CA-6719FB7F1783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F0BD3FCA-BE5E-45B5-A9E5-110D58A8D140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Window open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47DC1E1E-4E38-4147-93B6-9C77F3F1DED3}" type="parTrans" cxnId="{41DA0AB3-6713-4DE0-90C1-312A2FF803B3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37854C5B-AC97-4867-8ABF-B76335CA58D7}" type="sibTrans" cxnId="{41DA0AB3-6713-4DE0-90C1-312A2FF803B3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248E0FD1-A580-44AE-BF15-FB2A0E4D5F3E}">
      <dgm:prSet phldrT="[Text]"/>
      <dgm:spPr/>
      <dgm:t>
        <a:bodyPr/>
        <a:lstStyle/>
        <a:p>
          <a:r>
            <a:rPr lang="en-US" b="1" dirty="0" err="1" smtClean="0">
              <a:latin typeface="Calibri" pitchFamily="34" charset="0"/>
              <a:cs typeface="Calibri" pitchFamily="34" charset="0"/>
            </a:rPr>
            <a:t>XMLHttpRequest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ADC00002-FDB9-4BDD-B6EB-9C9B939B43D3}" type="parTrans" cxnId="{7788FE5E-EA51-4020-93C3-81A146546C81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8F48BD8F-A0DC-430D-B5D8-3293B4E1358A}" type="sibTrans" cxnId="{7788FE5E-EA51-4020-93C3-81A146546C81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D6E35E50-6F05-4BDA-A80C-2658CB03807A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6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E22B12D8-7AEF-4289-925B-45E1E7B68EDD}" type="parTrans" cxnId="{40DE277C-EBD1-4CB1-8082-8C42A2CDC78F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B8842B78-B91C-49BB-B247-72F7EAD51E2B}" type="sibTrans" cxnId="{40DE277C-EBD1-4CB1-8082-8C42A2CDC78F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967B8CE0-F5AB-48B2-B3F1-B41F241F2CD0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7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789E795B-1F49-4215-9A94-5D2437AEF6A5}" type="parTrans" cxnId="{840CD695-16D6-47AE-9393-8E4FB8FB3C93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96230BDA-481B-487B-81B4-E343F85F41A4}" type="sibTrans" cxnId="{840CD695-16D6-47AE-9393-8E4FB8FB3C93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62D0E9BB-A759-4FFF-BD22-06C16D3B172C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Global store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05C08B6D-75C2-4682-B8F0-E0443FF327A8}" type="parTrans" cxnId="{1D75A76C-BA75-4B8F-8F95-49495D99BEDA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B2290B93-5C5C-4CC9-BA5D-172C2A08FF96}" type="sibTrans" cxnId="{1D75A76C-BA75-4B8F-8F95-49495D99BEDA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C59ADC82-F258-4C9A-90B4-CC5C3C30772C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8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D1F73514-7FFA-4695-BF27-7BEA8BF60252}" type="parTrans" cxnId="{9B985347-B0EB-46CE-8AB7-07B37BCA193B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E02BE75A-B58B-4487-BD3A-8DDCD7EBB7C6}" type="sibTrans" cxnId="{9B985347-B0EB-46CE-8AB7-07B37BCA193B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092E90CE-8032-412D-9ACF-815D214A2DDA}">
      <dgm:prSet phldrT="[Text]"/>
      <dgm:spPr/>
      <dgm:t>
        <a:bodyPr/>
        <a:lstStyle/>
        <a:p>
          <a:r>
            <a:rPr lang="en-US" b="1" dirty="0" err="1" smtClean="0">
              <a:latin typeface="Calibri" pitchFamily="34" charset="0"/>
              <a:cs typeface="Calibri" pitchFamily="34" charset="0"/>
            </a:rPr>
            <a:t>ActiveXExecute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(taint)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368819B0-AB5D-4651-91E5-2DDCB32E8428}" type="parTrans" cxnId="{3C255180-CFDE-4B98-B687-32B8D380B96B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FD094757-4CC3-443D-9E82-276E76334963}" type="sibTrans" cxnId="{3C255180-CFDE-4B98-B687-32B8D380B96B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AA10D70D-ED82-4081-AC3B-02E8FF739C86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9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D92C963A-35FC-42FE-91D8-E9CE36AB4500}" type="parTrans" cxnId="{EA82AD41-3DB8-41C4-AD0B-C725B1F4DF9C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0973E711-CF89-4310-B4D5-607DD4F0C829}" type="sibTrans" cxnId="{EA82AD41-3DB8-41C4-AD0B-C725B1F4DF9C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2B1F06B9-DED3-4D4F-8D4E-ED8B1837538C}" type="pres">
      <dgm:prSet presAssocID="{3D9A3330-90F2-481E-AE2C-911BE5B16D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D2B11-7614-4B76-B359-550B8A98D2EF}" type="pres">
      <dgm:prSet presAssocID="{B713C77D-022E-4A7D-9ADA-D2E6B288A9CC}" presName="composite" presStyleCnt="0"/>
      <dgm:spPr/>
    </dgm:pt>
    <dgm:pt modelId="{5F054309-1350-4136-B76A-A722C3F8000F}" type="pres">
      <dgm:prSet presAssocID="{B713C77D-022E-4A7D-9ADA-D2E6B288A9CC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91D19-DA8C-4D14-8A47-239030A15284}" type="pres">
      <dgm:prSet presAssocID="{B713C77D-022E-4A7D-9ADA-D2E6B288A9CC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AA2C0-8C8C-4C35-A0A7-3D907FF0D40C}" type="pres">
      <dgm:prSet presAssocID="{7DAC26F5-D699-48CD-AE25-E83A083BC28D}" presName="sp" presStyleCnt="0"/>
      <dgm:spPr/>
    </dgm:pt>
    <dgm:pt modelId="{3E187ABC-7150-4B7F-B55B-6032692E7869}" type="pres">
      <dgm:prSet presAssocID="{C56DEA3B-2E3A-415F-9632-2FAA6640BDB5}" presName="composite" presStyleCnt="0"/>
      <dgm:spPr/>
    </dgm:pt>
    <dgm:pt modelId="{3305E3A2-BC51-4E57-8AFD-63AB29CA1F86}" type="pres">
      <dgm:prSet presAssocID="{C56DEA3B-2E3A-415F-9632-2FAA6640BDB5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4DE42-48C6-4CCB-B211-B599CE0214E5}" type="pres">
      <dgm:prSet presAssocID="{C56DEA3B-2E3A-415F-9632-2FAA6640BDB5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C38B0-86C1-4BFD-B73D-34DAC70E5E7B}" type="pres">
      <dgm:prSet presAssocID="{4575A68C-31D2-4ABD-9FAC-316062E55107}" presName="sp" presStyleCnt="0"/>
      <dgm:spPr/>
    </dgm:pt>
    <dgm:pt modelId="{C18ED333-EED5-41AE-95BB-C48E241D8100}" type="pres">
      <dgm:prSet presAssocID="{9E4F0156-4C60-4E1D-B43D-1C980D01BD45}" presName="composite" presStyleCnt="0"/>
      <dgm:spPr/>
    </dgm:pt>
    <dgm:pt modelId="{5AE64C4F-6F74-4C6F-8C4A-6AE49F215B39}" type="pres">
      <dgm:prSet presAssocID="{9E4F0156-4C60-4E1D-B43D-1C980D01BD45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AA702-FB6E-437D-9EB3-FC1E0B162C39}" type="pres">
      <dgm:prSet presAssocID="{9E4F0156-4C60-4E1D-B43D-1C980D01BD45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9214E-95BF-4A4E-9279-FAA2E2B0C77E}" type="pres">
      <dgm:prSet presAssocID="{6CD43FF4-60DD-49DE-9C14-51A891D7CF88}" presName="sp" presStyleCnt="0"/>
      <dgm:spPr/>
    </dgm:pt>
    <dgm:pt modelId="{24103ECD-B9AB-47F2-8EA0-B6AC3131E83C}" type="pres">
      <dgm:prSet presAssocID="{5A2611BF-3328-447C-A40B-447A80D5E632}" presName="composite" presStyleCnt="0"/>
      <dgm:spPr/>
    </dgm:pt>
    <dgm:pt modelId="{FA8EF8E4-2389-4245-8C7F-A8F61FA1B8C3}" type="pres">
      <dgm:prSet presAssocID="{5A2611BF-3328-447C-A40B-447A80D5E632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CDD2A-A500-460B-8441-8AB1B09A62BA}" type="pres">
      <dgm:prSet presAssocID="{5A2611BF-3328-447C-A40B-447A80D5E632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2FDB9-B448-499B-AFD0-402710070C0B}" type="pres">
      <dgm:prSet presAssocID="{526ADAED-D845-42B7-A54D-24637EA263EF}" presName="sp" presStyleCnt="0"/>
      <dgm:spPr/>
    </dgm:pt>
    <dgm:pt modelId="{B7A07611-6089-4196-981B-D18908D8036A}" type="pres">
      <dgm:prSet presAssocID="{F949CD7D-4610-42A1-944E-0D8454085914}" presName="composite" presStyleCnt="0"/>
      <dgm:spPr/>
    </dgm:pt>
    <dgm:pt modelId="{AA63E7FB-39C8-4DB8-8A5A-6C3ECEF61DDB}" type="pres">
      <dgm:prSet presAssocID="{F949CD7D-4610-42A1-944E-0D8454085914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E2214-A8F0-4FB5-98D0-C6349014851A}" type="pres">
      <dgm:prSet presAssocID="{F949CD7D-4610-42A1-944E-0D8454085914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E3FB2-EEF6-49DE-8F26-B689006819C0}" type="pres">
      <dgm:prSet presAssocID="{67375DBF-1729-42B5-BA46-08E9F6BD3BFA}" presName="sp" presStyleCnt="0"/>
      <dgm:spPr/>
    </dgm:pt>
    <dgm:pt modelId="{B818B831-C658-4D09-B765-494B7F3B66F0}" type="pres">
      <dgm:prSet presAssocID="{D6E35E50-6F05-4BDA-A80C-2658CB03807A}" presName="composite" presStyleCnt="0"/>
      <dgm:spPr/>
    </dgm:pt>
    <dgm:pt modelId="{C8EB7489-C014-4F0C-ADD5-9CCBF9767568}" type="pres">
      <dgm:prSet presAssocID="{D6E35E50-6F05-4BDA-A80C-2658CB03807A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C5F90-2226-4A70-AA19-C1833F787F23}" type="pres">
      <dgm:prSet presAssocID="{D6E35E50-6F05-4BDA-A80C-2658CB03807A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AF5D3-91C1-454B-99F8-5808BACB4C19}" type="pres">
      <dgm:prSet presAssocID="{B8842B78-B91C-49BB-B247-72F7EAD51E2B}" presName="sp" presStyleCnt="0"/>
      <dgm:spPr/>
    </dgm:pt>
    <dgm:pt modelId="{F5764BF2-5BD1-4C81-BA47-079FC7A2F127}" type="pres">
      <dgm:prSet presAssocID="{967B8CE0-F5AB-48B2-B3F1-B41F241F2CD0}" presName="composite" presStyleCnt="0"/>
      <dgm:spPr/>
    </dgm:pt>
    <dgm:pt modelId="{D6A27EC9-C75A-4559-883B-0D1236EF8841}" type="pres">
      <dgm:prSet presAssocID="{967B8CE0-F5AB-48B2-B3F1-B41F241F2CD0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5B4BC-BDD3-46C2-9FAB-0F0CD1FC854C}" type="pres">
      <dgm:prSet presAssocID="{967B8CE0-F5AB-48B2-B3F1-B41F241F2CD0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0FC6A-4885-4A9F-9AA2-034E7E6127FF}" type="pres">
      <dgm:prSet presAssocID="{96230BDA-481B-487B-81B4-E343F85F41A4}" presName="sp" presStyleCnt="0"/>
      <dgm:spPr/>
    </dgm:pt>
    <dgm:pt modelId="{3A19DD45-F5F1-4341-A516-83C9DE6D6878}" type="pres">
      <dgm:prSet presAssocID="{C59ADC82-F258-4C9A-90B4-CC5C3C30772C}" presName="composite" presStyleCnt="0"/>
      <dgm:spPr/>
    </dgm:pt>
    <dgm:pt modelId="{742769D7-FAA9-4C2E-B62B-FD654C9B4CB6}" type="pres">
      <dgm:prSet presAssocID="{C59ADC82-F258-4C9A-90B4-CC5C3C30772C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F5043-AD67-4436-BEA7-270E147B9EA0}" type="pres">
      <dgm:prSet presAssocID="{C59ADC82-F258-4C9A-90B4-CC5C3C30772C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DB477-B6FF-4908-A8DC-0378E6B06749}" type="pres">
      <dgm:prSet presAssocID="{E02BE75A-B58B-4487-BD3A-8DDCD7EBB7C6}" presName="sp" presStyleCnt="0"/>
      <dgm:spPr/>
    </dgm:pt>
    <dgm:pt modelId="{11C35DD6-6D54-48C7-9DD9-F20B97613C40}" type="pres">
      <dgm:prSet presAssocID="{AA10D70D-ED82-4081-AC3B-02E8FF739C86}" presName="composite" presStyleCnt="0"/>
      <dgm:spPr/>
    </dgm:pt>
    <dgm:pt modelId="{630FDABB-DBF5-44A4-BD2B-43870A1D21E9}" type="pres">
      <dgm:prSet presAssocID="{AA10D70D-ED82-4081-AC3B-02E8FF739C86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09671-3B99-432A-9FD3-95D0B1EC6864}" type="pres">
      <dgm:prSet presAssocID="{AA10D70D-ED82-4081-AC3B-02E8FF739C86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1B025-998F-48DD-9457-BFF95B808B6B}" type="presOf" srcId="{B365F77D-BEFF-403C-B522-12BF560BFB58}" destId="{D0E4DE42-48C6-4CCB-B211-B599CE0214E5}" srcOrd="0" destOrd="0" presId="urn:microsoft.com/office/officeart/2005/8/layout/chevron2"/>
    <dgm:cxn modelId="{D9BB91D5-C9EE-4337-85B8-CDE913211BA0}" type="presOf" srcId="{08C6EBD6-E30F-4E0B-A5EC-8593A7790ADE}" destId="{47291D19-DA8C-4D14-8A47-239030A15284}" srcOrd="0" destOrd="0" presId="urn:microsoft.com/office/officeart/2005/8/layout/chevron2"/>
    <dgm:cxn modelId="{4ECC48A7-2CC4-45D1-9ED9-392CB387DA64}" type="presOf" srcId="{784A04A7-3D94-4B8A-90D6-24A2D35D228E}" destId="{175AA702-FB6E-437D-9EB3-FC1E0B162C39}" srcOrd="0" destOrd="0" presId="urn:microsoft.com/office/officeart/2005/8/layout/chevron2"/>
    <dgm:cxn modelId="{2C80896A-25C2-4B88-B9CD-2C5633F30A9B}" type="presOf" srcId="{D6E35E50-6F05-4BDA-A80C-2658CB03807A}" destId="{C8EB7489-C014-4F0C-ADD5-9CCBF9767568}" srcOrd="0" destOrd="0" presId="urn:microsoft.com/office/officeart/2005/8/layout/chevron2"/>
    <dgm:cxn modelId="{7BF6EAE5-C215-4E3A-BF80-3B030FC38DBD}" srcId="{3D9A3330-90F2-481E-AE2C-911BE5B16DDC}" destId="{B713C77D-022E-4A7D-9ADA-D2E6B288A9CC}" srcOrd="0" destOrd="0" parTransId="{0B15F26D-641D-4BDF-BBAE-3BFB02519724}" sibTransId="{7DAC26F5-D699-48CD-AE25-E83A083BC28D}"/>
    <dgm:cxn modelId="{921A48EC-A34A-4F0D-AA2D-05FAFAA433C7}" type="presOf" srcId="{092E90CE-8032-412D-9ACF-815D214A2DDA}" destId="{11B09671-3B99-432A-9FD3-95D0B1EC6864}" srcOrd="0" destOrd="0" presId="urn:microsoft.com/office/officeart/2005/8/layout/chevron2"/>
    <dgm:cxn modelId="{A6576569-66E5-419D-87E3-823F82AF75DB}" srcId="{C56DEA3B-2E3A-415F-9632-2FAA6640BDB5}" destId="{B365F77D-BEFF-403C-B522-12BF560BFB58}" srcOrd="0" destOrd="0" parTransId="{F69DB59C-428B-445B-A663-CFEC9876403D}" sibTransId="{D77B42F8-1102-46C6-B717-B3A295BCCE8C}"/>
    <dgm:cxn modelId="{B718F6B6-DD03-4764-AF76-C37F59BBE29F}" type="presOf" srcId="{AA10D70D-ED82-4081-AC3B-02E8FF739C86}" destId="{630FDABB-DBF5-44A4-BD2B-43870A1D21E9}" srcOrd="0" destOrd="0" presId="urn:microsoft.com/office/officeart/2005/8/layout/chevron2"/>
    <dgm:cxn modelId="{158F6168-8DF0-47C0-A77F-4A04639420A1}" type="presOf" srcId="{9E4F0156-4C60-4E1D-B43D-1C980D01BD45}" destId="{5AE64C4F-6F74-4C6F-8C4A-6AE49F215B39}" srcOrd="0" destOrd="0" presId="urn:microsoft.com/office/officeart/2005/8/layout/chevron2"/>
    <dgm:cxn modelId="{E52B975E-A820-4AFE-B101-61915E7202F5}" srcId="{3D9A3330-90F2-481E-AE2C-911BE5B16DDC}" destId="{C56DEA3B-2E3A-415F-9632-2FAA6640BDB5}" srcOrd="1" destOrd="0" parTransId="{F59A2DB4-504A-4279-806A-F9B62A65BDD2}" sibTransId="{4575A68C-31D2-4ABD-9FAC-316062E55107}"/>
    <dgm:cxn modelId="{2147FF70-6321-446E-85A8-BDC97309BCB5}" srcId="{B713C77D-022E-4A7D-9ADA-D2E6B288A9CC}" destId="{08C6EBD6-E30F-4E0B-A5EC-8593A7790ADE}" srcOrd="0" destOrd="0" parTransId="{71D0292D-4D72-46F8-8195-464D62EA8088}" sibTransId="{305B6459-01FF-47FF-882F-0A9F341EDCDD}"/>
    <dgm:cxn modelId="{D2E445D3-80F9-4329-B7F1-574743CA5C6D}" type="presOf" srcId="{46BDEBBF-35D5-4F40-9C94-2CBC719043C7}" destId="{603CDD2A-A500-460B-8441-8AB1B09A62BA}" srcOrd="0" destOrd="0" presId="urn:microsoft.com/office/officeart/2005/8/layout/chevron2"/>
    <dgm:cxn modelId="{0BAC7441-CF42-4B82-A66D-D3339D874753}" type="presOf" srcId="{C59ADC82-F258-4C9A-90B4-CC5C3C30772C}" destId="{742769D7-FAA9-4C2E-B62B-FD654C9B4CB6}" srcOrd="0" destOrd="0" presId="urn:microsoft.com/office/officeart/2005/8/layout/chevron2"/>
    <dgm:cxn modelId="{41DA0AB3-6713-4DE0-90C1-312A2FF803B3}" srcId="{D6E35E50-6F05-4BDA-A80C-2658CB03807A}" destId="{F0BD3FCA-BE5E-45B5-A9E5-110D58A8D140}" srcOrd="0" destOrd="0" parTransId="{47DC1E1E-4E38-4147-93B6-9C77F3F1DED3}" sibTransId="{37854C5B-AC97-4867-8ABF-B76335CA58D7}"/>
    <dgm:cxn modelId="{45EB102E-2EA8-45C8-A71B-05E8C1DEED65}" srcId="{3D9A3330-90F2-481E-AE2C-911BE5B16DDC}" destId="{9E4F0156-4C60-4E1D-B43D-1C980D01BD45}" srcOrd="2" destOrd="0" parTransId="{08E8CF32-22D6-43E6-A15D-BF748A991A8C}" sibTransId="{6CD43FF4-60DD-49DE-9C14-51A891D7CF88}"/>
    <dgm:cxn modelId="{1D75A76C-BA75-4B8F-8F95-49495D99BEDA}" srcId="{C59ADC82-F258-4C9A-90B4-CC5C3C30772C}" destId="{62D0E9BB-A759-4FFF-BD22-06C16D3B172C}" srcOrd="0" destOrd="0" parTransId="{05C08B6D-75C2-4682-B8F0-E0443FF327A8}" sibTransId="{B2290B93-5C5C-4CC9-BA5D-172C2A08FF96}"/>
    <dgm:cxn modelId="{323D1992-1667-49E3-B1ED-A6B83CBDB55A}" srcId="{F949CD7D-4610-42A1-944E-0D8454085914}" destId="{44BF587C-76C2-4B01-A72B-33F0EFF9E547}" srcOrd="0" destOrd="0" parTransId="{BA44AA1F-464D-451F-BF2B-CECA487BCB76}" sibTransId="{34595C0B-75A9-43B5-B634-4DED25D70DD2}"/>
    <dgm:cxn modelId="{840CD695-16D6-47AE-9393-8E4FB8FB3C93}" srcId="{3D9A3330-90F2-481E-AE2C-911BE5B16DDC}" destId="{967B8CE0-F5AB-48B2-B3F1-B41F241F2CD0}" srcOrd="6" destOrd="0" parTransId="{789E795B-1F49-4215-9A94-5D2437AEF6A5}" sibTransId="{96230BDA-481B-487B-81B4-E343F85F41A4}"/>
    <dgm:cxn modelId="{5E7D7795-C2A8-4550-B732-78BB3156A712}" type="presOf" srcId="{B713C77D-022E-4A7D-9ADA-D2E6B288A9CC}" destId="{5F054309-1350-4136-B76A-A722C3F8000F}" srcOrd="0" destOrd="0" presId="urn:microsoft.com/office/officeart/2005/8/layout/chevron2"/>
    <dgm:cxn modelId="{6AC2928E-BC76-4A49-A4B9-CC91E1AC6F14}" type="presOf" srcId="{62D0E9BB-A759-4FFF-BD22-06C16D3B172C}" destId="{5F3F5043-AD67-4436-BEA7-270E147B9EA0}" srcOrd="0" destOrd="0" presId="urn:microsoft.com/office/officeart/2005/8/layout/chevron2"/>
    <dgm:cxn modelId="{7788FE5E-EA51-4020-93C3-81A146546C81}" srcId="{967B8CE0-F5AB-48B2-B3F1-B41F241F2CD0}" destId="{248E0FD1-A580-44AE-BF15-FB2A0E4D5F3E}" srcOrd="0" destOrd="0" parTransId="{ADC00002-FDB9-4BDD-B6EB-9C9B939B43D3}" sibTransId="{8F48BD8F-A0DC-430D-B5D8-3293B4E1358A}"/>
    <dgm:cxn modelId="{3C255180-CFDE-4B98-B687-32B8D380B96B}" srcId="{AA10D70D-ED82-4081-AC3B-02E8FF739C86}" destId="{092E90CE-8032-412D-9ACF-815D214A2DDA}" srcOrd="0" destOrd="0" parTransId="{368819B0-AB5D-4651-91E5-2DDCB32E8428}" sibTransId="{FD094757-4CC3-443D-9E82-276E76334963}"/>
    <dgm:cxn modelId="{40DE277C-EBD1-4CB1-8082-8C42A2CDC78F}" srcId="{3D9A3330-90F2-481E-AE2C-911BE5B16DDC}" destId="{D6E35E50-6F05-4BDA-A80C-2658CB03807A}" srcOrd="5" destOrd="0" parTransId="{E22B12D8-7AEF-4289-925B-45E1E7B68EDD}" sibTransId="{B8842B78-B91C-49BB-B247-72F7EAD51E2B}"/>
    <dgm:cxn modelId="{57BCAB2D-F652-4E1B-AF6B-FD85C693F099}" type="presOf" srcId="{44BF587C-76C2-4B01-A72B-33F0EFF9E547}" destId="{A49E2214-A8F0-4FB5-98D0-C6349014851A}" srcOrd="0" destOrd="0" presId="urn:microsoft.com/office/officeart/2005/8/layout/chevron2"/>
    <dgm:cxn modelId="{BB6D8B8B-F660-4D81-910F-440B1F64640B}" type="presOf" srcId="{3D9A3330-90F2-481E-AE2C-911BE5B16DDC}" destId="{2B1F06B9-DED3-4D4F-8D4E-ED8B1837538C}" srcOrd="0" destOrd="0" presId="urn:microsoft.com/office/officeart/2005/8/layout/chevron2"/>
    <dgm:cxn modelId="{9081D306-0B92-4E42-9670-4437F32091F6}" type="presOf" srcId="{5A2611BF-3328-447C-A40B-447A80D5E632}" destId="{FA8EF8E4-2389-4245-8C7F-A8F61FA1B8C3}" srcOrd="0" destOrd="0" presId="urn:microsoft.com/office/officeart/2005/8/layout/chevron2"/>
    <dgm:cxn modelId="{6B975143-61A5-4D08-AEA8-0C631D3906FE}" srcId="{5A2611BF-3328-447C-A40B-447A80D5E632}" destId="{46BDEBBF-35D5-4F40-9C94-2CBC719043C7}" srcOrd="0" destOrd="0" parTransId="{6870CB8C-1D9D-4245-812A-96A26234F4A8}" sibTransId="{5E232CD4-A90B-4145-8D97-4F14F71C29CB}"/>
    <dgm:cxn modelId="{68B91925-5DA3-4E73-BDC3-8E736AF8D0A4}" srcId="{3D9A3330-90F2-481E-AE2C-911BE5B16DDC}" destId="{5A2611BF-3328-447C-A40B-447A80D5E632}" srcOrd="3" destOrd="0" parTransId="{2F198A93-D12F-4977-8FD8-A7DB407FAE02}" sibTransId="{526ADAED-D845-42B7-A54D-24637EA263EF}"/>
    <dgm:cxn modelId="{9B985347-B0EB-46CE-8AB7-07B37BCA193B}" srcId="{3D9A3330-90F2-481E-AE2C-911BE5B16DDC}" destId="{C59ADC82-F258-4C9A-90B4-CC5C3C30772C}" srcOrd="7" destOrd="0" parTransId="{D1F73514-7FFA-4695-BF27-7BEA8BF60252}" sibTransId="{E02BE75A-B58B-4487-BD3A-8DDCD7EBB7C6}"/>
    <dgm:cxn modelId="{1FB45E50-93F9-47B0-80CA-6719FB7F1783}" srcId="{3D9A3330-90F2-481E-AE2C-911BE5B16DDC}" destId="{F949CD7D-4610-42A1-944E-0D8454085914}" srcOrd="4" destOrd="0" parTransId="{492CB313-9214-4AED-A048-6C72CA447544}" sibTransId="{67375DBF-1729-42B5-BA46-08E9F6BD3BFA}"/>
    <dgm:cxn modelId="{97165765-9BF3-4240-B90D-3F448B87F266}" type="presOf" srcId="{248E0FD1-A580-44AE-BF15-FB2A0E4D5F3E}" destId="{E375B4BC-BDD3-46C2-9FAB-0F0CD1FC854C}" srcOrd="0" destOrd="0" presId="urn:microsoft.com/office/officeart/2005/8/layout/chevron2"/>
    <dgm:cxn modelId="{E18B041B-1876-483B-AECC-449178FB1A5A}" type="presOf" srcId="{F949CD7D-4610-42A1-944E-0D8454085914}" destId="{AA63E7FB-39C8-4DB8-8A5A-6C3ECEF61DDB}" srcOrd="0" destOrd="0" presId="urn:microsoft.com/office/officeart/2005/8/layout/chevron2"/>
    <dgm:cxn modelId="{EA82AD41-3DB8-41C4-AD0B-C725B1F4DF9C}" srcId="{3D9A3330-90F2-481E-AE2C-911BE5B16DDC}" destId="{AA10D70D-ED82-4081-AC3B-02E8FF739C86}" srcOrd="8" destOrd="0" parTransId="{D92C963A-35FC-42FE-91D8-E9CE36AB4500}" sibTransId="{0973E711-CF89-4310-B4D5-607DD4F0C829}"/>
    <dgm:cxn modelId="{1AFF106E-1EDB-4B33-8796-720644405E7F}" type="presOf" srcId="{F0BD3FCA-BE5E-45B5-A9E5-110D58A8D140}" destId="{2CFC5F90-2226-4A70-AA19-C1833F787F23}" srcOrd="0" destOrd="0" presId="urn:microsoft.com/office/officeart/2005/8/layout/chevron2"/>
    <dgm:cxn modelId="{45883A4D-EF8B-43C2-8F77-D91AFF2F865A}" type="presOf" srcId="{C56DEA3B-2E3A-415F-9632-2FAA6640BDB5}" destId="{3305E3A2-BC51-4E57-8AFD-63AB29CA1F86}" srcOrd="0" destOrd="0" presId="urn:microsoft.com/office/officeart/2005/8/layout/chevron2"/>
    <dgm:cxn modelId="{004B2641-5C46-48A8-B2AC-81EA651C0629}" srcId="{9E4F0156-4C60-4E1D-B43D-1C980D01BD45}" destId="{784A04A7-3D94-4B8A-90D6-24A2D35D228E}" srcOrd="0" destOrd="0" parTransId="{67C4D9EB-0110-4F21-B5C9-71175B05B531}" sibTransId="{44A2B05F-9CC3-4899-94D5-8B92192EF3D8}"/>
    <dgm:cxn modelId="{0DE084D2-5AE8-463F-90FF-E90B79BD9FE9}" type="presOf" srcId="{967B8CE0-F5AB-48B2-B3F1-B41F241F2CD0}" destId="{D6A27EC9-C75A-4559-883B-0D1236EF8841}" srcOrd="0" destOrd="0" presId="urn:microsoft.com/office/officeart/2005/8/layout/chevron2"/>
    <dgm:cxn modelId="{231DCE1A-AEE5-4EEC-9EB1-06DDB295BAA0}" type="presParOf" srcId="{2B1F06B9-DED3-4D4F-8D4E-ED8B1837538C}" destId="{379D2B11-7614-4B76-B359-550B8A98D2EF}" srcOrd="0" destOrd="0" presId="urn:microsoft.com/office/officeart/2005/8/layout/chevron2"/>
    <dgm:cxn modelId="{FBB7EF73-B222-4C7C-8A2C-E0863C94581F}" type="presParOf" srcId="{379D2B11-7614-4B76-B359-550B8A98D2EF}" destId="{5F054309-1350-4136-B76A-A722C3F8000F}" srcOrd="0" destOrd="0" presId="urn:microsoft.com/office/officeart/2005/8/layout/chevron2"/>
    <dgm:cxn modelId="{8406AFC2-F008-4DB4-ACC6-419217040FC1}" type="presParOf" srcId="{379D2B11-7614-4B76-B359-550B8A98D2EF}" destId="{47291D19-DA8C-4D14-8A47-239030A15284}" srcOrd="1" destOrd="0" presId="urn:microsoft.com/office/officeart/2005/8/layout/chevron2"/>
    <dgm:cxn modelId="{35A32277-E8D0-4D7C-8DDA-7524927208F0}" type="presParOf" srcId="{2B1F06B9-DED3-4D4F-8D4E-ED8B1837538C}" destId="{BD2AA2C0-8C8C-4C35-A0A7-3D907FF0D40C}" srcOrd="1" destOrd="0" presId="urn:microsoft.com/office/officeart/2005/8/layout/chevron2"/>
    <dgm:cxn modelId="{8DA2BDB0-FEF3-4AFF-8383-C051E6923AE4}" type="presParOf" srcId="{2B1F06B9-DED3-4D4F-8D4E-ED8B1837538C}" destId="{3E187ABC-7150-4B7F-B55B-6032692E7869}" srcOrd="2" destOrd="0" presId="urn:microsoft.com/office/officeart/2005/8/layout/chevron2"/>
    <dgm:cxn modelId="{8A79E40D-F94F-4FE5-9A2A-AD78450D9B32}" type="presParOf" srcId="{3E187ABC-7150-4B7F-B55B-6032692E7869}" destId="{3305E3A2-BC51-4E57-8AFD-63AB29CA1F86}" srcOrd="0" destOrd="0" presId="urn:microsoft.com/office/officeart/2005/8/layout/chevron2"/>
    <dgm:cxn modelId="{F167CC76-0D71-4938-BF1D-999079D0B1DA}" type="presParOf" srcId="{3E187ABC-7150-4B7F-B55B-6032692E7869}" destId="{D0E4DE42-48C6-4CCB-B211-B599CE0214E5}" srcOrd="1" destOrd="0" presId="urn:microsoft.com/office/officeart/2005/8/layout/chevron2"/>
    <dgm:cxn modelId="{8532DB57-6B6C-4788-9DED-BE1A878AE69F}" type="presParOf" srcId="{2B1F06B9-DED3-4D4F-8D4E-ED8B1837538C}" destId="{F66C38B0-86C1-4BFD-B73D-34DAC70E5E7B}" srcOrd="3" destOrd="0" presId="urn:microsoft.com/office/officeart/2005/8/layout/chevron2"/>
    <dgm:cxn modelId="{2C9F4CC7-13EB-460A-9A02-2F3B3637E4F9}" type="presParOf" srcId="{2B1F06B9-DED3-4D4F-8D4E-ED8B1837538C}" destId="{C18ED333-EED5-41AE-95BB-C48E241D8100}" srcOrd="4" destOrd="0" presId="urn:microsoft.com/office/officeart/2005/8/layout/chevron2"/>
    <dgm:cxn modelId="{A8DFC172-5525-4ED5-A403-B47EF0E63D2B}" type="presParOf" srcId="{C18ED333-EED5-41AE-95BB-C48E241D8100}" destId="{5AE64C4F-6F74-4C6F-8C4A-6AE49F215B39}" srcOrd="0" destOrd="0" presId="urn:microsoft.com/office/officeart/2005/8/layout/chevron2"/>
    <dgm:cxn modelId="{57EB6639-2E14-4A93-A255-333ADDBC11DA}" type="presParOf" srcId="{C18ED333-EED5-41AE-95BB-C48E241D8100}" destId="{175AA702-FB6E-437D-9EB3-FC1E0B162C39}" srcOrd="1" destOrd="0" presId="urn:microsoft.com/office/officeart/2005/8/layout/chevron2"/>
    <dgm:cxn modelId="{FC8CBB9D-A36F-4493-AF18-BF01429EBEEC}" type="presParOf" srcId="{2B1F06B9-DED3-4D4F-8D4E-ED8B1837538C}" destId="{0ED9214E-95BF-4A4E-9279-FAA2E2B0C77E}" srcOrd="5" destOrd="0" presId="urn:microsoft.com/office/officeart/2005/8/layout/chevron2"/>
    <dgm:cxn modelId="{D88B37B4-A8D5-4F59-868A-6F3BC0313FD6}" type="presParOf" srcId="{2B1F06B9-DED3-4D4F-8D4E-ED8B1837538C}" destId="{24103ECD-B9AB-47F2-8EA0-B6AC3131E83C}" srcOrd="6" destOrd="0" presId="urn:microsoft.com/office/officeart/2005/8/layout/chevron2"/>
    <dgm:cxn modelId="{DC221445-3CB1-43C7-911A-56C27AD6ADE6}" type="presParOf" srcId="{24103ECD-B9AB-47F2-8EA0-B6AC3131E83C}" destId="{FA8EF8E4-2389-4245-8C7F-A8F61FA1B8C3}" srcOrd="0" destOrd="0" presId="urn:microsoft.com/office/officeart/2005/8/layout/chevron2"/>
    <dgm:cxn modelId="{947FCA4C-8591-4D76-A205-0FBE9C21CDD8}" type="presParOf" srcId="{24103ECD-B9AB-47F2-8EA0-B6AC3131E83C}" destId="{603CDD2A-A500-460B-8441-8AB1B09A62BA}" srcOrd="1" destOrd="0" presId="urn:microsoft.com/office/officeart/2005/8/layout/chevron2"/>
    <dgm:cxn modelId="{6E9D3521-F819-4D0A-AA98-3C80E3A9D8B1}" type="presParOf" srcId="{2B1F06B9-DED3-4D4F-8D4E-ED8B1837538C}" destId="{2472FDB9-B448-499B-AFD0-402710070C0B}" srcOrd="7" destOrd="0" presId="urn:microsoft.com/office/officeart/2005/8/layout/chevron2"/>
    <dgm:cxn modelId="{B8D71871-2C7D-42C6-8711-A18941DF80A3}" type="presParOf" srcId="{2B1F06B9-DED3-4D4F-8D4E-ED8B1837538C}" destId="{B7A07611-6089-4196-981B-D18908D8036A}" srcOrd="8" destOrd="0" presId="urn:microsoft.com/office/officeart/2005/8/layout/chevron2"/>
    <dgm:cxn modelId="{7E10126D-8DB0-4AF1-9AD3-0BAF0B582A36}" type="presParOf" srcId="{B7A07611-6089-4196-981B-D18908D8036A}" destId="{AA63E7FB-39C8-4DB8-8A5A-6C3ECEF61DDB}" srcOrd="0" destOrd="0" presId="urn:microsoft.com/office/officeart/2005/8/layout/chevron2"/>
    <dgm:cxn modelId="{6681D988-8C79-45CE-9F86-9589F6D3B7EE}" type="presParOf" srcId="{B7A07611-6089-4196-981B-D18908D8036A}" destId="{A49E2214-A8F0-4FB5-98D0-C6349014851A}" srcOrd="1" destOrd="0" presId="urn:microsoft.com/office/officeart/2005/8/layout/chevron2"/>
    <dgm:cxn modelId="{C0B6990D-5AB2-4445-BA89-16BCA9CB03DE}" type="presParOf" srcId="{2B1F06B9-DED3-4D4F-8D4E-ED8B1837538C}" destId="{3FCE3FB2-EEF6-49DE-8F26-B689006819C0}" srcOrd="9" destOrd="0" presId="urn:microsoft.com/office/officeart/2005/8/layout/chevron2"/>
    <dgm:cxn modelId="{C7382428-13FF-45D3-9000-ED1A5E8DC73E}" type="presParOf" srcId="{2B1F06B9-DED3-4D4F-8D4E-ED8B1837538C}" destId="{B818B831-C658-4D09-B765-494B7F3B66F0}" srcOrd="10" destOrd="0" presId="urn:microsoft.com/office/officeart/2005/8/layout/chevron2"/>
    <dgm:cxn modelId="{8D1A242D-9E74-47B2-A444-89DA5F036F00}" type="presParOf" srcId="{B818B831-C658-4D09-B765-494B7F3B66F0}" destId="{C8EB7489-C014-4F0C-ADD5-9CCBF9767568}" srcOrd="0" destOrd="0" presId="urn:microsoft.com/office/officeart/2005/8/layout/chevron2"/>
    <dgm:cxn modelId="{924E2C9C-ED28-42E4-B6E3-A86A38029081}" type="presParOf" srcId="{B818B831-C658-4D09-B765-494B7F3B66F0}" destId="{2CFC5F90-2226-4A70-AA19-C1833F787F23}" srcOrd="1" destOrd="0" presId="urn:microsoft.com/office/officeart/2005/8/layout/chevron2"/>
    <dgm:cxn modelId="{9529CAD2-8AD1-4638-9CD4-0F1D9AC6431A}" type="presParOf" srcId="{2B1F06B9-DED3-4D4F-8D4E-ED8B1837538C}" destId="{680AF5D3-91C1-454B-99F8-5808BACB4C19}" srcOrd="11" destOrd="0" presId="urn:microsoft.com/office/officeart/2005/8/layout/chevron2"/>
    <dgm:cxn modelId="{5BB36C62-97D6-4A42-9EF2-20F5D26110C7}" type="presParOf" srcId="{2B1F06B9-DED3-4D4F-8D4E-ED8B1837538C}" destId="{F5764BF2-5BD1-4C81-BA47-079FC7A2F127}" srcOrd="12" destOrd="0" presId="urn:microsoft.com/office/officeart/2005/8/layout/chevron2"/>
    <dgm:cxn modelId="{30807873-16FA-4A26-A27E-A1FAECCB0A4F}" type="presParOf" srcId="{F5764BF2-5BD1-4C81-BA47-079FC7A2F127}" destId="{D6A27EC9-C75A-4559-883B-0D1236EF8841}" srcOrd="0" destOrd="0" presId="urn:microsoft.com/office/officeart/2005/8/layout/chevron2"/>
    <dgm:cxn modelId="{8713658E-41CA-460B-B6BF-74E302BED941}" type="presParOf" srcId="{F5764BF2-5BD1-4C81-BA47-079FC7A2F127}" destId="{E375B4BC-BDD3-46C2-9FAB-0F0CD1FC854C}" srcOrd="1" destOrd="0" presId="urn:microsoft.com/office/officeart/2005/8/layout/chevron2"/>
    <dgm:cxn modelId="{B2E48A16-24AF-4E61-B9A8-97C345B38787}" type="presParOf" srcId="{2B1F06B9-DED3-4D4F-8D4E-ED8B1837538C}" destId="{2770FC6A-4885-4A9F-9AA2-034E7E6127FF}" srcOrd="13" destOrd="0" presId="urn:microsoft.com/office/officeart/2005/8/layout/chevron2"/>
    <dgm:cxn modelId="{D78EE143-474F-4697-AECB-D9B57599397B}" type="presParOf" srcId="{2B1F06B9-DED3-4D4F-8D4E-ED8B1837538C}" destId="{3A19DD45-F5F1-4341-A516-83C9DE6D6878}" srcOrd="14" destOrd="0" presId="urn:microsoft.com/office/officeart/2005/8/layout/chevron2"/>
    <dgm:cxn modelId="{9A9BB5C2-4C15-4791-B265-76F11BD81CA5}" type="presParOf" srcId="{3A19DD45-F5F1-4341-A516-83C9DE6D6878}" destId="{742769D7-FAA9-4C2E-B62B-FD654C9B4CB6}" srcOrd="0" destOrd="0" presId="urn:microsoft.com/office/officeart/2005/8/layout/chevron2"/>
    <dgm:cxn modelId="{C911D1E4-5C10-45ED-9EB2-CE94DF42E4C4}" type="presParOf" srcId="{3A19DD45-F5F1-4341-A516-83C9DE6D6878}" destId="{5F3F5043-AD67-4436-BEA7-270E147B9EA0}" srcOrd="1" destOrd="0" presId="urn:microsoft.com/office/officeart/2005/8/layout/chevron2"/>
    <dgm:cxn modelId="{E5D489ED-5666-4A45-8A9A-FF3343696F58}" type="presParOf" srcId="{2B1F06B9-DED3-4D4F-8D4E-ED8B1837538C}" destId="{256DB477-B6FF-4908-A8DC-0378E6B06749}" srcOrd="15" destOrd="0" presId="urn:microsoft.com/office/officeart/2005/8/layout/chevron2"/>
    <dgm:cxn modelId="{3ABA9CBD-6319-46D3-9602-07938EB86392}" type="presParOf" srcId="{2B1F06B9-DED3-4D4F-8D4E-ED8B1837538C}" destId="{11C35DD6-6D54-48C7-9DD9-F20B97613C40}" srcOrd="16" destOrd="0" presId="urn:microsoft.com/office/officeart/2005/8/layout/chevron2"/>
    <dgm:cxn modelId="{C56C3846-F460-46FA-8B57-89615BBBA74C}" type="presParOf" srcId="{11C35DD6-6D54-48C7-9DD9-F20B97613C40}" destId="{630FDABB-DBF5-44A4-BD2B-43870A1D21E9}" srcOrd="0" destOrd="0" presId="urn:microsoft.com/office/officeart/2005/8/layout/chevron2"/>
    <dgm:cxn modelId="{4D86B753-2C7A-43D1-8DED-74A0211CFF21}" type="presParOf" srcId="{11C35DD6-6D54-48C7-9DD9-F20B97613C40}" destId="{11B09671-3B99-432A-9FD3-95D0B1EC68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921D26-6FCB-48FD-B206-17E52A1B5B49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F9FA3B-DB34-463C-A5A8-478C739D8C92}">
      <dgm:prSet phldrT="[Text]"/>
      <dgm:spPr/>
      <dgm:t>
        <a:bodyPr/>
        <a:lstStyle/>
        <a:p>
          <a:r>
            <a:rPr lang="en-US" dirty="0" smtClean="0"/>
            <a:t>Warnings</a:t>
          </a:r>
          <a:endParaRPr lang="en-US" dirty="0"/>
        </a:p>
      </dgm:t>
    </dgm:pt>
    <dgm:pt modelId="{9C42F45A-5EA4-48C0-B018-30E5153C21CB}" type="parTrans" cxnId="{22D8E106-52A9-4F63-8410-750821789A47}">
      <dgm:prSet/>
      <dgm:spPr/>
      <dgm:t>
        <a:bodyPr/>
        <a:lstStyle/>
        <a:p>
          <a:endParaRPr lang="en-US"/>
        </a:p>
      </dgm:t>
    </dgm:pt>
    <dgm:pt modelId="{DF1EA8ED-BFD0-4F95-BF19-A1882DA31FB5}" type="sibTrans" cxnId="{22D8E106-52A9-4F63-8410-750821789A47}">
      <dgm:prSet/>
      <dgm:spPr/>
      <dgm:t>
        <a:bodyPr/>
        <a:lstStyle/>
        <a:p>
          <a:endParaRPr lang="en-US"/>
        </a:p>
      </dgm:t>
    </dgm:pt>
    <dgm:pt modelId="{16C21F94-505D-4F94-B431-E969979E92C7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1,341 warnings found total</a:t>
          </a:r>
          <a:endParaRPr lang="en-US" dirty="0"/>
        </a:p>
      </dgm:t>
    </dgm:pt>
    <dgm:pt modelId="{66070383-D4F1-4ABD-B197-6FD3B562B02E}" type="parTrans" cxnId="{78FE8EBB-55B3-4A67-8939-6AD70DA3438F}">
      <dgm:prSet/>
      <dgm:spPr/>
      <dgm:t>
        <a:bodyPr/>
        <a:lstStyle/>
        <a:p>
          <a:endParaRPr lang="en-US"/>
        </a:p>
      </dgm:t>
    </dgm:pt>
    <dgm:pt modelId="{C5C0C8EB-5975-4D77-8A1E-CC489C13174D}" type="sibTrans" cxnId="{78FE8EBB-55B3-4A67-8939-6AD70DA3438F}">
      <dgm:prSet/>
      <dgm:spPr/>
      <dgm:t>
        <a:bodyPr/>
        <a:lstStyle/>
        <a:p>
          <a:endParaRPr lang="en-US"/>
        </a:p>
      </dgm:t>
    </dgm:pt>
    <dgm:pt modelId="{0AA65FE6-6907-42AD-95E2-FE896B462012}">
      <dgm:prSet phldrT="[Text]"/>
      <dgm:spPr/>
      <dgm:t>
        <a:bodyPr/>
        <a:lstStyle/>
        <a:p>
          <a:r>
            <a:rPr lang="en-US" dirty="0" smtClean="0"/>
            <a:t>False positives</a:t>
          </a:r>
          <a:endParaRPr lang="en-US" dirty="0"/>
        </a:p>
      </dgm:t>
    </dgm:pt>
    <dgm:pt modelId="{D5760DAE-5293-470B-9435-F0DC0F710B0C}" type="parTrans" cxnId="{A03A2A3C-0F35-4A1A-84D7-390B79AEE325}">
      <dgm:prSet/>
      <dgm:spPr/>
      <dgm:t>
        <a:bodyPr/>
        <a:lstStyle/>
        <a:p>
          <a:endParaRPr lang="en-US"/>
        </a:p>
      </dgm:t>
    </dgm:pt>
    <dgm:pt modelId="{8BCFDFD5-C513-4741-8F30-EC96A2377E06}" type="sibTrans" cxnId="{A03A2A3C-0F35-4A1A-84D7-390B79AEE325}">
      <dgm:prSet/>
      <dgm:spPr/>
      <dgm:t>
        <a:bodyPr/>
        <a:lstStyle/>
        <a:p>
          <a:endParaRPr lang="en-US"/>
        </a:p>
      </dgm:t>
    </dgm:pt>
    <dgm:pt modelId="{C4E938C9-88BC-42DF-B8ED-F896CED0A481}">
      <dgm:prSet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Span 684 widgets</a:t>
          </a:r>
        </a:p>
      </dgm:t>
    </dgm:pt>
    <dgm:pt modelId="{48548781-BAA8-44F3-9BA9-85AC766ED7AC}" type="parTrans" cxnId="{13316F9C-8521-42C9-B9F7-3DFEA3BA43B8}">
      <dgm:prSet/>
      <dgm:spPr/>
      <dgm:t>
        <a:bodyPr/>
        <a:lstStyle/>
        <a:p>
          <a:endParaRPr lang="en-US"/>
        </a:p>
      </dgm:t>
    </dgm:pt>
    <dgm:pt modelId="{369F5A6B-9F62-4462-ABC3-A06237FD06A4}" type="sibTrans" cxnId="{13316F9C-8521-42C9-B9F7-3DFEA3BA43B8}">
      <dgm:prSet/>
      <dgm:spPr/>
      <dgm:t>
        <a:bodyPr/>
        <a:lstStyle/>
        <a:p>
          <a:endParaRPr lang="en-US"/>
        </a:p>
      </dgm:t>
    </dgm:pt>
    <dgm:pt modelId="{BA73E2B8-C645-4A76-A972-C55E729CA954}">
      <dgm:prSet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2 widgets</a:t>
          </a:r>
          <a:endParaRPr lang="en-US" dirty="0"/>
        </a:p>
      </dgm:t>
    </dgm:pt>
    <dgm:pt modelId="{B6788611-0DE0-4F84-92A0-A29FE193DB63}" type="parTrans" cxnId="{6BA40044-CBC2-4C37-A228-0B37E5E192ED}">
      <dgm:prSet/>
      <dgm:spPr/>
      <dgm:t>
        <a:bodyPr/>
        <a:lstStyle/>
        <a:p>
          <a:endParaRPr lang="en-US"/>
        </a:p>
      </dgm:t>
    </dgm:pt>
    <dgm:pt modelId="{EF996F94-CC84-4703-9638-4F71C15A52CC}" type="sibTrans" cxnId="{6BA40044-CBC2-4C37-A228-0B37E5E192ED}">
      <dgm:prSet/>
      <dgm:spPr/>
      <dgm:t>
        <a:bodyPr/>
        <a:lstStyle/>
        <a:p>
          <a:endParaRPr lang="en-US"/>
        </a:p>
      </dgm:t>
    </dgm:pt>
    <dgm:pt modelId="{BB970B46-84A7-47AE-BAC0-8F635452D46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113 false positives</a:t>
          </a:r>
          <a:endParaRPr lang="en-US" dirty="0"/>
        </a:p>
      </dgm:t>
    </dgm:pt>
    <dgm:pt modelId="{0CC51145-EEE3-4311-843F-D12EB16A62E1}" type="sibTrans" cxnId="{51BA8D05-33D1-4249-AE53-FB5854DDC77A}">
      <dgm:prSet/>
      <dgm:spPr/>
      <dgm:t>
        <a:bodyPr/>
        <a:lstStyle/>
        <a:p>
          <a:endParaRPr lang="en-US"/>
        </a:p>
      </dgm:t>
    </dgm:pt>
    <dgm:pt modelId="{D9157F21-4433-41D0-8CFF-FDDAAE0443EA}" type="parTrans" cxnId="{51BA8D05-33D1-4249-AE53-FB5854DDC77A}">
      <dgm:prSet/>
      <dgm:spPr/>
      <dgm:t>
        <a:bodyPr/>
        <a:lstStyle/>
        <a:p>
          <a:endParaRPr lang="en-US"/>
        </a:p>
      </dgm:t>
    </dgm:pt>
    <dgm:pt modelId="{34D6C59E-4D66-42C8-A6A3-BA56D8EA271B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Took</a:t>
          </a:r>
          <a:r>
            <a:rPr kumimoji="0" lang="en-US" b="0" i="0" u="none" strike="noStrike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us about 12 hours to check these</a:t>
          </a:r>
          <a:endParaRPr lang="en-US" dirty="0"/>
        </a:p>
      </dgm:t>
    </dgm:pt>
    <dgm:pt modelId="{BC78D82E-0C41-4187-B4CC-D584EF97065A}">
      <dgm:prSet phldrT="[Text]"/>
      <dgm:spPr/>
      <dgm:t>
        <a:bodyPr/>
        <a:lstStyle/>
        <a:p>
          <a:r>
            <a:rPr lang="en-US" dirty="0" smtClean="0"/>
            <a:t>Manual inspection effort</a:t>
          </a:r>
          <a:endParaRPr lang="en-US" dirty="0"/>
        </a:p>
      </dgm:t>
    </dgm:pt>
    <dgm:pt modelId="{0D4E7AD6-4CF9-4E34-A815-15DF88F8C260}" type="sibTrans" cxnId="{43CC988F-E91B-4042-B0D6-D85A46AACE88}">
      <dgm:prSet/>
      <dgm:spPr/>
      <dgm:t>
        <a:bodyPr/>
        <a:lstStyle/>
        <a:p>
          <a:endParaRPr lang="en-US"/>
        </a:p>
      </dgm:t>
    </dgm:pt>
    <dgm:pt modelId="{81ACE509-3FD8-4983-BCB5-0624E725E022}" type="parTrans" cxnId="{43CC988F-E91B-4042-B0D6-D85A46AACE88}">
      <dgm:prSet/>
      <dgm:spPr/>
      <dgm:t>
        <a:bodyPr/>
        <a:lstStyle/>
        <a:p>
          <a:endParaRPr lang="en-US"/>
        </a:p>
      </dgm:t>
    </dgm:pt>
    <dgm:pt modelId="{7E8F595C-B0D6-43E5-8247-B53E54CC621A}" type="sibTrans" cxnId="{BA648824-6940-4C0C-9A1A-189C858CF0FF}">
      <dgm:prSet/>
      <dgm:spPr/>
      <dgm:t>
        <a:bodyPr/>
        <a:lstStyle/>
        <a:p>
          <a:endParaRPr lang="en-US"/>
        </a:p>
      </dgm:t>
    </dgm:pt>
    <dgm:pt modelId="{E03CB47E-D9FF-4C21-A661-FB4760FA2A74}" type="parTrans" cxnId="{BA648824-6940-4C0C-9A1A-189C858CF0FF}">
      <dgm:prSet/>
      <dgm:spPr/>
      <dgm:t>
        <a:bodyPr/>
        <a:lstStyle/>
        <a:p>
          <a:endParaRPr lang="en-US"/>
        </a:p>
      </dgm:t>
    </dgm:pt>
    <dgm:pt modelId="{B157D10F-FCEF-4057-A379-3E60A493744C}" type="pres">
      <dgm:prSet presAssocID="{16921D26-6FCB-48FD-B206-17E52A1B5B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DAB65-84AD-42BD-8435-DADAC53FA1D6}" type="pres">
      <dgm:prSet presAssocID="{1BF9FA3B-DB34-463C-A5A8-478C739D8C92}" presName="comp" presStyleCnt="0"/>
      <dgm:spPr/>
      <dgm:t>
        <a:bodyPr/>
        <a:lstStyle/>
        <a:p>
          <a:endParaRPr lang="en-US"/>
        </a:p>
      </dgm:t>
    </dgm:pt>
    <dgm:pt modelId="{79749E25-BE08-48C1-9C78-F48B95FAAEE5}" type="pres">
      <dgm:prSet presAssocID="{1BF9FA3B-DB34-463C-A5A8-478C739D8C92}" presName="box" presStyleLbl="node1" presStyleIdx="0" presStyleCnt="3" custLinFactNeighborX="-1852" custLinFactNeighborY="-53876"/>
      <dgm:spPr/>
      <dgm:t>
        <a:bodyPr/>
        <a:lstStyle/>
        <a:p>
          <a:endParaRPr lang="en-US"/>
        </a:p>
      </dgm:t>
    </dgm:pt>
    <dgm:pt modelId="{6103EAC9-2627-4B99-80BD-8B1FA2953C93}" type="pres">
      <dgm:prSet presAssocID="{1BF9FA3B-DB34-463C-A5A8-478C739D8C92}" presName="img" presStyleLbl="fgImgPlace1" presStyleIdx="0" presStyleCnt="3" custScaleX="772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25FCF6-4CF5-4108-946D-915A8B80B71F}" type="pres">
      <dgm:prSet presAssocID="{1BF9FA3B-DB34-463C-A5A8-478C739D8C9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A3AA-124B-407A-B514-35A54E3E0373}" type="pres">
      <dgm:prSet presAssocID="{DF1EA8ED-BFD0-4F95-BF19-A1882DA31FB5}" presName="spacer" presStyleCnt="0"/>
      <dgm:spPr/>
      <dgm:t>
        <a:bodyPr/>
        <a:lstStyle/>
        <a:p>
          <a:endParaRPr lang="en-US"/>
        </a:p>
      </dgm:t>
    </dgm:pt>
    <dgm:pt modelId="{84D9FBAD-9356-47CC-BD97-EC6C68AB74E6}" type="pres">
      <dgm:prSet presAssocID="{0AA65FE6-6907-42AD-95E2-FE896B462012}" presName="comp" presStyleCnt="0"/>
      <dgm:spPr/>
      <dgm:t>
        <a:bodyPr/>
        <a:lstStyle/>
        <a:p>
          <a:endParaRPr lang="en-US"/>
        </a:p>
      </dgm:t>
    </dgm:pt>
    <dgm:pt modelId="{FD63C35F-6E8F-4DE4-A913-7D7F679499D3}" type="pres">
      <dgm:prSet presAssocID="{0AA65FE6-6907-42AD-95E2-FE896B462012}" presName="box" presStyleLbl="node1" presStyleIdx="1" presStyleCnt="3"/>
      <dgm:spPr/>
      <dgm:t>
        <a:bodyPr/>
        <a:lstStyle/>
        <a:p>
          <a:endParaRPr lang="en-US"/>
        </a:p>
      </dgm:t>
    </dgm:pt>
    <dgm:pt modelId="{1C7DBE30-36CF-429B-8D21-86DEBEA98712}" type="pres">
      <dgm:prSet presAssocID="{0AA65FE6-6907-42AD-95E2-FE896B462012}" presName="img" presStyleLbl="fgImgPlace1" presStyleIdx="1" presStyleCnt="3" custScaleX="772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0185FD-9FBA-407D-B8F0-FA63BB56C06B}" type="pres">
      <dgm:prSet presAssocID="{0AA65FE6-6907-42AD-95E2-FE896B4620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E61B4-EFFA-42B7-92B3-3454CDD815CD}" type="pres">
      <dgm:prSet presAssocID="{8BCFDFD5-C513-4741-8F30-EC96A2377E06}" presName="spacer" presStyleCnt="0"/>
      <dgm:spPr/>
      <dgm:t>
        <a:bodyPr/>
        <a:lstStyle/>
        <a:p>
          <a:endParaRPr lang="en-US"/>
        </a:p>
      </dgm:t>
    </dgm:pt>
    <dgm:pt modelId="{40FF5D9B-D981-42DA-88E4-5AC466585652}" type="pres">
      <dgm:prSet presAssocID="{BC78D82E-0C41-4187-B4CC-D584EF97065A}" presName="comp" presStyleCnt="0"/>
      <dgm:spPr/>
      <dgm:t>
        <a:bodyPr/>
        <a:lstStyle/>
        <a:p>
          <a:endParaRPr lang="en-US"/>
        </a:p>
      </dgm:t>
    </dgm:pt>
    <dgm:pt modelId="{1FF80824-0AEB-4A5B-8436-2F9FEB739356}" type="pres">
      <dgm:prSet presAssocID="{BC78D82E-0C41-4187-B4CC-D584EF97065A}" presName="box" presStyleLbl="node1" presStyleIdx="2" presStyleCnt="3"/>
      <dgm:spPr/>
      <dgm:t>
        <a:bodyPr/>
        <a:lstStyle/>
        <a:p>
          <a:endParaRPr lang="en-US"/>
        </a:p>
      </dgm:t>
    </dgm:pt>
    <dgm:pt modelId="{A1E401CA-25FD-4062-B746-3749BAC6A380}" type="pres">
      <dgm:prSet presAssocID="{BC78D82E-0C41-4187-B4CC-D584EF97065A}" presName="img" presStyleLbl="fgImgPlace1" presStyleIdx="2" presStyleCnt="3" custScaleX="772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9B6119-36A5-4102-AA69-1F6EAA132B56}" type="pres">
      <dgm:prSet presAssocID="{BC78D82E-0C41-4187-B4CC-D584EF9706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5ACD3-0169-4278-8AB3-A597785750EB}" type="presOf" srcId="{BC78D82E-0C41-4187-B4CC-D584EF97065A}" destId="{1FF80824-0AEB-4A5B-8436-2F9FEB739356}" srcOrd="0" destOrd="0" presId="urn:microsoft.com/office/officeart/2005/8/layout/vList4#1"/>
    <dgm:cxn modelId="{E261C1AE-5AA8-45B4-A89A-A75113C92573}" type="presOf" srcId="{C4E938C9-88BC-42DF-B8ED-F896CED0A481}" destId="{79749E25-BE08-48C1-9C78-F48B95FAAEE5}" srcOrd="0" destOrd="2" presId="urn:microsoft.com/office/officeart/2005/8/layout/vList4#1"/>
    <dgm:cxn modelId="{78FE8EBB-55B3-4A67-8939-6AD70DA3438F}" srcId="{1BF9FA3B-DB34-463C-A5A8-478C739D8C92}" destId="{16C21F94-505D-4F94-B431-E969979E92C7}" srcOrd="0" destOrd="0" parTransId="{66070383-D4F1-4ABD-B197-6FD3B562B02E}" sibTransId="{C5C0C8EB-5975-4D77-8A1E-CC489C13174D}"/>
    <dgm:cxn modelId="{A03A2A3C-0F35-4A1A-84D7-390B79AEE325}" srcId="{16921D26-6FCB-48FD-B206-17E52A1B5B49}" destId="{0AA65FE6-6907-42AD-95E2-FE896B462012}" srcOrd="1" destOrd="0" parTransId="{D5760DAE-5293-470B-9435-F0DC0F710B0C}" sibTransId="{8BCFDFD5-C513-4741-8F30-EC96A2377E06}"/>
    <dgm:cxn modelId="{8C5AB891-775E-4C01-84AC-FEF4E3CC9E56}" type="presOf" srcId="{0AA65FE6-6907-42AD-95E2-FE896B462012}" destId="{FD63C35F-6E8F-4DE4-A913-7D7F679499D3}" srcOrd="0" destOrd="0" presId="urn:microsoft.com/office/officeart/2005/8/layout/vList4#1"/>
    <dgm:cxn modelId="{BA648824-6940-4C0C-9A1A-189C858CF0FF}" srcId="{BC78D82E-0C41-4187-B4CC-D584EF97065A}" destId="{34D6C59E-4D66-42C8-A6A3-BA56D8EA271B}" srcOrd="0" destOrd="0" parTransId="{E03CB47E-D9FF-4C21-A661-FB4760FA2A74}" sibTransId="{7E8F595C-B0D6-43E5-8247-B53E54CC621A}"/>
    <dgm:cxn modelId="{E63E489A-586B-4312-884C-58FEA3D85142}" type="presOf" srcId="{BA73E2B8-C645-4A76-A972-C55E729CA954}" destId="{FD63C35F-6E8F-4DE4-A913-7D7F679499D3}" srcOrd="0" destOrd="2" presId="urn:microsoft.com/office/officeart/2005/8/layout/vList4#1"/>
    <dgm:cxn modelId="{2BF6A8B8-DE53-44A3-B3C6-A7AF22A19305}" type="presOf" srcId="{34D6C59E-4D66-42C8-A6A3-BA56D8EA271B}" destId="{009B6119-36A5-4102-AA69-1F6EAA132B56}" srcOrd="1" destOrd="1" presId="urn:microsoft.com/office/officeart/2005/8/layout/vList4#1"/>
    <dgm:cxn modelId="{41397875-F274-460C-BDBD-4E19A5FD915D}" type="presOf" srcId="{16C21F94-505D-4F94-B431-E969979E92C7}" destId="{7325FCF6-4CF5-4108-946D-915A8B80B71F}" srcOrd="1" destOrd="1" presId="urn:microsoft.com/office/officeart/2005/8/layout/vList4#1"/>
    <dgm:cxn modelId="{22D8E106-52A9-4F63-8410-750821789A47}" srcId="{16921D26-6FCB-48FD-B206-17E52A1B5B49}" destId="{1BF9FA3B-DB34-463C-A5A8-478C739D8C92}" srcOrd="0" destOrd="0" parTransId="{9C42F45A-5EA4-48C0-B018-30E5153C21CB}" sibTransId="{DF1EA8ED-BFD0-4F95-BF19-A1882DA31FB5}"/>
    <dgm:cxn modelId="{13316F9C-8521-42C9-B9F7-3DFEA3BA43B8}" srcId="{1BF9FA3B-DB34-463C-A5A8-478C739D8C92}" destId="{C4E938C9-88BC-42DF-B8ED-F896CED0A481}" srcOrd="1" destOrd="0" parTransId="{48548781-BAA8-44F3-9BA9-85AC766ED7AC}" sibTransId="{369F5A6B-9F62-4462-ABC3-A06237FD06A4}"/>
    <dgm:cxn modelId="{4C595CF4-636F-442C-8287-3CD63240C78D}" type="presOf" srcId="{1BF9FA3B-DB34-463C-A5A8-478C739D8C92}" destId="{7325FCF6-4CF5-4108-946D-915A8B80B71F}" srcOrd="1" destOrd="0" presId="urn:microsoft.com/office/officeart/2005/8/layout/vList4#1"/>
    <dgm:cxn modelId="{1163821D-996E-4802-96C8-95EDD2D01461}" type="presOf" srcId="{16C21F94-505D-4F94-B431-E969979E92C7}" destId="{79749E25-BE08-48C1-9C78-F48B95FAAEE5}" srcOrd="0" destOrd="1" presId="urn:microsoft.com/office/officeart/2005/8/layout/vList4#1"/>
    <dgm:cxn modelId="{70DC1909-D8A8-4A95-BC75-B1B14009B0BD}" type="presOf" srcId="{34D6C59E-4D66-42C8-A6A3-BA56D8EA271B}" destId="{1FF80824-0AEB-4A5B-8436-2F9FEB739356}" srcOrd="0" destOrd="1" presId="urn:microsoft.com/office/officeart/2005/8/layout/vList4#1"/>
    <dgm:cxn modelId="{A40A3097-E97A-45AB-AEF7-DADFEA3C44AC}" type="presOf" srcId="{BC78D82E-0C41-4187-B4CC-D584EF97065A}" destId="{009B6119-36A5-4102-AA69-1F6EAA132B56}" srcOrd="1" destOrd="0" presId="urn:microsoft.com/office/officeart/2005/8/layout/vList4#1"/>
    <dgm:cxn modelId="{738FB2DB-92E4-4D0C-97FF-0849C09CD8BE}" type="presOf" srcId="{BB970B46-84A7-47AE-BAC0-8F635452D464}" destId="{710185FD-9FBA-407D-B8F0-FA63BB56C06B}" srcOrd="1" destOrd="1" presId="urn:microsoft.com/office/officeart/2005/8/layout/vList4#1"/>
    <dgm:cxn modelId="{3F622EED-4C2F-415E-8063-E094CAF5444B}" type="presOf" srcId="{0AA65FE6-6907-42AD-95E2-FE896B462012}" destId="{710185FD-9FBA-407D-B8F0-FA63BB56C06B}" srcOrd="1" destOrd="0" presId="urn:microsoft.com/office/officeart/2005/8/layout/vList4#1"/>
    <dgm:cxn modelId="{43CC988F-E91B-4042-B0D6-D85A46AACE88}" srcId="{16921D26-6FCB-48FD-B206-17E52A1B5B49}" destId="{BC78D82E-0C41-4187-B4CC-D584EF97065A}" srcOrd="2" destOrd="0" parTransId="{81ACE509-3FD8-4983-BCB5-0624E725E022}" sibTransId="{0D4E7AD6-4CF9-4E34-A815-15DF88F8C260}"/>
    <dgm:cxn modelId="{D49054F7-8389-4F5D-88A2-26CB9A6381E4}" type="presOf" srcId="{16921D26-6FCB-48FD-B206-17E52A1B5B49}" destId="{B157D10F-FCEF-4057-A379-3E60A493744C}" srcOrd="0" destOrd="0" presId="urn:microsoft.com/office/officeart/2005/8/layout/vList4#1"/>
    <dgm:cxn modelId="{51BA8D05-33D1-4249-AE53-FB5854DDC77A}" srcId="{0AA65FE6-6907-42AD-95E2-FE896B462012}" destId="{BB970B46-84A7-47AE-BAC0-8F635452D464}" srcOrd="0" destOrd="0" parTransId="{D9157F21-4433-41D0-8CFF-FDDAAE0443EA}" sibTransId="{0CC51145-EEE3-4311-843F-D12EB16A62E1}"/>
    <dgm:cxn modelId="{EC20A5EB-25B3-476E-9477-0E3F725E660B}" type="presOf" srcId="{C4E938C9-88BC-42DF-B8ED-F896CED0A481}" destId="{7325FCF6-4CF5-4108-946D-915A8B80B71F}" srcOrd="1" destOrd="2" presId="urn:microsoft.com/office/officeart/2005/8/layout/vList4#1"/>
    <dgm:cxn modelId="{A9829D17-E1A2-49C3-ABD8-DF989465CB7F}" type="presOf" srcId="{BB970B46-84A7-47AE-BAC0-8F635452D464}" destId="{FD63C35F-6E8F-4DE4-A913-7D7F679499D3}" srcOrd="0" destOrd="1" presId="urn:microsoft.com/office/officeart/2005/8/layout/vList4#1"/>
    <dgm:cxn modelId="{2EAC3451-8A60-4306-BC20-441ACA2B278A}" type="presOf" srcId="{BA73E2B8-C645-4A76-A972-C55E729CA954}" destId="{710185FD-9FBA-407D-B8F0-FA63BB56C06B}" srcOrd="1" destOrd="2" presId="urn:microsoft.com/office/officeart/2005/8/layout/vList4#1"/>
    <dgm:cxn modelId="{6BA40044-CBC2-4C37-A228-0B37E5E192ED}" srcId="{0AA65FE6-6907-42AD-95E2-FE896B462012}" destId="{BA73E2B8-C645-4A76-A972-C55E729CA954}" srcOrd="1" destOrd="0" parTransId="{B6788611-0DE0-4F84-92A0-A29FE193DB63}" sibTransId="{EF996F94-CC84-4703-9638-4F71C15A52CC}"/>
    <dgm:cxn modelId="{9F58C7C7-1F63-4BCF-90A5-AEF040DE6A8B}" type="presOf" srcId="{1BF9FA3B-DB34-463C-A5A8-478C739D8C92}" destId="{79749E25-BE08-48C1-9C78-F48B95FAAEE5}" srcOrd="0" destOrd="0" presId="urn:microsoft.com/office/officeart/2005/8/layout/vList4#1"/>
    <dgm:cxn modelId="{8ACE79AC-BF18-4D61-8B79-D72091A9907B}" type="presParOf" srcId="{B157D10F-FCEF-4057-A379-3E60A493744C}" destId="{8ECDAB65-84AD-42BD-8435-DADAC53FA1D6}" srcOrd="0" destOrd="0" presId="urn:microsoft.com/office/officeart/2005/8/layout/vList4#1"/>
    <dgm:cxn modelId="{602A934D-FA5E-4970-8EA7-E6C387C80AFC}" type="presParOf" srcId="{8ECDAB65-84AD-42BD-8435-DADAC53FA1D6}" destId="{79749E25-BE08-48C1-9C78-F48B95FAAEE5}" srcOrd="0" destOrd="0" presId="urn:microsoft.com/office/officeart/2005/8/layout/vList4#1"/>
    <dgm:cxn modelId="{C3C5F114-2D9F-43EC-9AD7-5410EC456CDC}" type="presParOf" srcId="{8ECDAB65-84AD-42BD-8435-DADAC53FA1D6}" destId="{6103EAC9-2627-4B99-80BD-8B1FA2953C93}" srcOrd="1" destOrd="0" presId="urn:microsoft.com/office/officeart/2005/8/layout/vList4#1"/>
    <dgm:cxn modelId="{C17C7B73-BE1D-4A1A-B23A-64A973232EFD}" type="presParOf" srcId="{8ECDAB65-84AD-42BD-8435-DADAC53FA1D6}" destId="{7325FCF6-4CF5-4108-946D-915A8B80B71F}" srcOrd="2" destOrd="0" presId="urn:microsoft.com/office/officeart/2005/8/layout/vList4#1"/>
    <dgm:cxn modelId="{0604E2B6-6786-47CE-9B16-714E51B1FC0E}" type="presParOf" srcId="{B157D10F-FCEF-4057-A379-3E60A493744C}" destId="{B7E9A3AA-124B-407A-B514-35A54E3E0373}" srcOrd="1" destOrd="0" presId="urn:microsoft.com/office/officeart/2005/8/layout/vList4#1"/>
    <dgm:cxn modelId="{8F334BC9-DD6B-46A0-BFDC-90B9CF977B41}" type="presParOf" srcId="{B157D10F-FCEF-4057-A379-3E60A493744C}" destId="{84D9FBAD-9356-47CC-BD97-EC6C68AB74E6}" srcOrd="2" destOrd="0" presId="urn:microsoft.com/office/officeart/2005/8/layout/vList4#1"/>
    <dgm:cxn modelId="{49D52C97-C6C7-4111-8612-6C4E860913B5}" type="presParOf" srcId="{84D9FBAD-9356-47CC-BD97-EC6C68AB74E6}" destId="{FD63C35F-6E8F-4DE4-A913-7D7F679499D3}" srcOrd="0" destOrd="0" presId="urn:microsoft.com/office/officeart/2005/8/layout/vList4#1"/>
    <dgm:cxn modelId="{C5811F1B-0BB9-4A27-81DA-58806DDA90E6}" type="presParOf" srcId="{84D9FBAD-9356-47CC-BD97-EC6C68AB74E6}" destId="{1C7DBE30-36CF-429B-8D21-86DEBEA98712}" srcOrd="1" destOrd="0" presId="urn:microsoft.com/office/officeart/2005/8/layout/vList4#1"/>
    <dgm:cxn modelId="{17235174-037E-474E-BCC4-38E8336DBAC6}" type="presParOf" srcId="{84D9FBAD-9356-47CC-BD97-EC6C68AB74E6}" destId="{710185FD-9FBA-407D-B8F0-FA63BB56C06B}" srcOrd="2" destOrd="0" presId="urn:microsoft.com/office/officeart/2005/8/layout/vList4#1"/>
    <dgm:cxn modelId="{E10BEFBC-110C-4B66-9A14-C8C86BE812FA}" type="presParOf" srcId="{B157D10F-FCEF-4057-A379-3E60A493744C}" destId="{A93E61B4-EFFA-42B7-92B3-3454CDD815CD}" srcOrd="3" destOrd="0" presId="urn:microsoft.com/office/officeart/2005/8/layout/vList4#1"/>
    <dgm:cxn modelId="{1A6E074D-CBB7-448E-9AFC-634BD811372C}" type="presParOf" srcId="{B157D10F-FCEF-4057-A379-3E60A493744C}" destId="{40FF5D9B-D981-42DA-88E4-5AC466585652}" srcOrd="4" destOrd="0" presId="urn:microsoft.com/office/officeart/2005/8/layout/vList4#1"/>
    <dgm:cxn modelId="{82856E17-4EFE-4EF4-962C-B23338FBB034}" type="presParOf" srcId="{40FF5D9B-D981-42DA-88E4-5AC466585652}" destId="{1FF80824-0AEB-4A5B-8436-2F9FEB739356}" srcOrd="0" destOrd="0" presId="urn:microsoft.com/office/officeart/2005/8/layout/vList4#1"/>
    <dgm:cxn modelId="{6A52C3A0-7FB3-4247-8E66-3CDA67D4C97E}" type="presParOf" srcId="{40FF5D9B-D981-42DA-88E4-5AC466585652}" destId="{A1E401CA-25FD-4062-B746-3749BAC6A380}" srcOrd="1" destOrd="0" presId="urn:microsoft.com/office/officeart/2005/8/layout/vList4#1"/>
    <dgm:cxn modelId="{F66FDABF-367B-4206-8BD4-235EB1098850}" type="presParOf" srcId="{40FF5D9B-D981-42DA-88E4-5AC466585652}" destId="{009B6119-36A5-4102-AA69-1F6EAA132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8029B-61FA-47C0-AB20-37C78A0E183A}">
      <dsp:nvSpPr>
        <dsp:cNvPr id="0" name=""/>
        <dsp:cNvSpPr/>
      </dsp:nvSpPr>
      <dsp:spPr>
        <a:xfrm>
          <a:off x="0" y="306381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General technology we developed for JavaScript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Can use for performance optimizations, etc.</a:t>
          </a:r>
          <a:endParaRPr lang="en-US" sz="2000" kern="1200" dirty="0"/>
        </a:p>
      </dsp:txBody>
      <dsp:txXfrm>
        <a:off x="0" y="306381"/>
        <a:ext cx="8229600" cy="1134000"/>
      </dsp:txXfrm>
    </dsp:sp>
    <dsp:sp modelId="{B866C477-7CFC-4F50-A7D4-AC331A188ED9}">
      <dsp:nvSpPr>
        <dsp:cNvPr id="0" name=""/>
        <dsp:cNvSpPr/>
      </dsp:nvSpPr>
      <dsp:spPr>
        <a:xfrm>
          <a:off x="411480" y="11181"/>
          <a:ext cx="57607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Static analysis for JavaScript</a:t>
          </a:r>
          <a:endParaRPr lang="en-US" sz="2000" kern="1200" dirty="0"/>
        </a:p>
      </dsp:txBody>
      <dsp:txXfrm>
        <a:off x="440301" y="40002"/>
        <a:ext cx="5703078" cy="532758"/>
      </dsp:txXfrm>
    </dsp:sp>
    <dsp:sp modelId="{6AA6D122-41BE-457C-B83E-414E81A4EC67}">
      <dsp:nvSpPr>
        <dsp:cNvPr id="0" name=""/>
        <dsp:cNvSpPr/>
      </dsp:nvSpPr>
      <dsp:spPr>
        <a:xfrm>
          <a:off x="0" y="1843581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 to enforce security and reliability policies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Analyze Web widgets</a:t>
          </a:r>
          <a:endParaRPr lang="en-US" sz="2000" kern="1200" dirty="0"/>
        </a:p>
      </dsp:txBody>
      <dsp:txXfrm>
        <a:off x="0" y="1843581"/>
        <a:ext cx="8229600" cy="1134000"/>
      </dsp:txXfrm>
    </dsp:sp>
    <dsp:sp modelId="{CFF1FA93-C6F9-4A99-8CF1-4DAB3130AD7D}">
      <dsp:nvSpPr>
        <dsp:cNvPr id="0" name=""/>
        <dsp:cNvSpPr/>
      </dsp:nvSpPr>
      <dsp:spPr>
        <a:xfrm>
          <a:off x="411480" y="1548381"/>
          <a:ext cx="5760720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This paper</a:t>
          </a:r>
          <a:endParaRPr lang="en-US" sz="2000" kern="1200" dirty="0"/>
        </a:p>
      </dsp:txBody>
      <dsp:txXfrm>
        <a:off x="440301" y="1577202"/>
        <a:ext cx="5703078" cy="532758"/>
      </dsp:txXfrm>
    </dsp:sp>
    <dsp:sp modelId="{F2937C8F-3860-4E34-A5D0-3973D1D06005}">
      <dsp:nvSpPr>
        <dsp:cNvPr id="0" name=""/>
        <dsp:cNvSpPr/>
      </dsp:nvSpPr>
      <dsp:spPr>
        <a:xfrm>
          <a:off x="0" y="3380781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JavaScript language subsets (do a little of)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JavaScript code rewriting (do a little of)</a:t>
          </a:r>
          <a:endParaRPr lang="en-US" sz="2000" kern="1200" dirty="0"/>
        </a:p>
      </dsp:txBody>
      <dsp:txXfrm>
        <a:off x="0" y="3380781"/>
        <a:ext cx="8229600" cy="1134000"/>
      </dsp:txXfrm>
    </dsp:sp>
    <dsp:sp modelId="{C26BBD5E-583D-4F53-855B-29ECCF037C4D}">
      <dsp:nvSpPr>
        <dsp:cNvPr id="0" name=""/>
        <dsp:cNvSpPr/>
      </dsp:nvSpPr>
      <dsp:spPr>
        <a:xfrm>
          <a:off x="411480" y="3085581"/>
          <a:ext cx="5760720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Focus on </a:t>
          </a:r>
          <a:r>
            <a:rPr lang="en-US" sz="2000" i="1" kern="1200" dirty="0" smtClean="0"/>
            <a:t>whole program analysis. </a:t>
          </a:r>
          <a:r>
            <a:rPr lang="en-US" sz="2000" kern="1200" dirty="0" smtClean="0"/>
            <a:t>Contrast with:</a:t>
          </a:r>
          <a:endParaRPr lang="en-US" sz="2000" kern="1200" dirty="0"/>
        </a:p>
      </dsp:txBody>
      <dsp:txXfrm>
        <a:off x="440301" y="3114402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503D-05E6-49B6-A38D-35EA0C6FF658}">
      <dsp:nvSpPr>
        <dsp:cNvPr id="0" name=""/>
        <dsp:cNvSpPr/>
      </dsp:nvSpPr>
      <dsp:spPr>
        <a:xfrm>
          <a:off x="1077" y="2599787"/>
          <a:ext cx="1243577" cy="621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Input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program</a:t>
          </a:r>
          <a:endParaRPr lang="en-US" sz="1600" kern="1200" dirty="0"/>
        </a:p>
      </dsp:txBody>
      <dsp:txXfrm>
        <a:off x="19289" y="2617999"/>
        <a:ext cx="1207153" cy="585364"/>
      </dsp:txXfrm>
    </dsp:sp>
    <dsp:sp modelId="{D46F8D43-A9BD-486D-8FEE-E4BCB10443B9}">
      <dsp:nvSpPr>
        <dsp:cNvPr id="0" name=""/>
        <dsp:cNvSpPr/>
      </dsp:nvSpPr>
      <dsp:spPr>
        <a:xfrm rot="17566553">
          <a:off x="850906" y="2308699"/>
          <a:ext cx="1284928" cy="19226"/>
        </a:xfrm>
        <a:custGeom>
          <a:avLst/>
          <a:gdLst/>
          <a:ahLst/>
          <a:cxnLst/>
          <a:rect l="0" t="0" r="0" b="0"/>
          <a:pathLst>
            <a:path>
              <a:moveTo>
                <a:pt x="0" y="9613"/>
              </a:moveTo>
              <a:lnTo>
                <a:pt x="1284928" y="96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566553">
        <a:off x="1461247" y="2286189"/>
        <a:ext cx="64246" cy="64246"/>
      </dsp:txXfrm>
    </dsp:sp>
    <dsp:sp modelId="{19FBBB8C-6466-46F2-B344-6F1895BBF1D1}">
      <dsp:nvSpPr>
        <dsp:cNvPr id="0" name=""/>
        <dsp:cNvSpPr/>
      </dsp:nvSpPr>
      <dsp:spPr>
        <a:xfrm>
          <a:off x="1742086" y="1415049"/>
          <a:ext cx="1243577" cy="621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JavaScript</a:t>
          </a:r>
          <a:r>
            <a:rPr lang="en-US" sz="1600" kern="1200" baseline="-25000" dirty="0" err="1" smtClean="0"/>
            <a:t>SAFE</a:t>
          </a:r>
          <a:endParaRPr lang="en-US" sz="1600" kern="1200" baseline="-25000" dirty="0"/>
        </a:p>
      </dsp:txBody>
      <dsp:txXfrm>
        <a:off x="1760298" y="1433261"/>
        <a:ext cx="1207153" cy="585364"/>
      </dsp:txXfrm>
    </dsp:sp>
    <dsp:sp modelId="{08897BFD-4A39-4704-9B4F-F34779783916}">
      <dsp:nvSpPr>
        <dsp:cNvPr id="0" name=""/>
        <dsp:cNvSpPr/>
      </dsp:nvSpPr>
      <dsp:spPr>
        <a:xfrm>
          <a:off x="2985663" y="1716331"/>
          <a:ext cx="497430" cy="19226"/>
        </a:xfrm>
        <a:custGeom>
          <a:avLst/>
          <a:gdLst/>
          <a:ahLst/>
          <a:cxnLst/>
          <a:rect l="0" t="0" r="0" b="0"/>
          <a:pathLst>
            <a:path>
              <a:moveTo>
                <a:pt x="0" y="9613"/>
              </a:moveTo>
              <a:lnTo>
                <a:pt x="497430" y="96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1943" y="1713508"/>
        <a:ext cx="24871" cy="24871"/>
      </dsp:txXfrm>
    </dsp:sp>
    <dsp:sp modelId="{65917841-32C9-41FE-B6B7-4D85DF7E2D9B}">
      <dsp:nvSpPr>
        <dsp:cNvPr id="0" name=""/>
        <dsp:cNvSpPr/>
      </dsp:nvSpPr>
      <dsp:spPr>
        <a:xfrm>
          <a:off x="3483094" y="1415049"/>
          <a:ext cx="1926027" cy="621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Sound</a:t>
          </a:r>
          <a:endParaRPr lang="en-US" sz="1600" kern="1200" dirty="0"/>
        </a:p>
      </dsp:txBody>
      <dsp:txXfrm>
        <a:off x="3501306" y="1433261"/>
        <a:ext cx="1889603" cy="585364"/>
      </dsp:txXfrm>
    </dsp:sp>
    <dsp:sp modelId="{DCAA480D-E51E-4188-BFF4-A7C40FFF94A9}">
      <dsp:nvSpPr>
        <dsp:cNvPr id="0" name=""/>
        <dsp:cNvSpPr/>
      </dsp:nvSpPr>
      <dsp:spPr>
        <a:xfrm>
          <a:off x="1244655" y="2901068"/>
          <a:ext cx="497430" cy="19226"/>
        </a:xfrm>
        <a:custGeom>
          <a:avLst/>
          <a:gdLst/>
          <a:ahLst/>
          <a:cxnLst/>
          <a:rect l="0" t="0" r="0" b="0"/>
          <a:pathLst>
            <a:path>
              <a:moveTo>
                <a:pt x="0" y="9613"/>
              </a:moveTo>
              <a:lnTo>
                <a:pt x="497430" y="96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80934" y="2898245"/>
        <a:ext cx="24871" cy="24871"/>
      </dsp:txXfrm>
    </dsp:sp>
    <dsp:sp modelId="{108BFA25-0B7A-4A16-BE38-9F9725CD7ED6}">
      <dsp:nvSpPr>
        <dsp:cNvPr id="0" name=""/>
        <dsp:cNvSpPr/>
      </dsp:nvSpPr>
      <dsp:spPr>
        <a:xfrm>
          <a:off x="1742086" y="2599787"/>
          <a:ext cx="1243577" cy="621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JavaScript</a:t>
          </a:r>
          <a:r>
            <a:rPr lang="en-US" sz="1600" kern="1200" baseline="-25000" dirty="0" err="1" smtClean="0"/>
            <a:t>GK</a:t>
          </a:r>
          <a:endParaRPr lang="en-US" sz="1600" kern="1200" dirty="0"/>
        </a:p>
      </dsp:txBody>
      <dsp:txXfrm>
        <a:off x="1760298" y="2617999"/>
        <a:ext cx="1207153" cy="585364"/>
      </dsp:txXfrm>
    </dsp:sp>
    <dsp:sp modelId="{26DD1A35-E480-4EC3-BA51-E38B8BC88CB9}">
      <dsp:nvSpPr>
        <dsp:cNvPr id="0" name=""/>
        <dsp:cNvSpPr/>
      </dsp:nvSpPr>
      <dsp:spPr>
        <a:xfrm>
          <a:off x="2985663" y="2901068"/>
          <a:ext cx="497430" cy="19226"/>
        </a:xfrm>
        <a:custGeom>
          <a:avLst/>
          <a:gdLst/>
          <a:ahLst/>
          <a:cxnLst/>
          <a:rect l="0" t="0" r="0" b="0"/>
          <a:pathLst>
            <a:path>
              <a:moveTo>
                <a:pt x="0" y="9613"/>
              </a:moveTo>
              <a:lnTo>
                <a:pt x="497430" y="96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1943" y="2898245"/>
        <a:ext cx="24871" cy="24871"/>
      </dsp:txXfrm>
    </dsp:sp>
    <dsp:sp modelId="{0A0E04EB-C0B7-4A49-BA7B-3F91F21E81AE}">
      <dsp:nvSpPr>
        <dsp:cNvPr id="0" name=""/>
        <dsp:cNvSpPr/>
      </dsp:nvSpPr>
      <dsp:spPr>
        <a:xfrm>
          <a:off x="3483094" y="2599787"/>
          <a:ext cx="1926027" cy="621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Sound with instrumentation</a:t>
          </a:r>
          <a:endParaRPr lang="en-US" sz="1600" kern="1200" dirty="0"/>
        </a:p>
      </dsp:txBody>
      <dsp:txXfrm>
        <a:off x="3501306" y="2617999"/>
        <a:ext cx="1889603" cy="585364"/>
      </dsp:txXfrm>
    </dsp:sp>
    <dsp:sp modelId="{9B6D6855-ABE1-45A0-85DB-3925640C3F29}">
      <dsp:nvSpPr>
        <dsp:cNvPr id="0" name=""/>
        <dsp:cNvSpPr/>
      </dsp:nvSpPr>
      <dsp:spPr>
        <a:xfrm rot="4003928">
          <a:off x="863759" y="3479471"/>
          <a:ext cx="1259221" cy="19226"/>
        </a:xfrm>
        <a:custGeom>
          <a:avLst/>
          <a:gdLst/>
          <a:ahLst/>
          <a:cxnLst/>
          <a:rect l="0" t="0" r="0" b="0"/>
          <a:pathLst>
            <a:path>
              <a:moveTo>
                <a:pt x="0" y="9613"/>
              </a:moveTo>
              <a:lnTo>
                <a:pt x="1259221" y="96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003928">
        <a:off x="1461890" y="3457604"/>
        <a:ext cx="62961" cy="62961"/>
      </dsp:txXfrm>
    </dsp:sp>
    <dsp:sp modelId="{D7466A7C-C191-4C75-9D4A-2CE8B5134210}">
      <dsp:nvSpPr>
        <dsp:cNvPr id="0" name=""/>
        <dsp:cNvSpPr/>
      </dsp:nvSpPr>
      <dsp:spPr>
        <a:xfrm>
          <a:off x="1742086" y="3756593"/>
          <a:ext cx="1243577" cy="621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Everything else</a:t>
          </a:r>
          <a:endParaRPr lang="en-US" sz="1600" kern="1200" dirty="0"/>
        </a:p>
      </dsp:txBody>
      <dsp:txXfrm>
        <a:off x="1760298" y="3774805"/>
        <a:ext cx="1207153" cy="585364"/>
      </dsp:txXfrm>
    </dsp:sp>
    <dsp:sp modelId="{2CF8FCFE-ADDB-45DD-88FB-38B8FA78DD31}">
      <dsp:nvSpPr>
        <dsp:cNvPr id="0" name=""/>
        <dsp:cNvSpPr/>
      </dsp:nvSpPr>
      <dsp:spPr>
        <a:xfrm>
          <a:off x="2985663" y="4057875"/>
          <a:ext cx="497430" cy="19226"/>
        </a:xfrm>
        <a:custGeom>
          <a:avLst/>
          <a:gdLst/>
          <a:ahLst/>
          <a:cxnLst/>
          <a:rect l="0" t="0" r="0" b="0"/>
          <a:pathLst>
            <a:path>
              <a:moveTo>
                <a:pt x="0" y="9613"/>
              </a:moveTo>
              <a:lnTo>
                <a:pt x="497430" y="96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1943" y="4055052"/>
        <a:ext cx="24871" cy="24871"/>
      </dsp:txXfrm>
    </dsp:sp>
    <dsp:sp modelId="{3403F555-4C94-4D73-B944-739C0DCF9586}">
      <dsp:nvSpPr>
        <dsp:cNvPr id="0" name=""/>
        <dsp:cNvSpPr/>
      </dsp:nvSpPr>
      <dsp:spPr>
        <a:xfrm>
          <a:off x="3483094" y="3756593"/>
          <a:ext cx="1926027" cy="621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guarantees</a:t>
          </a:r>
          <a:endParaRPr lang="en-US" sz="1600" kern="1200" dirty="0"/>
        </a:p>
      </dsp:txBody>
      <dsp:txXfrm>
        <a:off x="3501306" y="3774805"/>
        <a:ext cx="1889603" cy="585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54309-1350-4136-B76A-A722C3F8000F}">
      <dsp:nvSpPr>
        <dsp:cNvPr id="0" name=""/>
        <dsp:cNvSpPr/>
      </dsp:nvSpPr>
      <dsp:spPr>
        <a:xfrm rot="5400000">
          <a:off x="-77453" y="80123"/>
          <a:ext cx="516359" cy="3614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1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183395"/>
        <a:ext cx="361451" cy="154908"/>
      </dsp:txXfrm>
    </dsp:sp>
    <dsp:sp modelId="{47291D19-DA8C-4D14-8A47-239030A15284}">
      <dsp:nvSpPr>
        <dsp:cNvPr id="0" name=""/>
        <dsp:cNvSpPr/>
      </dsp:nvSpPr>
      <dsp:spPr>
        <a:xfrm rot="5400000">
          <a:off x="2070308" y="-1706187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libri" pitchFamily="34" charset="0"/>
              <a:cs typeface="Calibri" pitchFamily="34" charset="0"/>
            </a:rPr>
            <a:t>Alert calls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19054"/>
        <a:ext cx="3736964" cy="302865"/>
      </dsp:txXfrm>
    </dsp:sp>
    <dsp:sp modelId="{3305E3A2-BC51-4E57-8AFD-63AB29CA1F86}">
      <dsp:nvSpPr>
        <dsp:cNvPr id="0" name=""/>
        <dsp:cNvSpPr/>
      </dsp:nvSpPr>
      <dsp:spPr>
        <a:xfrm rot="5400000">
          <a:off x="-77453" y="529261"/>
          <a:ext cx="516359" cy="3614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2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632533"/>
        <a:ext cx="361451" cy="154908"/>
      </dsp:txXfrm>
    </dsp:sp>
    <dsp:sp modelId="{D0E4DE42-48C6-4CCB-B211-B599CE0214E5}">
      <dsp:nvSpPr>
        <dsp:cNvPr id="0" name=""/>
        <dsp:cNvSpPr/>
      </dsp:nvSpPr>
      <dsp:spPr>
        <a:xfrm rot="5400000">
          <a:off x="2070308" y="-1257049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libri" pitchFamily="34" charset="0"/>
              <a:cs typeface="Calibri" pitchFamily="34" charset="0"/>
            </a:rPr>
            <a:t>Frozen violations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468192"/>
        <a:ext cx="3736964" cy="302865"/>
      </dsp:txXfrm>
    </dsp:sp>
    <dsp:sp modelId="{5AE64C4F-6F74-4C6F-8C4A-6AE49F215B39}">
      <dsp:nvSpPr>
        <dsp:cNvPr id="0" name=""/>
        <dsp:cNvSpPr/>
      </dsp:nvSpPr>
      <dsp:spPr>
        <a:xfrm rot="5400000">
          <a:off x="-77453" y="978399"/>
          <a:ext cx="516359" cy="3614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3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1081671"/>
        <a:ext cx="361451" cy="154908"/>
      </dsp:txXfrm>
    </dsp:sp>
    <dsp:sp modelId="{175AA702-FB6E-437D-9EB3-FC1E0B162C39}">
      <dsp:nvSpPr>
        <dsp:cNvPr id="0" name=""/>
        <dsp:cNvSpPr/>
      </dsp:nvSpPr>
      <dsp:spPr>
        <a:xfrm rot="5400000">
          <a:off x="2070308" y="-807912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latin typeface="Calibri" pitchFamily="34" charset="0"/>
              <a:cs typeface="Calibri" pitchFamily="34" charset="0"/>
            </a:rPr>
            <a:t>Document.write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917329"/>
        <a:ext cx="3736964" cy="302865"/>
      </dsp:txXfrm>
    </dsp:sp>
    <dsp:sp modelId="{FA8EF8E4-2389-4245-8C7F-A8F61FA1B8C3}">
      <dsp:nvSpPr>
        <dsp:cNvPr id="0" name=""/>
        <dsp:cNvSpPr/>
      </dsp:nvSpPr>
      <dsp:spPr>
        <a:xfrm rot="5400000">
          <a:off x="-77453" y="1427536"/>
          <a:ext cx="516359" cy="3614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4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1530808"/>
        <a:ext cx="361451" cy="154908"/>
      </dsp:txXfrm>
    </dsp:sp>
    <dsp:sp modelId="{603CDD2A-A500-460B-8441-8AB1B09A62BA}">
      <dsp:nvSpPr>
        <dsp:cNvPr id="0" name=""/>
        <dsp:cNvSpPr/>
      </dsp:nvSpPr>
      <dsp:spPr>
        <a:xfrm rot="5400000">
          <a:off x="2070308" y="-358774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libri" pitchFamily="34" charset="0"/>
              <a:cs typeface="Calibri" pitchFamily="34" charset="0"/>
            </a:rPr>
            <a:t>Location assign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1366467"/>
        <a:ext cx="3736964" cy="302865"/>
      </dsp:txXfrm>
    </dsp:sp>
    <dsp:sp modelId="{AA63E7FB-39C8-4DB8-8A5A-6C3ECEF61DDB}">
      <dsp:nvSpPr>
        <dsp:cNvPr id="0" name=""/>
        <dsp:cNvSpPr/>
      </dsp:nvSpPr>
      <dsp:spPr>
        <a:xfrm rot="5400000">
          <a:off x="-77453" y="1876674"/>
          <a:ext cx="516359" cy="3614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5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1979946"/>
        <a:ext cx="361451" cy="154908"/>
      </dsp:txXfrm>
    </dsp:sp>
    <dsp:sp modelId="{A49E2214-A8F0-4FB5-98D0-C6349014851A}">
      <dsp:nvSpPr>
        <dsp:cNvPr id="0" name=""/>
        <dsp:cNvSpPr/>
      </dsp:nvSpPr>
      <dsp:spPr>
        <a:xfrm rot="5400000">
          <a:off x="2070308" y="90362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libri" pitchFamily="34" charset="0"/>
              <a:cs typeface="Calibri" pitchFamily="34" charset="0"/>
            </a:rPr>
            <a:t>Location change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1815603"/>
        <a:ext cx="3736964" cy="302865"/>
      </dsp:txXfrm>
    </dsp:sp>
    <dsp:sp modelId="{C8EB7489-C014-4F0C-ADD5-9CCBF9767568}">
      <dsp:nvSpPr>
        <dsp:cNvPr id="0" name=""/>
        <dsp:cNvSpPr/>
      </dsp:nvSpPr>
      <dsp:spPr>
        <a:xfrm rot="5400000">
          <a:off x="-77453" y="2325811"/>
          <a:ext cx="516359" cy="3614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6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2429083"/>
        <a:ext cx="361451" cy="154908"/>
      </dsp:txXfrm>
    </dsp:sp>
    <dsp:sp modelId="{2CFC5F90-2226-4A70-AA19-C1833F787F23}">
      <dsp:nvSpPr>
        <dsp:cNvPr id="0" name=""/>
        <dsp:cNvSpPr/>
      </dsp:nvSpPr>
      <dsp:spPr>
        <a:xfrm rot="5400000">
          <a:off x="2070308" y="539500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libri" pitchFamily="34" charset="0"/>
              <a:cs typeface="Calibri" pitchFamily="34" charset="0"/>
            </a:rPr>
            <a:t>Window open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2264741"/>
        <a:ext cx="3736964" cy="302865"/>
      </dsp:txXfrm>
    </dsp:sp>
    <dsp:sp modelId="{D6A27EC9-C75A-4559-883B-0D1236EF8841}">
      <dsp:nvSpPr>
        <dsp:cNvPr id="0" name=""/>
        <dsp:cNvSpPr/>
      </dsp:nvSpPr>
      <dsp:spPr>
        <a:xfrm rot="5400000">
          <a:off x="-77453" y="2774949"/>
          <a:ext cx="516359" cy="3614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7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2878221"/>
        <a:ext cx="361451" cy="154908"/>
      </dsp:txXfrm>
    </dsp:sp>
    <dsp:sp modelId="{E375B4BC-BDD3-46C2-9FAB-0F0CD1FC854C}">
      <dsp:nvSpPr>
        <dsp:cNvPr id="0" name=""/>
        <dsp:cNvSpPr/>
      </dsp:nvSpPr>
      <dsp:spPr>
        <a:xfrm rot="5400000">
          <a:off x="2070308" y="988638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latin typeface="Calibri" pitchFamily="34" charset="0"/>
              <a:cs typeface="Calibri" pitchFamily="34" charset="0"/>
            </a:rPr>
            <a:t>XMLHttpRequest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2713879"/>
        <a:ext cx="3736964" cy="302865"/>
      </dsp:txXfrm>
    </dsp:sp>
    <dsp:sp modelId="{742769D7-FAA9-4C2E-B62B-FD654C9B4CB6}">
      <dsp:nvSpPr>
        <dsp:cNvPr id="0" name=""/>
        <dsp:cNvSpPr/>
      </dsp:nvSpPr>
      <dsp:spPr>
        <a:xfrm rot="5400000">
          <a:off x="-77453" y="3224087"/>
          <a:ext cx="516359" cy="3614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8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3327359"/>
        <a:ext cx="361451" cy="154908"/>
      </dsp:txXfrm>
    </dsp:sp>
    <dsp:sp modelId="{5F3F5043-AD67-4436-BEA7-270E147B9EA0}">
      <dsp:nvSpPr>
        <dsp:cNvPr id="0" name=""/>
        <dsp:cNvSpPr/>
      </dsp:nvSpPr>
      <dsp:spPr>
        <a:xfrm rot="5400000">
          <a:off x="2070308" y="1437775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libri" pitchFamily="34" charset="0"/>
              <a:cs typeface="Calibri" pitchFamily="34" charset="0"/>
            </a:rPr>
            <a:t>Global store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3163016"/>
        <a:ext cx="3736964" cy="302865"/>
      </dsp:txXfrm>
    </dsp:sp>
    <dsp:sp modelId="{630FDABB-DBF5-44A4-BD2B-43870A1D21E9}">
      <dsp:nvSpPr>
        <dsp:cNvPr id="0" name=""/>
        <dsp:cNvSpPr/>
      </dsp:nvSpPr>
      <dsp:spPr>
        <a:xfrm rot="5400000">
          <a:off x="-77453" y="3673224"/>
          <a:ext cx="516359" cy="3614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07/7/7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  <a:cs typeface="Calibri" pitchFamily="34" charset="0"/>
            </a:rPr>
            <a:t>9</a:t>
          </a:r>
          <a:endParaRPr lang="en-US" sz="1000" b="1" kern="1200" dirty="0">
            <a:latin typeface="Calibri" pitchFamily="34" charset="0"/>
            <a:cs typeface="Calibri" pitchFamily="34" charset="0"/>
          </a:endParaRPr>
        </a:p>
      </dsp:txBody>
      <dsp:txXfrm>
        <a:off x="2" y="3776496"/>
        <a:ext cx="361451" cy="154908"/>
      </dsp:txXfrm>
    </dsp:sp>
    <dsp:sp modelId="{11B09671-3B99-432A-9FD3-95D0B1EC6864}">
      <dsp:nvSpPr>
        <dsp:cNvPr id="0" name=""/>
        <dsp:cNvSpPr/>
      </dsp:nvSpPr>
      <dsp:spPr>
        <a:xfrm rot="5400000">
          <a:off x="2070308" y="1886913"/>
          <a:ext cx="335633" cy="3753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latin typeface="Calibri" pitchFamily="34" charset="0"/>
              <a:cs typeface="Calibri" pitchFamily="34" charset="0"/>
            </a:rPr>
            <a:t>ActiveXExecute</a:t>
          </a:r>
          <a:r>
            <a:rPr lang="en-US" sz="1900" b="1" kern="1200" dirty="0" smtClean="0">
              <a:latin typeface="Calibri" pitchFamily="34" charset="0"/>
              <a:cs typeface="Calibri" pitchFamily="34" charset="0"/>
            </a:rPr>
            <a:t> (taint)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361451" y="3612154"/>
        <a:ext cx="3736964" cy="302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49E25-BE08-48C1-9C78-F48B95FAAEE5}">
      <dsp:nvSpPr>
        <dsp:cNvPr id="0" name=""/>
        <dsp:cNvSpPr/>
      </dsp:nvSpPr>
      <dsp:spPr>
        <a:xfrm>
          <a:off x="0" y="0"/>
          <a:ext cx="4572000" cy="914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Warnings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1,341 warnings found total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Span 684 widgets</a:t>
          </a:r>
        </a:p>
      </dsp:txBody>
      <dsp:txXfrm>
        <a:off x="1005830" y="0"/>
        <a:ext cx="3566169" cy="914300"/>
      </dsp:txXfrm>
    </dsp:sp>
    <dsp:sp modelId="{6103EAC9-2627-4B99-80BD-8B1FA2953C93}">
      <dsp:nvSpPr>
        <dsp:cNvPr id="0" name=""/>
        <dsp:cNvSpPr/>
      </dsp:nvSpPr>
      <dsp:spPr>
        <a:xfrm>
          <a:off x="195406" y="91430"/>
          <a:ext cx="706447" cy="731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3C35F-6E8F-4DE4-A913-7D7F679499D3}">
      <dsp:nvSpPr>
        <dsp:cNvPr id="0" name=""/>
        <dsp:cNvSpPr/>
      </dsp:nvSpPr>
      <dsp:spPr>
        <a:xfrm>
          <a:off x="0" y="1005731"/>
          <a:ext cx="4572000" cy="9143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False positives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113 false positives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2 widgets</a:t>
          </a:r>
          <a:endParaRPr lang="en-US" sz="1400" kern="1200" dirty="0"/>
        </a:p>
      </dsp:txBody>
      <dsp:txXfrm>
        <a:off x="1005830" y="1005731"/>
        <a:ext cx="3566169" cy="914300"/>
      </dsp:txXfrm>
    </dsp:sp>
    <dsp:sp modelId="{1C7DBE30-36CF-429B-8D21-86DEBEA98712}">
      <dsp:nvSpPr>
        <dsp:cNvPr id="0" name=""/>
        <dsp:cNvSpPr/>
      </dsp:nvSpPr>
      <dsp:spPr>
        <a:xfrm>
          <a:off x="195406" y="1097161"/>
          <a:ext cx="706447" cy="731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80824-0AEB-4A5B-8436-2F9FEB739356}">
      <dsp:nvSpPr>
        <dsp:cNvPr id="0" name=""/>
        <dsp:cNvSpPr/>
      </dsp:nvSpPr>
      <dsp:spPr>
        <a:xfrm>
          <a:off x="0" y="2011462"/>
          <a:ext cx="4572000" cy="9143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Manual inspection effort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Took</a:t>
          </a:r>
          <a:r>
            <a:rPr kumimoji="0" lang="en-US" sz="14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us about 12 hours to check these</a:t>
          </a:r>
          <a:endParaRPr lang="en-US" sz="1400" kern="1200" dirty="0"/>
        </a:p>
      </dsp:txBody>
      <dsp:txXfrm>
        <a:off x="1005830" y="2011462"/>
        <a:ext cx="3566169" cy="914300"/>
      </dsp:txXfrm>
    </dsp:sp>
    <dsp:sp modelId="{A1E401CA-25FD-4062-B746-3749BAC6A380}">
      <dsp:nvSpPr>
        <dsp:cNvPr id="0" name=""/>
        <dsp:cNvSpPr/>
      </dsp:nvSpPr>
      <dsp:spPr>
        <a:xfrm>
          <a:off x="195406" y="2102892"/>
          <a:ext cx="706447" cy="731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F6BD0-AEDF-4BA8-B200-8505947686C3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36C44-1A33-444A-BE52-85AE680CC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26675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</a:t>
            </a:r>
            <a:r>
              <a:rPr lang="en-US" baseline="0" dirty="0" smtClean="0"/>
              <a:t> policy early on – alert is too toy of a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10118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Pointer-analysis is a building block for our </a:t>
            </a:r>
            <a:r>
              <a:rPr lang="en-US" smtClean="0"/>
              <a:t>policies. Analysis</a:t>
            </a:r>
            <a:r>
              <a:rPr lang="en-US" baseline="0" smtClean="0"/>
              <a:t> </a:t>
            </a:r>
            <a:r>
              <a:rPr lang="en-US" baseline="0" dirty="0" smtClean="0"/>
              <a:t>is highly declarative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08370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5E88-BE41-4A65-912C-02673558C9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r>
              <a:rPr lang="en-US" baseline="0" dirty="0" smtClean="0"/>
              <a:t> this up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7685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90383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idea of this exercise is that static analysis of JavaScript is very 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8690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we are trying to address</a:t>
            </a:r>
            <a:r>
              <a:rPr lang="en-US" baseline="0" dirty="0" smtClean="0"/>
              <a:t> is “Can we reason about JavaScript code?” So, here’s the setup. There’s a developer who produces JavaScript code. Like, alert(‘hi’). What does that do? It brings up a dialog box. Suppose we want to limit that behavior. This is what Gatekeeper tries to do statically.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59755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with the full JavaScript language with a lot of nasty features and </a:t>
            </a:r>
            <a:r>
              <a:rPr lang="en-US" smtClean="0"/>
              <a:t>throw away</a:t>
            </a:r>
            <a:r>
              <a:rPr lang="en-US" baseline="0" smtClean="0"/>
              <a:t> a bunch of them.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37913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be wondering, I’ve see </a:t>
            </a:r>
            <a:r>
              <a:rPr lang="en-US" dirty="0" err="1" smtClean="0"/>
              <a:t>eval</a:t>
            </a:r>
            <a:r>
              <a:rPr lang="en-US" dirty="0" smtClean="0"/>
              <a:t>, Function, etc. But what’s wrong with unresolve</a:t>
            </a:r>
            <a:r>
              <a:rPr lang="en-US" baseline="0" dirty="0" smtClean="0"/>
              <a:t>d array accesses? Well, this is what.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87293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make a point that despite removing</a:t>
            </a:r>
            <a:r>
              <a:rPr lang="en-US" baseline="0" dirty="0" smtClean="0"/>
              <a:t> things, much is analyzable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378379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might be wondering: are these subsets too restrictive? Are they useful in practice?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5104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6C44-1A33-444A-BE52-85AE680CC6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287374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F89-CAAC-4757-8ADB-C3185BF4B8BE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07/7/12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1889-2C64-4F8C-A4BF-CB08477F4EC5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090-E820-48D1-9284-F2DFDF7EF11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6840-F223-4DA4-BF41-1BB69546AD6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C4C4-8512-4932-BB67-1C961160BA63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EB2-6D85-4444-90C1-ECC5890635CB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E5C8-0E31-462D-8E68-627493ED20EE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poi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846A-303C-4F41-B44D-66CD3396B6E3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spl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971800" cy="579120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304800"/>
            <a:ext cx="5105400" cy="5821363"/>
          </a:xfrm>
        </p:spPr>
        <p:txBody>
          <a:bodyPr/>
          <a:lstStyle>
            <a:lvl1pPr>
              <a:lnSpc>
                <a:spcPct val="150000"/>
              </a:lnSpc>
              <a:defRPr sz="2600" b="1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Font typeface="Wingdings" pitchFamily="2" charset="2"/>
              <a:buChar char="q"/>
              <a:defRPr sz="2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0DE6-3CC5-45F9-A0AE-CA897DD4E8B8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point spl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971800" cy="579120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304800"/>
            <a:ext cx="5105400" cy="5821363"/>
          </a:xfrm>
        </p:spPr>
        <p:txBody>
          <a:bodyPr/>
          <a:lstStyle>
            <a:lvl1pPr>
              <a:lnSpc>
                <a:spcPct val="150000"/>
              </a:lnSpc>
              <a:defRPr sz="2600" b="1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Font typeface="Wingdings" pitchFamily="2" charset="2"/>
              <a:buChar char="q"/>
              <a:defRPr sz="2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2D0-D60F-473D-A330-85E57E1E9596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07/7/12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point split'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971800" cy="579120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304800"/>
            <a:ext cx="5105400" cy="5821363"/>
          </a:xfrm>
        </p:spPr>
        <p:txBody>
          <a:bodyPr/>
          <a:lstStyle>
            <a:lvl1pPr>
              <a:lnSpc>
                <a:spcPct val="150000"/>
              </a:lnSpc>
              <a:defRPr sz="2600" b="1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Font typeface="Wingdings" pitchFamily="2" charset="2"/>
              <a:buChar char="q"/>
              <a:defRPr sz="2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CC7-673F-4A36-A024-7CD3A237E47E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07/7/12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poi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C6BB-3683-4229-AE32-2B672616E441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scillaneous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D91F-BE00-4448-A521-24367C56888C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1DA-E94F-4571-AE73-69B23FD70C9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F0BE-9BEE-49F0-BA14-32EB59E9B5AE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89E1-4CB4-481D-B696-47D56D101425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4" r:id="rId3"/>
    <p:sldLayoutId id="2147483915" r:id="rId4"/>
    <p:sldLayoutId id="2147483916" r:id="rId5"/>
    <p:sldLayoutId id="2147483912" r:id="rId6"/>
    <p:sldLayoutId id="2147483913" r:id="rId7"/>
    <p:sldLayoutId id="2147483903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</p:sldLayoutIdLst>
  <p:transition xmlns:p14="http://schemas.microsoft.com/office/powerpoint/2007/7/12/main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229600" cy="4571999"/>
          </a:xfrm>
        </p:spPr>
        <p:txBody>
          <a:bodyPr>
            <a:normAutofit fontScale="90000"/>
          </a:bodyPr>
          <a:lstStyle/>
          <a:p>
            <a:pPr algn="r"/>
            <a:r>
              <a:rPr lang="en-US" sz="8900" b="1" dirty="0" smtClean="0">
                <a:effectLst/>
                <a:latin typeface="Calibri" pitchFamily="34" charset="0"/>
                <a:ea typeface="Tahoma" pitchFamily="34" charset="0"/>
                <a:cs typeface="Calibri" pitchFamily="34" charset="0"/>
              </a:rPr>
              <a:t>Gatekeeper</a:t>
            </a:r>
            <a: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Mostly Static Enforcement of </a:t>
            </a:r>
            <a:b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Security &amp; Reliability Policies for JavaScript Code</a:t>
            </a:r>
            <a:endParaRPr lang="en-US" sz="36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5410200"/>
            <a:ext cx="7924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Salvatore Guarnieri, University of Washington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Ben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Livshits, Microsoft Research</a:t>
            </a:r>
            <a:endParaRPr lang="en-US" sz="2400" b="1" dirty="0">
              <a:solidFill>
                <a:srgbClr xmlns:mc="http://schemas.openxmlformats.org/markup-compatibility/2006" xmlns:a14="http://schemas.microsoft.com/office/drawing/2007/7/7/main" val="FFFF00" mc:Ignorable=""/>
              </a:solidFill>
            </a:endParaRPr>
          </a:p>
          <a:p>
            <a:pPr algn="l">
              <a:lnSpc>
                <a:spcPct val="150000"/>
              </a:lnSpc>
            </a:pPr>
            <a:endParaRPr lang="en-US" sz="2400" b="1" dirty="0">
              <a:solidFill>
                <a:srgbClr xmlns:mc="http://schemas.openxmlformats.org/markup-compatibility/2006" xmlns:a14="http://schemas.microsoft.com/office/drawing/2007/7/7/main" val="FFFF00" mc:Ignorable=""/>
              </a:solidFill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1"/>
            <a:ext cx="213464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>
            <a:off x="2819400" y="2667000"/>
            <a:ext cx="3505200" cy="228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Gatekeeper: Deployment Step on Widget Host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02806"/>
            <a:ext cx="1869034" cy="1773936"/>
          </a:xfrm>
          <a:prstGeom prst="rect">
            <a:avLst/>
          </a:prstGeom>
          <a:noFill/>
        </p:spPr>
      </p:pic>
      <p:pic>
        <p:nvPicPr>
          <p:cNvPr id="6" name="Picture 2" descr="C:\tmp\Temporary Internet Files\Content.IE5\VXDWZ1LM\MCj012988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02806"/>
            <a:ext cx="2335794" cy="2335794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3810000" y="1702806"/>
            <a:ext cx="1499286" cy="1981200"/>
            <a:chOff x="3810000" y="4191000"/>
            <a:chExt cx="1499286" cy="1981200"/>
          </a:xfrm>
        </p:grpSpPr>
        <p:pic>
          <p:nvPicPr>
            <p:cNvPr id="2055" name="Picture 7" descr="C:\tmp\Temporary Internet Files\Content.IE5\N08JOVHX\MCj0197438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4191000"/>
              <a:ext cx="1283024" cy="1809938"/>
            </a:xfrm>
            <a:prstGeom prst="rect">
              <a:avLst/>
            </a:prstGeom>
            <a:noFill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5486400"/>
              <a:ext cx="889686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533402" y="4419600"/>
            <a:ext cx="213488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ourier New" pitchFamily="49" charset="0"/>
              </a:rPr>
              <a:t>Widget: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ourier New" pitchFamily="49" charset="0"/>
              </a:rPr>
              <a:t>     …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alert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(‘hi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’);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ourier New" pitchFamily="49" charset="0"/>
              </a:rPr>
              <a:t>…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61" name="Picture 13" descr="C:\tmp\Temporary Internet Files\Content.IE5\WWMEY35Y\MCj0426052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191000"/>
            <a:ext cx="1275522" cy="1333500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4495800" y="3810000"/>
            <a:ext cx="3810000" cy="2590800"/>
          </a:xfrm>
          <a:prstGeom prst="wedgeRoundRectCallout">
            <a:avLst>
              <a:gd name="adj1" fmla="val -49509"/>
              <a:gd name="adj2" fmla="val -114245"/>
              <a:gd name="adj3" fmla="val 16667"/>
            </a:avLst>
          </a:prstGeom>
          <a:solidFill>
            <a:srgbClr xmlns:mc="http://schemas.openxmlformats.org/markup-compatibility/2006" xmlns:a14="http://schemas.microsoft.com/office/drawing/2007/7/7/main" val="002060" mc:Ignorable="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Hosting site: control widgets by enforcing policies:</a:t>
            </a:r>
          </a:p>
          <a:p>
            <a:pPr algn="ctr">
              <a:lnSpc>
                <a:spcPct val="150000"/>
              </a:lnSpc>
            </a:pPr>
            <a:endParaRPr lang="en-US" sz="2000" b="1" dirty="0" smtClean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No alert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No redirects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No </a:t>
            </a:r>
            <a:r>
              <a:rPr lang="en-US" sz="2000" b="1" dirty="0" err="1" smtClean="0"/>
              <a:t>document.write</a:t>
            </a:r>
            <a:endParaRPr lang="en-US" sz="2000" b="1" dirty="0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3282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81 2.59259E-6 L 0.66667 -0.1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Statically analyzable subset </a:t>
            </a:r>
            <a:r>
              <a:rPr lang="en-US" sz="2400" b="1" dirty="0" err="1" smtClean="0"/>
              <a:t>JavaScript</a:t>
            </a:r>
            <a:r>
              <a:rPr lang="en-US" sz="2400" b="1" baseline="-25000" dirty="0" err="1" smtClean="0"/>
              <a:t>SAFE</a:t>
            </a:r>
            <a:endParaRPr lang="en-US" sz="2400" b="1" baseline="-250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Points-to analysis for JavaScript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Formulate nine security &amp; reliability policies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Experiments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Entire JavaScript…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F27-F662-4FD9-9FCA-70691FD62D1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1752600"/>
            <a:ext cx="64008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/>
              <a:t>EcmaScript-262</a:t>
            </a:r>
          </a:p>
          <a:p>
            <a:endParaRPr lang="en-US" b="1" dirty="0"/>
          </a:p>
          <a:p>
            <a:endParaRPr lang="en-US" b="1" dirty="0" smtClean="0"/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 = new Function(“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”);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e.call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    “do”+”cu”+”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ment.write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(”…”);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 = new          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  Function(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(“%65%76%61%6C”));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e.call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(“do”+”cu”+”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ment.write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(”…”);</a:t>
            </a: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 algn="ctr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dirty="0" smtClean="0"/>
              <a:t> &amp; Friends…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F27-F662-4FD9-9FCA-70691FD62D1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1752600"/>
            <a:ext cx="64008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err="1" smtClean="0"/>
              <a:t>EcmaScript</a:t>
            </a:r>
            <a:r>
              <a:rPr lang="en-US" b="1" dirty="0" smtClean="0"/>
              <a:t> 262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33600" y="2438400"/>
            <a:ext cx="5257800" cy="388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eval</a:t>
            </a:r>
            <a:endParaRPr lang="en-US" b="1" dirty="0" smtClean="0">
              <a:solidFill>
                <a:srgbClr xmlns:mc="http://schemas.openxmlformats.org/markup-compatibility/2006" xmlns:a14="http://schemas.microsoft.com/office/drawing/2007/7/7/main" val="FF0000" mc:Ignorable="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setTimeout</a:t>
            </a:r>
            <a:endParaRPr lang="en-US" b="1" dirty="0" smtClean="0">
              <a:solidFill>
                <a:srgbClr xmlns:mc="http://schemas.openxmlformats.org/markup-compatibility/2006" xmlns:a14="http://schemas.microsoft.com/office/drawing/2007/7/7/main" val="FF0000" mc:Ignorable="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setInterval</a:t>
            </a:r>
            <a:endParaRPr lang="en-US" b="1" dirty="0" smtClean="0">
              <a:solidFill>
                <a:srgbClr xmlns:mc="http://schemas.openxmlformats.org/markup-compatibility/2006" xmlns:a14="http://schemas.microsoft.com/office/drawing/2007/7/7/main" val="FF0000" mc:Ignorable="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- Function</a:t>
            </a:r>
          </a:p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- with</a:t>
            </a:r>
          </a:p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ourier New" pitchFamily="49" charset="0"/>
                <a:cs typeface="Courier New" pitchFamily="49" charset="0"/>
              </a:rPr>
              <a:t>- arguments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Calibri" pitchFamily="34" charset="0"/>
                <a:cs typeface="Calibri" pitchFamily="34" charset="0"/>
              </a:rPr>
              <a:t>array</a:t>
            </a:r>
          </a:p>
          <a:p>
            <a:r>
              <a:rPr lang="en-US" dirty="0" smtClean="0"/>
              <a:t>-----------------------</a:t>
            </a:r>
          </a:p>
          <a:p>
            <a:r>
              <a:rPr lang="en-US" dirty="0" smtClean="0"/>
              <a:t>= </a:t>
            </a:r>
            <a:r>
              <a:rPr lang="en-US" b="1" dirty="0" err="1" smtClean="0"/>
              <a:t>JavaScript</a:t>
            </a:r>
            <a:r>
              <a:rPr lang="en-US" b="1" baseline="-25000" dirty="0" err="1" smtClean="0"/>
              <a:t>GK</a:t>
            </a:r>
            <a:endParaRPr lang="en-US" b="1" baseline="-25000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Unresolved Array Accesses…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F27-F662-4FD9-9FCA-70691FD62D1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1752600"/>
            <a:ext cx="64008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err="1" smtClean="0"/>
              <a:t>EcmaScript</a:t>
            </a:r>
            <a:r>
              <a:rPr lang="en-US" b="1" dirty="0" smtClean="0"/>
              <a:t> 262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438400"/>
            <a:ext cx="5562600" cy="388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err="1" smtClean="0"/>
              <a:t>JavaScript</a:t>
            </a:r>
            <a:r>
              <a:rPr lang="en-US" b="1" baseline="-25000" dirty="0" err="1" smtClean="0"/>
              <a:t>GK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14600" y="3048000"/>
            <a:ext cx="47244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-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innerHTML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 assignments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- non-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const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 array access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 smtClean="0"/>
              <a:t>--------------------------------</a:t>
            </a:r>
          </a:p>
          <a:p>
            <a:r>
              <a:rPr lang="en-US" dirty="0" smtClean="0"/>
              <a:t>= </a:t>
            </a:r>
            <a:r>
              <a:rPr lang="en-US" b="1" dirty="0" err="1" smtClean="0"/>
              <a:t>JavaScript</a:t>
            </a:r>
            <a:r>
              <a:rPr lang="en-US" b="1" baseline="-25000" dirty="0" err="1" smtClean="0"/>
              <a:t>SAFE</a:t>
            </a:r>
            <a:endParaRPr lang="en-US" b="1" baseline="-250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181600" y="4495800"/>
            <a:ext cx="3200400" cy="1295400"/>
          </a:xfrm>
          <a:prstGeom prst="wedgeRoundRectCallout">
            <a:avLst>
              <a:gd name="adj1" fmla="val -39170"/>
              <a:gd name="adj2" fmla="val -1052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var</a:t>
            </a:r>
            <a:r>
              <a:rPr lang="en-US" b="1" dirty="0" smtClean="0"/>
              <a:t> z = </a:t>
            </a:r>
            <a:r>
              <a:rPr lang="en-US" b="1" dirty="0"/>
              <a:t>‘</a:t>
            </a:r>
            <a:r>
              <a:rPr lang="en-US" b="1" dirty="0" err="1" smtClean="0"/>
              <a:t>ev</a:t>
            </a:r>
            <a:r>
              <a:rPr lang="en-US" b="1" dirty="0" smtClean="0"/>
              <a:t>’ + x + ‘al’;</a:t>
            </a:r>
          </a:p>
          <a:p>
            <a:r>
              <a:rPr lang="en-US" b="1" dirty="0" err="1" smtClean="0"/>
              <a:t>var</a:t>
            </a:r>
            <a:r>
              <a:rPr lang="en-US" b="1" dirty="0" smtClean="0"/>
              <a:t> e = document[z];</a:t>
            </a:r>
          </a:p>
          <a:p>
            <a:pPr algn="ctr"/>
            <a:endParaRPr lang="en-US" b="1" dirty="0" smtClean="0"/>
          </a:p>
          <a:p>
            <a:pPr algn="r"/>
            <a:r>
              <a:rPr lang="en-US" dirty="0" err="1" smtClean="0"/>
              <a:t>eval</a:t>
            </a:r>
            <a:r>
              <a:rPr lang="en-US" dirty="0" smtClean="0"/>
              <a:t> is back!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this is Amenable to Analysis!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F27-F662-4FD9-9FCA-70691FD62D1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1752600"/>
            <a:ext cx="64008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err="1" smtClean="0"/>
              <a:t>EcmaScript</a:t>
            </a:r>
            <a:r>
              <a:rPr lang="en-US" b="1" dirty="0" smtClean="0"/>
              <a:t> 262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438400"/>
            <a:ext cx="5715000" cy="388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err="1" smtClean="0"/>
              <a:t>JavaScript</a:t>
            </a:r>
            <a:r>
              <a:rPr lang="en-US" b="1" baseline="-25000" dirty="0" err="1" smtClean="0"/>
              <a:t>GK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14600" y="3048000"/>
            <a:ext cx="49530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err="1" smtClean="0"/>
              <a:t>JavaScript</a:t>
            </a:r>
            <a:r>
              <a:rPr lang="en-US" b="1" baseline="-25000" dirty="0" err="1" smtClean="0"/>
              <a:t>SAFE</a:t>
            </a:r>
            <a:endParaRPr lang="en-US" b="1" baseline="-25000" dirty="0" smtClean="0"/>
          </a:p>
          <a:p>
            <a:r>
              <a:rPr lang="en-US" b="1" baseline="-25000" dirty="0" smtClean="0">
                <a:cs typeface="Consolas" pitchFamily="49" charset="0"/>
              </a:rPr>
              <a:t>s ::= </a:t>
            </a:r>
          </a:p>
          <a:p>
            <a:pPr lvl="1"/>
            <a:r>
              <a:rPr lang="en-US" b="1" baseline="-25000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Consolas" pitchFamily="49" charset="0"/>
              </a:rPr>
              <a:t>// assignments</a:t>
            </a: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v1=v2</a:t>
            </a: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v = </a:t>
            </a:r>
            <a:r>
              <a:rPr lang="en-US" b="1" baseline="-25000" dirty="0" err="1" smtClean="0">
                <a:cs typeface="Consolas" pitchFamily="49" charset="0"/>
              </a:rPr>
              <a:t>bot</a:t>
            </a:r>
            <a:endParaRPr lang="en-US" b="1" baseline="-25000" dirty="0" smtClean="0">
              <a:cs typeface="Consolas" pitchFamily="49" charset="0"/>
            </a:endParaRP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return v</a:t>
            </a:r>
          </a:p>
          <a:p>
            <a:pPr lvl="1"/>
            <a:r>
              <a:rPr lang="en-US" b="1" baseline="-25000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Consolas" pitchFamily="49" charset="0"/>
              </a:rPr>
              <a:t>// calls</a:t>
            </a: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v = new v0(v1,…,</a:t>
            </a:r>
            <a:r>
              <a:rPr lang="en-US" b="1" baseline="-25000" dirty="0" err="1" smtClean="0">
                <a:cs typeface="Consolas" pitchFamily="49" charset="0"/>
              </a:rPr>
              <a:t>vn</a:t>
            </a:r>
            <a:r>
              <a:rPr lang="en-US" b="1" baseline="-25000" dirty="0" smtClean="0">
                <a:cs typeface="Consolas" pitchFamily="49" charset="0"/>
              </a:rPr>
              <a:t>)</a:t>
            </a: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v=v0(vthis,v1,…,</a:t>
            </a:r>
            <a:r>
              <a:rPr lang="en-US" b="1" baseline="-25000" dirty="0" err="1" smtClean="0">
                <a:cs typeface="Consolas" pitchFamily="49" charset="0"/>
              </a:rPr>
              <a:t>vn</a:t>
            </a:r>
            <a:r>
              <a:rPr lang="en-US" b="1" baseline="-25000" dirty="0" smtClean="0">
                <a:cs typeface="Consolas" pitchFamily="49" charset="0"/>
              </a:rPr>
              <a:t>)</a:t>
            </a:r>
          </a:p>
          <a:p>
            <a:pPr lvl="1"/>
            <a:r>
              <a:rPr lang="en-US" b="1" baseline="-25000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Consolas" pitchFamily="49" charset="0"/>
              </a:rPr>
              <a:t>// heap</a:t>
            </a: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v1=v2.f</a:t>
            </a: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v1.f=v2</a:t>
            </a:r>
          </a:p>
          <a:p>
            <a:pPr lvl="1"/>
            <a:r>
              <a:rPr lang="en-US" b="1" baseline="-25000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Consolas" pitchFamily="49" charset="0"/>
              </a:rPr>
              <a:t>// declarations</a:t>
            </a:r>
          </a:p>
          <a:p>
            <a:pPr lvl="1"/>
            <a:r>
              <a:rPr lang="en-US" b="1" baseline="-25000" dirty="0" smtClean="0">
                <a:cs typeface="Consolas" pitchFamily="49" charset="0"/>
              </a:rPr>
              <a:t>v=function(v1,…,</a:t>
            </a:r>
            <a:r>
              <a:rPr lang="en-US" b="1" baseline="-25000" dirty="0" err="1" smtClean="0">
                <a:cs typeface="Consolas" pitchFamily="49" charset="0"/>
              </a:rPr>
              <a:t>vn</a:t>
            </a:r>
            <a:r>
              <a:rPr lang="en-US" b="1" baseline="-25000" dirty="0" smtClean="0">
                <a:cs typeface="Consolas" pitchFamily="49" charset="0"/>
              </a:rPr>
              <a:t>){s}</a:t>
            </a:r>
            <a:endParaRPr lang="en-US" b="1" baseline="-25000" dirty="0">
              <a:cs typeface="Consolas" pitchFamily="49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181600" y="4419600"/>
            <a:ext cx="2819400" cy="1143000"/>
          </a:xfrm>
          <a:prstGeom prst="wedgeRoundRectCallout">
            <a:avLst>
              <a:gd name="adj1" fmla="val -77508"/>
              <a:gd name="adj2" fmla="val -1330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/>
              <a:t>JavaScript</a:t>
            </a:r>
            <a:r>
              <a:rPr lang="en-US" sz="1600" baseline="-25000" dirty="0" err="1"/>
              <a:t>SAFE</a:t>
            </a:r>
            <a:r>
              <a:rPr lang="en-US" sz="1600" dirty="0"/>
              <a:t> – can analyze fully statically without resorting to runtime checks</a:t>
            </a:r>
            <a:endParaRPr lang="en-US" sz="1600" baseline="-25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257800" y="1828800"/>
            <a:ext cx="2819400" cy="1143000"/>
          </a:xfrm>
          <a:prstGeom prst="wedgeRoundRectCallout">
            <a:avLst>
              <a:gd name="adj1" fmla="val -90939"/>
              <a:gd name="adj2" fmla="val 4149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/>
              <a:t>JavaScript</a:t>
            </a:r>
            <a:r>
              <a:rPr lang="en-US" sz="1600" baseline="-25000" dirty="0" err="1"/>
              <a:t>GK</a:t>
            </a:r>
            <a:r>
              <a:rPr lang="en-US" sz="1600" baseline="-25000" dirty="0"/>
              <a:t> </a:t>
            </a:r>
            <a:r>
              <a:rPr lang="en-US" sz="1600" dirty="0"/>
              <a:t>– need basic  instrumentation to prevent runtime code introduction</a:t>
            </a: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Widgets are in the Subsets?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07/7/12/main" val="2170366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1600200"/>
            <a:ext cx="1667316" cy="381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err="1" smtClean="0"/>
              <a:t>JavaScript</a:t>
            </a:r>
            <a:r>
              <a:rPr lang="en-US" b="1" baseline="-25000" dirty="0" err="1" smtClean="0"/>
              <a:t>SAFE</a:t>
            </a:r>
            <a:endParaRPr lang="en-US" b="1" baseline="-25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67400" y="1611868"/>
            <a:ext cx="14990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JavaScript</a:t>
            </a:r>
            <a:r>
              <a:rPr lang="en-US" b="1" baseline="-25000" dirty="0" err="1" smtClean="0"/>
              <a:t>GK</a:t>
            </a:r>
            <a:endParaRPr lang="en-US" b="1" baseline="-250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2438400" y="2705100"/>
            <a:ext cx="4267200" cy="1447800"/>
          </a:xfrm>
          <a:prstGeom prst="roundRect">
            <a:avLst/>
          </a:prstGeom>
          <a:solidFill>
            <a:srgbClr xmlns:mc="http://schemas.openxmlformats.org/markup-compatibility/2006" xmlns:a14="http://schemas.microsoft.com/office/drawing/2007/7/7/main" val="FF0000" mc:Ignorable="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Ultimately, can analyze </a:t>
            </a:r>
          </a:p>
          <a:p>
            <a:pPr algn="ctr"/>
            <a:r>
              <a:rPr lang="en-US" sz="2400" b="1" dirty="0" smtClean="0"/>
              <a:t>65-97% of all widgets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analysis: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ensures that our policy checkers find </a:t>
            </a:r>
            <a:r>
              <a:rPr lang="en-US" i="1" dirty="0" smtClean="0"/>
              <a:t>all</a:t>
            </a:r>
            <a:r>
              <a:rPr lang="en-US" dirty="0" smtClean="0"/>
              <a:t> violations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581400" y="304800"/>
          <a:ext cx="54102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Points-to Analysis in Gatekeeper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2133600"/>
            <a:ext cx="4267200" cy="3535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Points-to analysis</a:t>
            </a:r>
          </a:p>
          <a:p>
            <a:pPr lvl="1"/>
            <a:r>
              <a:rPr lang="en-US" sz="2000" dirty="0" smtClean="0"/>
              <a:t>Inclusion-based</a:t>
            </a:r>
          </a:p>
          <a:p>
            <a:pPr lvl="1"/>
            <a:r>
              <a:rPr lang="en-US" sz="2000" dirty="0" smtClean="0"/>
              <a:t>Field-sensitive</a:t>
            </a:r>
          </a:p>
          <a:p>
            <a:pPr lvl="1"/>
            <a:r>
              <a:rPr lang="en-US" sz="2000" dirty="0" smtClean="0"/>
              <a:t>Build call graph on the fly</a:t>
            </a:r>
          </a:p>
          <a:p>
            <a:endParaRPr lang="en-US" sz="2400" dirty="0" smtClean="0"/>
          </a:p>
          <a:p>
            <a:r>
              <a:rPr lang="en-US" sz="2400" dirty="0" smtClean="0"/>
              <a:t>Tricky issues:</a:t>
            </a:r>
          </a:p>
          <a:p>
            <a:pPr lvl="1"/>
            <a:r>
              <a:rPr lang="en-US" sz="2000" dirty="0" smtClean="0"/>
              <a:t>Prototypes</a:t>
            </a:r>
          </a:p>
          <a:p>
            <a:pPr lvl="1"/>
            <a:r>
              <a:rPr lang="en-US" sz="2000" dirty="0" smtClean="0"/>
              <a:t>Function closures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Analysis is expressed in Datalog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1524000"/>
            <a:ext cx="1981200" cy="4572000"/>
            <a:chOff x="5638800" y="1752600"/>
            <a:chExt cx="1981200" cy="4572000"/>
          </a:xfrm>
        </p:grpSpPr>
        <p:sp>
          <p:nvSpPr>
            <p:cNvPr id="5" name="Flowchart: Magnetic Disk 4"/>
            <p:cNvSpPr/>
            <p:nvPr/>
          </p:nvSpPr>
          <p:spPr>
            <a:xfrm>
              <a:off x="5715000" y="1752600"/>
              <a:ext cx="1905000" cy="1828800"/>
            </a:xfrm>
            <a:prstGeom prst="flowChartMagneticDisk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xmlns:mc="http://schemas.openxmlformats.org/markup-compatibility/2006" xmlns:a14="http://schemas.microsoft.com/office/drawing/2007/7/7/main" val="000000" mc:Ignorable="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Program representation</a:t>
              </a:r>
              <a:endParaRPr lang="en-US" sz="2000" dirty="0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5638800" y="4495800"/>
              <a:ext cx="1905000" cy="182880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PointsTo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var</a:t>
              </a:r>
              <a:r>
                <a:rPr lang="en-US" sz="1600" dirty="0" smtClean="0"/>
                <a:t>, heap)</a:t>
              </a:r>
              <a:endParaRPr lang="en-US" sz="1600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324600" y="3886200"/>
              <a:ext cx="533400" cy="7620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2471" b="3057"/>
          <a:stretch>
            <a:fillRect/>
          </a:stretch>
        </p:blipFill>
        <p:spPr bwMode="auto">
          <a:xfrm>
            <a:off x="1352550" y="2133600"/>
            <a:ext cx="6438900" cy="35814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07/7/12/main" val="2708568811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Catch me if you can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62400" y="381000"/>
            <a:ext cx="4654386" cy="523220"/>
            <a:chOff x="3581400" y="381000"/>
            <a:chExt cx="4654386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3581400" y="381000"/>
              <a:ext cx="29718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alert</a:t>
              </a:r>
              <a:r>
                <a:rPr lang="en-US" sz="28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(‘hi</a:t>
              </a:r>
              <a:r>
                <a:rPr lang="en-US" sz="28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’);</a:t>
              </a:r>
              <a:endParaRPr lang="en-US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2800" y="411778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program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29200" y="1827727"/>
            <a:ext cx="3685113" cy="1144073"/>
            <a:chOff x="4648200" y="1447800"/>
            <a:chExt cx="3685113" cy="1144073"/>
          </a:xfrm>
        </p:grpSpPr>
        <p:pic>
          <p:nvPicPr>
            <p:cNvPr id="5" name="Picture 2" descr="C:\Users\livshits\AppData\Local\Microsoft\Windows\Temporary Internet Files\Content.IE5\CAJ1QQIU\MCj0423848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447800"/>
              <a:ext cx="1041400" cy="1144073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162800" y="1789004"/>
              <a:ext cx="1170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malicious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67200" y="3276600"/>
            <a:ext cx="4572000" cy="1547574"/>
            <a:chOff x="3886200" y="3048000"/>
            <a:chExt cx="4572000" cy="154757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28A0092B-C50C-407e-A947-70E740481C1C">
                  <a14:useLocalDpi xmlns:a14="http://schemas.microsoft.com/office/drawing/2007/7/7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266162"/>
              <a:ext cx="2438400" cy="9352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07/7/7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07/7/7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62800" y="3272135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don’t want to allow alert box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3886200" y="3048000"/>
              <a:ext cx="2514600" cy="1371600"/>
            </a:xfrm>
            <a:prstGeom prst="mathMultiply">
              <a:avLst/>
            </a:prstGeom>
            <a:solidFill>
              <a:srgbClr xmlns:mc="http://schemas.openxmlformats.org/markup-compatibility/2006" xmlns:a14="http://schemas.microsoft.com/office/drawing/2007/7/7/main" val="FF0000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5400" y="4870609"/>
            <a:ext cx="3810000" cy="2215991"/>
            <a:chOff x="4724400" y="4337209"/>
            <a:chExt cx="3810000" cy="2215991"/>
          </a:xfrm>
        </p:grpSpPr>
        <p:sp>
          <p:nvSpPr>
            <p:cNvPr id="3" name="TextBox 2"/>
            <p:cNvSpPr txBox="1"/>
            <p:nvPr/>
          </p:nvSpPr>
          <p:spPr>
            <a:xfrm>
              <a:off x="4724400" y="4337209"/>
              <a:ext cx="100540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en-US" sz="13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9000" y="4845040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can we figure this out statically?</a:t>
              </a:r>
              <a:endPara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Datalog Policy for Preventing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F27-F662-4FD9-9FCA-70691FD62D1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229601" cy="147732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2060" mc:Ignorable="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1.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DocumentWrite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:-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2. 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PointsTo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("global", h1),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3.    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HeapPointsTo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(h1, "document", h2),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4.    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HeapPointsTo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(h2, "write", h3),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5.    	Calls(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h3).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657600"/>
            <a:ext cx="6629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('&lt;Td&gt;&lt;Input Type="Button" Name="' +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'" Value="    " Class="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blokje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wijzig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this.form,this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)"&gt;&lt;/Td&gt;');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0"/>
            <a:ext cx="6629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("&lt;" + "script language='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' type='text/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='");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962400"/>
            <a:ext cx="6629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('&lt;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iframe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id="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dynstuff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="" '+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iframeprops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+'&gt;&lt;/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iframe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&gt;')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err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Policies for Widget Security &amp; Reliability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07/7/12/main" val="2369873328"/>
              </p:ext>
            </p:extLst>
          </p:nvPr>
        </p:nvGraphicFramePr>
        <p:xfrm>
          <a:off x="1752600" y="1600200"/>
          <a:ext cx="411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477000" y="1600200"/>
            <a:ext cx="2209800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Apply to all widgets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77000" y="4267200"/>
            <a:ext cx="22098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Live.com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000" y="5105400"/>
            <a:ext cx="2209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Vista Sidebar only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2400" y="1447800"/>
            <a:ext cx="7010400" cy="4876800"/>
            <a:chOff x="152400" y="1447800"/>
            <a:chExt cx="7010400" cy="4876800"/>
          </a:xfrm>
        </p:grpSpPr>
        <p:grpSp>
          <p:nvGrpSpPr>
            <p:cNvPr id="10" name="Group 9"/>
            <p:cNvGrpSpPr/>
            <p:nvPr/>
          </p:nvGrpSpPr>
          <p:grpSpPr>
            <a:xfrm>
              <a:off x="1066800" y="1447800"/>
              <a:ext cx="6096000" cy="4876800"/>
              <a:chOff x="1524000" y="1447800"/>
              <a:chExt cx="6096000" cy="4876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133600" y="1447800"/>
                <a:ext cx="5486400" cy="4876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800" dirty="0" err="1" smtClean="0"/>
                  <a:t>AlertCalls</a:t>
                </a:r>
                <a:r>
                  <a:rPr lang="en-US" sz="800" dirty="0" smtClean="0"/>
                  <a:t>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)  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(h, "alert", h2), Calls(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, h2)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DocumentWrite</a:t>
                </a:r>
                <a:r>
                  <a:rPr lang="en-US" sz="800" dirty="0" smtClean="0"/>
                  <a:t>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)  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"document", h2),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(h2, "write", h3), Calls(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, h3) .</a:t>
                </a:r>
              </a:p>
              <a:p>
                <a:r>
                  <a:rPr lang="en-US" sz="800" dirty="0" err="1" smtClean="0"/>
                  <a:t>DocumentWrite</a:t>
                </a:r>
                <a:r>
                  <a:rPr lang="en-US" sz="800" dirty="0" smtClean="0"/>
                  <a:t>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)  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"document", h2),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(h2, "</a:t>
                </a:r>
                <a:r>
                  <a:rPr lang="en-US" sz="800" dirty="0" err="1" smtClean="0"/>
                  <a:t>writeln</a:t>
                </a:r>
                <a:r>
                  <a:rPr lang="en-US" sz="800" dirty="0" smtClean="0"/>
                  <a:t>", h3), Calls(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, h3) .</a:t>
                </a:r>
              </a:p>
              <a:p>
                <a:r>
                  <a:rPr lang="en-US" sz="800" dirty="0" err="1" smtClean="0"/>
                  <a:t>InnerHTML</a:t>
                </a:r>
                <a:r>
                  <a:rPr lang="en-US" sz="800" dirty="0" smtClean="0"/>
                  <a:t>(v)        :- Store(v, "</a:t>
                </a:r>
                <a:r>
                  <a:rPr lang="en-US" sz="800" dirty="0" err="1" smtClean="0"/>
                  <a:t>innerHtml</a:t>
                </a:r>
                <a:r>
                  <a:rPr lang="en-US" sz="800" dirty="0" smtClean="0"/>
                  <a:t>", _)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"String", h) .</a:t>
                </a:r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"Date", h) .</a:t>
                </a:r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"Array", h) .</a:t>
                </a:r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"Boolean", h) .</a:t>
                </a:r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"Math", h)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"Function", h) .</a:t>
                </a:r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"Document", h) .</a:t>
                </a:r>
              </a:p>
              <a:p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(h)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"Window", h) .</a:t>
                </a:r>
              </a:p>
              <a:p>
                <a:endParaRPr lang="en-US" sz="800" dirty="0" smtClean="0"/>
              </a:p>
              <a:p>
                <a:r>
                  <a:rPr lang="en-US" sz="800" dirty="0" smtClean="0"/>
                  <a:t>Reaches(h1, f, h2) :-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f, h2) .</a:t>
                </a:r>
              </a:p>
              <a:p>
                <a:r>
                  <a:rPr lang="en-US" sz="800" dirty="0" smtClean="0"/>
                  <a:t>Reaches(h1, f, h2) :-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_, h), Reaches(h, f, h2)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FrozenViolation</a:t>
                </a:r>
                <a:r>
                  <a:rPr lang="en-US" sz="800" dirty="0" smtClean="0"/>
                  <a:t>(v, h1) :- Store(v, _, _),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(v, h1), </a:t>
                </a:r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(h1) .</a:t>
                </a:r>
              </a:p>
              <a:p>
                <a:r>
                  <a:rPr lang="en-US" sz="800" dirty="0" err="1" smtClean="0"/>
                  <a:t>FrozenViolation</a:t>
                </a:r>
                <a:r>
                  <a:rPr lang="en-US" sz="800" dirty="0" smtClean="0"/>
                  <a:t>(v, h1) :- Store(v, _, _),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(v, h1), </a:t>
                </a:r>
                <a:r>
                  <a:rPr lang="en-US" sz="800" dirty="0" err="1" smtClean="0"/>
                  <a:t>BuiltinObject</a:t>
                </a:r>
                <a:r>
                  <a:rPr lang="en-US" sz="800" dirty="0" smtClean="0"/>
                  <a:t>(h2), Reaches(h2, f, h1)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LocationObject</a:t>
                </a:r>
                <a:r>
                  <a:rPr lang="en-US" sz="800" dirty="0" smtClean="0"/>
                  <a:t>(h)        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"location", h) .</a:t>
                </a:r>
              </a:p>
              <a:p>
                <a:r>
                  <a:rPr lang="en-US" sz="800" dirty="0" err="1" smtClean="0"/>
                  <a:t>WindowObject</a:t>
                </a:r>
                <a:r>
                  <a:rPr lang="en-US" sz="800" dirty="0" smtClean="0"/>
                  <a:t>(h)          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"window", h)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StoreToLocationObject</a:t>
                </a:r>
                <a:r>
                  <a:rPr lang="en-US" sz="800" dirty="0" smtClean="0"/>
                  <a:t>(h)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"window", h2), </a:t>
                </a:r>
                <a:r>
                  <a:rPr lang="en-US" sz="800" dirty="0" err="1" smtClean="0"/>
                  <a:t>DirectHeapStoreTo</a:t>
                </a:r>
                <a:r>
                  <a:rPr lang="en-US" sz="800" dirty="0" smtClean="0"/>
                  <a:t>(h2, "location", h) .</a:t>
                </a:r>
              </a:p>
              <a:p>
                <a:r>
                  <a:rPr lang="en-US" sz="800" dirty="0" err="1" smtClean="0"/>
                  <a:t>StoreToLocationObject</a:t>
                </a:r>
                <a:r>
                  <a:rPr lang="en-US" sz="800" dirty="0" smtClean="0"/>
                  <a:t>(h)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"document", h2), </a:t>
                </a:r>
                <a:r>
                  <a:rPr lang="en-US" sz="800" dirty="0" err="1" smtClean="0"/>
                  <a:t>DirectHeapStoreTo</a:t>
                </a:r>
                <a:r>
                  <a:rPr lang="en-US" sz="800" dirty="0" smtClean="0"/>
                  <a:t>(h2, "location", h) .</a:t>
                </a:r>
              </a:p>
              <a:p>
                <a:r>
                  <a:rPr lang="en-US" sz="800" dirty="0" err="1" smtClean="0"/>
                  <a:t>StoreToLocationObject</a:t>
                </a:r>
                <a:r>
                  <a:rPr lang="en-US" sz="800" dirty="0" smtClean="0"/>
                  <a:t>(h)  :- </a:t>
                </a:r>
                <a:r>
                  <a:rPr lang="en-US" sz="800" dirty="0" err="1" smtClean="0"/>
                  <a:t>PointsTo</a:t>
                </a:r>
                <a:r>
                  <a:rPr lang="en-US" sz="800" dirty="0" smtClean="0"/>
                  <a:t>("global", h1), </a:t>
                </a:r>
                <a:r>
                  <a:rPr lang="en-US" sz="800" dirty="0" err="1" smtClean="0"/>
                  <a:t>DirectHeapStoreTo</a:t>
                </a:r>
                <a:r>
                  <a:rPr lang="en-US" sz="800" dirty="0" smtClean="0"/>
                  <a:t>(h1, "location", h)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StoreInLocationObject</a:t>
                </a:r>
                <a:r>
                  <a:rPr lang="en-US" sz="800" dirty="0" smtClean="0"/>
                  <a:t>(h)  :- </a:t>
                </a:r>
                <a:r>
                  <a:rPr lang="en-US" sz="800" dirty="0" err="1" smtClean="0"/>
                  <a:t>LocationObject</a:t>
                </a:r>
                <a:r>
                  <a:rPr lang="en-US" sz="800" dirty="0" smtClean="0"/>
                  <a:t>(h1), </a:t>
                </a:r>
                <a:r>
                  <a:rPr lang="en-US" sz="800" dirty="0" err="1" smtClean="0"/>
                  <a:t>DirectHeapStoreTo</a:t>
                </a:r>
                <a:r>
                  <a:rPr lang="en-US" sz="800" dirty="0" smtClean="0"/>
                  <a:t>(h1, _, h)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CallLocationMethod</a:t>
                </a:r>
                <a:r>
                  <a:rPr lang="en-US" sz="800" dirty="0" smtClean="0"/>
                  <a:t>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)     :- </a:t>
                </a:r>
                <a:r>
                  <a:rPr lang="en-US" sz="800" dirty="0" err="1" smtClean="0"/>
                  <a:t>LocationObject</a:t>
                </a:r>
                <a:r>
                  <a:rPr lang="en-US" sz="800" dirty="0" smtClean="0"/>
                  <a:t>(h),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(h, "assign", h1), Calls(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, h1) .</a:t>
                </a:r>
              </a:p>
              <a:p>
                <a:r>
                  <a:rPr lang="en-US" sz="800" dirty="0" err="1" smtClean="0"/>
                  <a:t>CallLocationMethod</a:t>
                </a:r>
                <a:r>
                  <a:rPr lang="en-US" sz="800" dirty="0" smtClean="0"/>
                  <a:t>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)     :- </a:t>
                </a:r>
                <a:r>
                  <a:rPr lang="en-US" sz="800" dirty="0" err="1" smtClean="0"/>
                  <a:t>LocationObject</a:t>
                </a:r>
                <a:r>
                  <a:rPr lang="en-US" sz="800" dirty="0" smtClean="0"/>
                  <a:t>(h),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(h, "reload", h1), Calls(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, h1) .</a:t>
                </a:r>
              </a:p>
              <a:p>
                <a:r>
                  <a:rPr lang="en-US" sz="800" dirty="0" err="1" smtClean="0"/>
                  <a:t>CallLocationMethod</a:t>
                </a:r>
                <a:r>
                  <a:rPr lang="en-US" sz="800" dirty="0" smtClean="0"/>
                  <a:t>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)     :- </a:t>
                </a:r>
                <a:r>
                  <a:rPr lang="en-US" sz="800" dirty="0" err="1" smtClean="0"/>
                  <a:t>LocationObject</a:t>
                </a:r>
                <a:r>
                  <a:rPr lang="en-US" sz="800" dirty="0" smtClean="0"/>
                  <a:t>(h),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(h, "replace", h1), Calls(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, h1) .</a:t>
                </a:r>
              </a:p>
              <a:p>
                <a:endParaRPr lang="en-US" sz="800" dirty="0" smtClean="0"/>
              </a:p>
              <a:p>
                <a:r>
                  <a:rPr lang="en-US" sz="800" dirty="0" err="1" smtClean="0"/>
                  <a:t>WindowOpenMethodCall</a:t>
                </a:r>
                <a:r>
                  <a:rPr lang="en-US" sz="800" dirty="0" smtClean="0"/>
                  <a:t>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)   :- </a:t>
                </a:r>
                <a:r>
                  <a:rPr lang="en-US" sz="800" dirty="0" err="1" smtClean="0"/>
                  <a:t>WindowObject</a:t>
                </a:r>
                <a:r>
                  <a:rPr lang="en-US" sz="800" dirty="0" smtClean="0"/>
                  <a:t>(h1), </a:t>
                </a:r>
                <a:r>
                  <a:rPr lang="en-US" sz="800" dirty="0" err="1" smtClean="0"/>
                  <a:t>HeapPointsTo</a:t>
                </a:r>
                <a:r>
                  <a:rPr lang="en-US" sz="800" dirty="0" smtClean="0"/>
                  <a:t>(h1, "open", h2), Calls(</a:t>
                </a:r>
                <a:r>
                  <a:rPr lang="en-US" sz="800" dirty="0" err="1" smtClean="0"/>
                  <a:t>i</a:t>
                </a:r>
                <a:r>
                  <a:rPr lang="en-US" sz="800" dirty="0" smtClean="0"/>
                  <a:t>, h2) .</a:t>
                </a:r>
                <a:endParaRPr lang="en-US" sz="800" dirty="0"/>
              </a:p>
            </p:txBody>
          </p:sp>
          <p:sp>
            <p:nvSpPr>
              <p:cNvPr id="9" name="Left Brace 8"/>
              <p:cNvSpPr/>
              <p:nvPr/>
            </p:nvSpPr>
            <p:spPr>
              <a:xfrm>
                <a:off x="1524000" y="1447800"/>
                <a:ext cx="502919" cy="4876800"/>
              </a:xfrm>
              <a:prstGeom prst="leftBrace">
                <a:avLst/>
              </a:prstGeom>
              <a:ln w="38100" cap="rnd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2400" y="3669268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36 lines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Checking Results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162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07/7/12/main" val="516394134"/>
              </p:ext>
            </p:extLst>
          </p:nvPr>
        </p:nvGraphicFramePr>
        <p:xfrm>
          <a:off x="2667000" y="1981200"/>
          <a:ext cx="4572000" cy="292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76800" y="1828800"/>
            <a:ext cx="40386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not more false positives?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Most violations are local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But this is policy-specific – a global taint policy might produce other results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3733800" cy="452431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2060" mc:Ignorable="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common.js:</a:t>
            </a:r>
          </a:p>
          <a:p>
            <a:endParaRPr lang="en-US" b="1" dirty="0" smtClean="0"/>
          </a:p>
          <a:p>
            <a:r>
              <a:rPr lang="en-US" dirty="0" smtClean="0"/>
              <a:t>function </a:t>
            </a:r>
            <a:r>
              <a:rPr lang="en-US" dirty="0" err="1" smtClean="0"/>
              <a:t>MM_preloadImages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var</a:t>
            </a:r>
            <a:r>
              <a:rPr lang="en-US" dirty="0" smtClean="0"/>
              <a:t> d=</a:t>
            </a:r>
            <a:r>
              <a:rPr lang="en-US" dirty="0" err="1" smtClean="0"/>
              <a:t>m_Doc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if(</a:t>
            </a:r>
            <a:r>
              <a:rPr lang="en-US" dirty="0" err="1" smtClean="0"/>
              <a:t>d.images</a:t>
            </a:r>
            <a:r>
              <a:rPr lang="en-US" dirty="0" smtClean="0"/>
              <a:t>){</a:t>
            </a:r>
          </a:p>
          <a:p>
            <a:r>
              <a:rPr lang="en-US" dirty="0" smtClean="0"/>
              <a:t>    if(!</a:t>
            </a:r>
            <a:r>
              <a:rPr lang="en-US" dirty="0" err="1" smtClean="0"/>
              <a:t>d.MM_p</a:t>
            </a:r>
            <a:r>
              <a:rPr lang="en-US" dirty="0" smtClean="0"/>
              <a:t>) </a:t>
            </a:r>
            <a:r>
              <a:rPr lang="en-US" dirty="0" err="1" smtClean="0"/>
              <a:t>d.MM_p</a:t>
            </a:r>
            <a:r>
              <a:rPr lang="en-US" dirty="0" smtClean="0"/>
              <a:t>=new Array();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i,j</a:t>
            </a:r>
            <a:r>
              <a:rPr lang="en-US" dirty="0" smtClean="0"/>
              <a:t>=</a:t>
            </a:r>
            <a:r>
              <a:rPr lang="en-US" dirty="0" err="1" smtClean="0"/>
              <a:t>d.MM_p.length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a</a:t>
            </a:r>
            <a:r>
              <a:rPr lang="en-US" dirty="0" smtClean="0"/>
              <a:t>=</a:t>
            </a:r>
            <a:r>
              <a:rPr lang="en-US" dirty="0" err="1" smtClean="0"/>
              <a:t>MM_preloadImages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.arguments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for(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 smtClean="0"/>
              <a:t>       if (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a[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i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]</a:t>
            </a:r>
            <a:r>
              <a:rPr lang="en-US" dirty="0" smtClean="0"/>
              <a:t>.</a:t>
            </a:r>
            <a:r>
              <a:rPr lang="en-US" dirty="0" err="1" smtClean="0"/>
              <a:t>indexOf</a:t>
            </a:r>
            <a:r>
              <a:rPr lang="en-US" dirty="0" smtClean="0"/>
              <a:t>("#")!=0){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d.MM_p</a:t>
            </a:r>
            <a:r>
              <a:rPr lang="en-US" dirty="0" smtClean="0"/>
              <a:t>[j]=new Image;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d.MM_p</a:t>
            </a:r>
            <a:r>
              <a:rPr lang="en-US" dirty="0" smtClean="0"/>
              <a:t>[j++].</a:t>
            </a:r>
            <a:r>
              <a:rPr lang="en-US" dirty="0" err="1" smtClean="0"/>
              <a:t>src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a[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i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]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}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val="3776413871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81400" y="304800"/>
            <a:ext cx="5410200" cy="582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aseline="-25000" dirty="0" smtClean="0"/>
              <a:t>Gatekeeper:</a:t>
            </a:r>
            <a:r>
              <a:rPr lang="en-US" sz="3900" dirty="0" smtClean="0"/>
              <a:t> </a:t>
            </a:r>
            <a:r>
              <a:rPr lang="en-US" sz="3900" baseline="-25000" dirty="0" smtClean="0"/>
              <a:t>Static analysis for JavaScript</a:t>
            </a:r>
          </a:p>
          <a:p>
            <a:endParaRPr lang="en-US" sz="3800" baseline="-25000" dirty="0" smtClean="0"/>
          </a:p>
          <a:p>
            <a:pPr marL="0" indent="0">
              <a:buNone/>
            </a:pPr>
            <a:r>
              <a:rPr lang="en-US" sz="3900" baseline="-25000" dirty="0" smtClean="0"/>
              <a:t>Technique: points-to analysis</a:t>
            </a:r>
          </a:p>
          <a:p>
            <a:endParaRPr lang="en-US" sz="3800" baseline="-25000" dirty="0" smtClean="0"/>
          </a:p>
          <a:p>
            <a:pPr marL="0" indent="0">
              <a:buNone/>
            </a:pPr>
            <a:r>
              <a:rPr lang="en-US" sz="3900" baseline="-25000" dirty="0" smtClean="0"/>
              <a:t>Focus: analyzing widgets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Results:</a:t>
            </a:r>
          </a:p>
          <a:p>
            <a:r>
              <a:rPr lang="en-US" sz="2800" dirty="0" smtClean="0"/>
              <a:t>1,341 policy violations </a:t>
            </a:r>
          </a:p>
          <a:p>
            <a:r>
              <a:rPr lang="en-US" sz="2800" dirty="0" smtClean="0"/>
              <a:t>false positives affect 2 widgets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20484" name="Picture 2" descr="http://blogs.technet.com/blogfiles/seanearp/WindowsLiveWriter/Relevance_10DEE/Windows_Live_Search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834825"/>
            <a:ext cx="54102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Gatekeeper security project MSR _</a:t>
            </a:r>
            <a:endParaRPr lang="en-US" sz="2800" dirty="0">
              <a:latin typeface="Calibri" pitchFamily="34" charset="0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t="18868"/>
          <a:stretch>
            <a:fillRect/>
          </a:stretch>
        </p:blipFill>
        <p:spPr bwMode="auto">
          <a:xfrm>
            <a:off x="6701053" y="1676400"/>
            <a:ext cx="244294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41910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d =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document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w =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d.</a:t>
            </a:r>
            <a:r>
              <a:rPr lang="en-US" sz="2800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write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w(“&lt;script&gt;alert(‘hi’);”);</a:t>
            </a: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489657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    “&lt;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script&gt;alert(‘hi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’);&lt;/script&gt;”);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19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alert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(‘hi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’);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228487301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371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(“do”+”cu”+”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ment.write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(”+…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343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e =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window.</a:t>
            </a:r>
            <a:r>
              <a:rPr lang="en-US" sz="2800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(“do”+”cu”+”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ment.write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(”…”);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461796026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1618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e = new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”);</a:t>
            </a:r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e.</a:t>
            </a:r>
            <a:r>
              <a:rPr lang="en-US" sz="2400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“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do”+”cu”+”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ment.write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(”…”);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267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e = new         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Function(</a:t>
            </a:r>
            <a:r>
              <a:rPr lang="en-US" sz="2400" b="1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(“%65%76%61%6C”));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e.call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do”+”cu”+”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ment.write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(”…”);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3825347734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Gatekeeper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07/7/12/main" val="21553047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261459520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1FA93-C6F9-4A99-8CF1-4DAB3130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FF1FA93-C6F9-4A99-8CF1-4DAB3130A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A6D122-41BE-457C-B83E-414E81A4E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AA6D122-41BE-457C-B83E-414E81A4E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BBD5E-583D-4F53-855B-29ECCF037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26BBD5E-583D-4F53-855B-29ECCF037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937C8F-3860-4E34-A5D0-3973D1D0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2937C8F-3860-4E34-A5D0-3973D1D06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Goal of </a:t>
            </a:r>
            <a:r>
              <a:rPr lang="en-US" b="1" dirty="0" smtClean="0"/>
              <a:t>Gatekeeper: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Reason </a:t>
            </a:r>
            <a:r>
              <a:rPr lang="en-US" b="1" dirty="0"/>
              <a:t>about JavaScript code</a:t>
            </a:r>
            <a:br>
              <a:rPr lang="en-US" b="1" dirty="0"/>
            </a:br>
            <a:r>
              <a:rPr lang="en-US" b="1" dirty="0"/>
              <a:t>statically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81089" t="25687"/>
          <a:stretch/>
        </p:blipFill>
        <p:spPr bwMode="auto">
          <a:xfrm>
            <a:off x="3733800" y="304800"/>
            <a:ext cx="1986804" cy="22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Rounded Rectangle 9"/>
          <p:cNvSpPr/>
          <p:nvPr/>
        </p:nvSpPr>
        <p:spPr>
          <a:xfrm>
            <a:off x="3774702" y="3886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alert(‘hi’);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46202" y="2971800"/>
            <a:ext cx="762000" cy="762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2802" y="55626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Gatekeeper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46202" y="4572000"/>
            <a:ext cx="762000" cy="762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438400" cy="935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val="1648735960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Widgets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00"/>
          <a:stretch>
            <a:fillRect/>
          </a:stretch>
        </p:blipFill>
        <p:spPr bwMode="auto">
          <a:xfrm>
            <a:off x="0" y="1474216"/>
            <a:ext cx="7391400" cy="538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" y="2743200"/>
            <a:ext cx="2362200" cy="38862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2743200"/>
            <a:ext cx="2362200" cy="8382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657600"/>
            <a:ext cx="2362200" cy="18288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5562600"/>
            <a:ext cx="2362200" cy="8382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2743200"/>
            <a:ext cx="2362200" cy="1524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4267200"/>
            <a:ext cx="2362200" cy="9144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5181600"/>
            <a:ext cx="2362200" cy="8382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48200" y="1247299"/>
            <a:ext cx="4343400" cy="7820501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// register your Gadget's namespace</a:t>
            </a:r>
          </a:p>
          <a:p>
            <a:r>
              <a:rPr lang="en-US" sz="800" dirty="0" err="1" smtClean="0"/>
              <a:t>registerNamespace</a:t>
            </a:r>
            <a:r>
              <a:rPr lang="en-US" sz="800" dirty="0" smtClean="0"/>
              <a:t>("</a:t>
            </a:r>
            <a:r>
              <a:rPr lang="en-US" sz="800" dirty="0" err="1" smtClean="0"/>
              <a:t>GadgetGamez</a:t>
            </a:r>
            <a:r>
              <a:rPr lang="en-US" sz="800" dirty="0" smtClean="0"/>
              <a:t>");</a:t>
            </a:r>
          </a:p>
          <a:p>
            <a:endParaRPr lang="en-US" sz="800" dirty="0" smtClean="0"/>
          </a:p>
          <a:p>
            <a:r>
              <a:rPr lang="en-US" sz="800" dirty="0" smtClean="0"/>
              <a:t>// define the constructor for your Gadget (this must match the name in the manifest xml)</a:t>
            </a:r>
          </a:p>
          <a:p>
            <a:r>
              <a:rPr lang="en-US" sz="800" dirty="0" smtClean="0"/>
              <a:t>GadgetGamez.gg2manybugs = function(</a:t>
            </a:r>
            <a:r>
              <a:rPr lang="en-US" sz="800" dirty="0" err="1" smtClean="0"/>
              <a:t>p_elSource</a:t>
            </a:r>
            <a:r>
              <a:rPr lang="en-US" sz="800" dirty="0" smtClean="0"/>
              <a:t>, </a:t>
            </a:r>
            <a:r>
              <a:rPr lang="en-US" sz="800" dirty="0" err="1" smtClean="0"/>
              <a:t>p_args</a:t>
            </a:r>
            <a:r>
              <a:rPr lang="en-US" sz="800" dirty="0" smtClean="0"/>
              <a:t>, </a:t>
            </a:r>
            <a:r>
              <a:rPr lang="en-US" sz="800" dirty="0" err="1" smtClean="0"/>
              <a:t>p_namespace</a:t>
            </a:r>
            <a:r>
              <a:rPr lang="en-US" sz="800" dirty="0" smtClean="0"/>
              <a:t>) {</a:t>
            </a:r>
          </a:p>
          <a:p>
            <a:r>
              <a:rPr lang="en-US" sz="800" dirty="0" smtClean="0"/>
              <a:t>    // always call </a:t>
            </a:r>
            <a:r>
              <a:rPr lang="en-US" sz="800" dirty="0" err="1" smtClean="0"/>
              <a:t>initializeBase</a:t>
            </a:r>
            <a:r>
              <a:rPr lang="en-US" sz="800" dirty="0" smtClean="0"/>
              <a:t> before anything else!</a:t>
            </a:r>
          </a:p>
          <a:p>
            <a:r>
              <a:rPr lang="en-US" sz="800" dirty="0" smtClean="0"/>
              <a:t>    GadgetGamez.gg2manybugs.initializeBase(this, arguments);</a:t>
            </a:r>
          </a:p>
          <a:p>
            <a:endParaRPr lang="en-US" sz="800" dirty="0" smtClean="0"/>
          </a:p>
          <a:p>
            <a:r>
              <a:rPr lang="en-US" sz="800" dirty="0" smtClean="0"/>
              <a:t>    // setup private member variables</a:t>
            </a:r>
          </a:p>
          <a:p>
            <a:r>
              <a:rPr lang="en-US" sz="800" dirty="0" smtClean="0"/>
              <a:t>    </a:t>
            </a:r>
            <a:r>
              <a:rPr lang="en-US" sz="800" dirty="0" err="1" smtClean="0"/>
              <a:t>var</a:t>
            </a:r>
            <a:r>
              <a:rPr lang="en-US" sz="800" dirty="0" smtClean="0"/>
              <a:t> </a:t>
            </a:r>
            <a:r>
              <a:rPr lang="en-US" sz="800" dirty="0" err="1" smtClean="0"/>
              <a:t>m_this</a:t>
            </a:r>
            <a:r>
              <a:rPr lang="en-US" sz="800" dirty="0" smtClean="0"/>
              <a:t> = this;</a:t>
            </a:r>
          </a:p>
          <a:p>
            <a:r>
              <a:rPr lang="en-US" sz="800" dirty="0" smtClean="0"/>
              <a:t>    </a:t>
            </a:r>
            <a:r>
              <a:rPr lang="en-US" sz="800" dirty="0" err="1" smtClean="0"/>
              <a:t>var</a:t>
            </a:r>
            <a:r>
              <a:rPr lang="en-US" sz="800" dirty="0" smtClean="0"/>
              <a:t> </a:t>
            </a:r>
            <a:r>
              <a:rPr lang="en-US" sz="800" dirty="0" err="1" smtClean="0"/>
              <a:t>m_el</a:t>
            </a:r>
            <a:r>
              <a:rPr lang="en-US" sz="800" dirty="0" smtClean="0"/>
              <a:t> = </a:t>
            </a:r>
            <a:r>
              <a:rPr lang="en-US" sz="800" dirty="0" err="1" smtClean="0"/>
              <a:t>p_elSource</a:t>
            </a:r>
            <a:r>
              <a:rPr lang="en-US" sz="800" dirty="0" smtClean="0"/>
              <a:t>;</a:t>
            </a:r>
          </a:p>
          <a:p>
            <a:r>
              <a:rPr lang="en-US" sz="800" dirty="0" smtClean="0"/>
              <a:t>    </a:t>
            </a:r>
            <a:r>
              <a:rPr lang="en-US" sz="800" dirty="0" err="1" smtClean="0"/>
              <a:t>var</a:t>
            </a:r>
            <a:r>
              <a:rPr lang="en-US" sz="800" dirty="0" smtClean="0"/>
              <a:t> </a:t>
            </a:r>
            <a:r>
              <a:rPr lang="en-US" sz="800" dirty="0" err="1" smtClean="0"/>
              <a:t>m_module</a:t>
            </a:r>
            <a:r>
              <a:rPr lang="en-US" sz="800" dirty="0" smtClean="0"/>
              <a:t> = </a:t>
            </a:r>
            <a:r>
              <a:rPr lang="en-US" sz="800" dirty="0" err="1" smtClean="0"/>
              <a:t>p_args.module</a:t>
            </a:r>
            <a:r>
              <a:rPr lang="en-US" sz="800" dirty="0" smtClean="0"/>
              <a:t>;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    /****************************************</a:t>
            </a:r>
          </a:p>
          <a:p>
            <a:r>
              <a:rPr lang="en-US" sz="800" dirty="0" smtClean="0"/>
              <a:t>    **          initialize Method</a:t>
            </a:r>
          </a:p>
          <a:p>
            <a:r>
              <a:rPr lang="en-US" sz="800" dirty="0" smtClean="0"/>
              <a:t>    ****************************************/</a:t>
            </a:r>
          </a:p>
          <a:p>
            <a:r>
              <a:rPr lang="en-US" sz="800" dirty="0" smtClean="0"/>
              <a:t>    // initialize is always called immediately after your object is instantiated</a:t>
            </a:r>
          </a:p>
          <a:p>
            <a:r>
              <a:rPr lang="en-US" sz="800" dirty="0" smtClean="0"/>
              <a:t>    </a:t>
            </a:r>
            <a:r>
              <a:rPr lang="en-US" sz="800" dirty="0" err="1" smtClean="0"/>
              <a:t>this.initialize</a:t>
            </a:r>
            <a:r>
              <a:rPr lang="en-US" sz="800" dirty="0" smtClean="0"/>
              <a:t> = function(</a:t>
            </a:r>
            <a:r>
              <a:rPr lang="en-US" sz="800" dirty="0" err="1" smtClean="0"/>
              <a:t>p_objScope</a:t>
            </a:r>
            <a:r>
              <a:rPr lang="en-US" sz="800" dirty="0" smtClean="0"/>
              <a:t>)</a:t>
            </a:r>
          </a:p>
          <a:p>
            <a:r>
              <a:rPr lang="en-US" sz="800" dirty="0" smtClean="0"/>
              <a:t>    {</a:t>
            </a:r>
          </a:p>
          <a:p>
            <a:r>
              <a:rPr lang="en-US" sz="800" dirty="0" smtClean="0"/>
              <a:t>        // always call the base object's initialize first!  </a:t>
            </a:r>
          </a:p>
          <a:p>
            <a:r>
              <a:rPr lang="en-US" sz="800" dirty="0" smtClean="0"/>
              <a:t>        GadgetGamez.gg2manybugs.getBaseMethod(this, "initialize", "</a:t>
            </a:r>
            <a:r>
              <a:rPr lang="en-US" sz="800" dirty="0" err="1" smtClean="0"/>
              <a:t>Web.Bindings.Base</a:t>
            </a:r>
            <a:r>
              <a:rPr lang="en-US" sz="800" dirty="0" smtClean="0"/>
              <a:t>").call(this, </a:t>
            </a:r>
            <a:r>
              <a:rPr lang="en-US" sz="800" dirty="0" err="1" smtClean="0"/>
              <a:t>p_objScope</a:t>
            </a:r>
            <a:r>
              <a:rPr lang="en-US" sz="800" dirty="0" smtClean="0"/>
              <a:t>);</a:t>
            </a:r>
          </a:p>
          <a:p>
            <a:endParaRPr lang="en-US" sz="800" dirty="0" smtClean="0"/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var</a:t>
            </a:r>
            <a:r>
              <a:rPr lang="en-US" sz="800" dirty="0" smtClean="0"/>
              <a:t> </a:t>
            </a:r>
            <a:r>
              <a:rPr lang="en-US" sz="800" dirty="0" err="1" smtClean="0"/>
              <a:t>url</a:t>
            </a:r>
            <a:r>
              <a:rPr lang="en-US" sz="800" dirty="0" smtClean="0"/>
              <a:t> = "http://www.gadgetgamez.com/live/2manybugs.htm"</a:t>
            </a:r>
          </a:p>
          <a:p>
            <a:endParaRPr lang="en-US" sz="800" dirty="0" smtClean="0"/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m_iframe</a:t>
            </a:r>
            <a:r>
              <a:rPr lang="en-US" sz="800" dirty="0" smtClean="0"/>
              <a:t> = </a:t>
            </a:r>
            <a:r>
              <a:rPr lang="en-US" sz="800" dirty="0" err="1" smtClean="0"/>
              <a:t>document.createElement</a:t>
            </a:r>
            <a:r>
              <a:rPr lang="en-US" sz="800" dirty="0" smtClean="0"/>
              <a:t>("</a:t>
            </a:r>
            <a:r>
              <a:rPr lang="en-US" sz="800" dirty="0" err="1" smtClean="0"/>
              <a:t>iframe</a:t>
            </a:r>
            <a:r>
              <a:rPr lang="en-US" sz="800" dirty="0" smtClean="0"/>
              <a:t>");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m_iframe.scrolling</a:t>
            </a:r>
            <a:r>
              <a:rPr lang="en-US" sz="800" dirty="0" smtClean="0"/>
              <a:t> = "yes";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m_iframe.frameBorder</a:t>
            </a:r>
            <a:r>
              <a:rPr lang="en-US" sz="800" dirty="0" smtClean="0"/>
              <a:t> = "0";</a:t>
            </a:r>
          </a:p>
          <a:p>
            <a:r>
              <a:rPr lang="en-US" sz="800" dirty="0" smtClean="0"/>
              <a:t>        m_iframe.src = </a:t>
            </a:r>
            <a:r>
              <a:rPr lang="en-US" sz="800" dirty="0" err="1" smtClean="0"/>
              <a:t>url</a:t>
            </a:r>
            <a:r>
              <a:rPr lang="en-US" sz="800" dirty="0" smtClean="0"/>
              <a:t>;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m_iframe.width</a:t>
            </a:r>
            <a:r>
              <a:rPr lang="en-US" sz="800" dirty="0" smtClean="0"/>
              <a:t>="95%";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m_iframe.height</a:t>
            </a:r>
            <a:r>
              <a:rPr lang="en-US" sz="800" dirty="0" smtClean="0"/>
              <a:t>="250px";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p_elSource.appendChild</a:t>
            </a:r>
            <a:r>
              <a:rPr lang="en-US" sz="800" dirty="0" smtClean="0"/>
              <a:t>(</a:t>
            </a:r>
            <a:r>
              <a:rPr lang="en-US" sz="800" dirty="0" err="1" smtClean="0"/>
              <a:t>m_iframe</a:t>
            </a:r>
            <a:r>
              <a:rPr lang="en-US" sz="800" dirty="0" smtClean="0"/>
              <a:t>);</a:t>
            </a:r>
          </a:p>
          <a:p>
            <a:r>
              <a:rPr lang="en-US" sz="800" dirty="0" smtClean="0"/>
              <a:t>    </a:t>
            </a:r>
          </a:p>
          <a:p>
            <a:r>
              <a:rPr lang="en-US" sz="800" dirty="0" smtClean="0"/>
              <a:t>    };</a:t>
            </a:r>
          </a:p>
          <a:p>
            <a:r>
              <a:rPr lang="en-US" sz="800" dirty="0" smtClean="0"/>
              <a:t>    GadgetGamez.gg2manybugs.registerBaseMethod(this, "initialize");</a:t>
            </a:r>
          </a:p>
          <a:p>
            <a:r>
              <a:rPr lang="en-US" sz="800" dirty="0" smtClean="0"/>
              <a:t>    </a:t>
            </a:r>
          </a:p>
          <a:p>
            <a:r>
              <a:rPr lang="en-US" sz="800" dirty="0" smtClean="0"/>
              <a:t>    </a:t>
            </a:r>
          </a:p>
          <a:p>
            <a:r>
              <a:rPr lang="en-US" sz="800" dirty="0" smtClean="0"/>
              <a:t>    /****************************************   </a:t>
            </a:r>
          </a:p>
          <a:p>
            <a:r>
              <a:rPr lang="en-US" sz="800" dirty="0" smtClean="0"/>
              <a:t>    **           dispose Method</a:t>
            </a:r>
          </a:p>
          <a:p>
            <a:r>
              <a:rPr lang="en-US" sz="800" dirty="0" smtClean="0"/>
              <a:t>    ****************************************/</a:t>
            </a:r>
          </a:p>
          <a:p>
            <a:r>
              <a:rPr lang="en-US" sz="800" dirty="0" smtClean="0"/>
              <a:t>    </a:t>
            </a:r>
            <a:r>
              <a:rPr lang="en-US" sz="800" dirty="0" err="1" smtClean="0"/>
              <a:t>this.dispose</a:t>
            </a:r>
            <a:r>
              <a:rPr lang="en-US" sz="800" dirty="0" smtClean="0"/>
              <a:t> = function(</a:t>
            </a:r>
            <a:r>
              <a:rPr lang="en-US" sz="800" dirty="0" err="1" smtClean="0"/>
              <a:t>p_blnUnload</a:t>
            </a:r>
            <a:r>
              <a:rPr lang="en-US" sz="800" dirty="0" smtClean="0"/>
              <a:t>) {</a:t>
            </a:r>
          </a:p>
          <a:p>
            <a:r>
              <a:rPr lang="en-US" sz="800" dirty="0" smtClean="0"/>
              <a:t>        //TODO: add your dispose code here</a:t>
            </a:r>
          </a:p>
          <a:p>
            <a:r>
              <a:rPr lang="en-US" sz="800" dirty="0" smtClean="0"/>
              <a:t>        </a:t>
            </a:r>
          </a:p>
          <a:p>
            <a:r>
              <a:rPr lang="en-US" sz="800" dirty="0" smtClean="0"/>
              <a:t>        // null out all member variables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m_this</a:t>
            </a:r>
            <a:r>
              <a:rPr lang="en-US" sz="800" dirty="0" smtClean="0"/>
              <a:t> = null;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m_el</a:t>
            </a:r>
            <a:r>
              <a:rPr lang="en-US" sz="800" dirty="0" smtClean="0"/>
              <a:t> = null;</a:t>
            </a:r>
          </a:p>
          <a:p>
            <a:r>
              <a:rPr lang="en-US" sz="800" dirty="0" smtClean="0"/>
              <a:t>        </a:t>
            </a:r>
            <a:r>
              <a:rPr lang="en-US" sz="800" dirty="0" err="1" smtClean="0"/>
              <a:t>m_module</a:t>
            </a:r>
            <a:r>
              <a:rPr lang="en-US" sz="800" dirty="0" smtClean="0"/>
              <a:t> = null;  </a:t>
            </a:r>
          </a:p>
          <a:p>
            <a:r>
              <a:rPr lang="en-US" sz="800" dirty="0" smtClean="0"/>
              <a:t>        </a:t>
            </a:r>
          </a:p>
          <a:p>
            <a:r>
              <a:rPr lang="en-US" sz="800" dirty="0" smtClean="0"/>
              <a:t>        // always call the base object's dispose last!  </a:t>
            </a:r>
          </a:p>
          <a:p>
            <a:r>
              <a:rPr lang="en-US" sz="800" dirty="0" smtClean="0"/>
              <a:t>        GadgetGamez.gg2manybugs.getBaseMethod(this, "dispose", "</a:t>
            </a:r>
            <a:r>
              <a:rPr lang="en-US" sz="800" dirty="0" err="1" smtClean="0"/>
              <a:t>Web.Bindings.Base</a:t>
            </a:r>
            <a:r>
              <a:rPr lang="en-US" sz="800" dirty="0" smtClean="0"/>
              <a:t>").call(this, </a:t>
            </a:r>
            <a:r>
              <a:rPr lang="en-US" sz="800" dirty="0" err="1" smtClean="0"/>
              <a:t>p_blnUnload</a:t>
            </a:r>
            <a:r>
              <a:rPr lang="en-US" sz="800" dirty="0" smtClean="0"/>
              <a:t>);</a:t>
            </a:r>
          </a:p>
          <a:p>
            <a:r>
              <a:rPr lang="en-US" sz="800" dirty="0" smtClean="0"/>
              <a:t>    };</a:t>
            </a:r>
          </a:p>
          <a:p>
            <a:r>
              <a:rPr lang="en-US" sz="800" dirty="0" smtClean="0"/>
              <a:t>    GadgetGamez.gg2manybugs.registerBaseMethod(this, "dispose");</a:t>
            </a:r>
          </a:p>
          <a:p>
            <a:endParaRPr lang="en-US" sz="800" dirty="0" smtClean="0"/>
          </a:p>
          <a:p>
            <a:r>
              <a:rPr lang="en-US" sz="800" dirty="0" smtClean="0"/>
              <a:t>    /****************************************</a:t>
            </a:r>
          </a:p>
          <a:p>
            <a:r>
              <a:rPr lang="en-US" sz="800" dirty="0" smtClean="0"/>
              <a:t>    ** Other Methods</a:t>
            </a:r>
          </a:p>
          <a:p>
            <a:r>
              <a:rPr lang="en-US" sz="800" dirty="0" smtClean="0"/>
              <a:t>    ****************************************/</a:t>
            </a:r>
          </a:p>
          <a:p>
            <a:r>
              <a:rPr lang="en-US" sz="800" dirty="0" smtClean="0"/>
              <a:t>    </a:t>
            </a:r>
          </a:p>
          <a:p>
            <a:r>
              <a:rPr lang="en-US" sz="800" dirty="0" smtClean="0"/>
              <a:t>    </a:t>
            </a:r>
          </a:p>
          <a:p>
            <a:endParaRPr lang="en-US" sz="800" dirty="0" smtClean="0"/>
          </a:p>
          <a:p>
            <a:r>
              <a:rPr lang="en-US" sz="800" dirty="0" smtClean="0"/>
              <a:t>};</a:t>
            </a:r>
          </a:p>
          <a:p>
            <a:r>
              <a:rPr lang="en-US" sz="800" dirty="0" smtClean="0"/>
              <a:t>GadgetGamez.gg2manybugs.registerClass("GadgetGamez.gg2manybugs", "</a:t>
            </a:r>
            <a:r>
              <a:rPr lang="en-US" sz="800" dirty="0" err="1" smtClean="0"/>
              <a:t>Web.Bindings.Base</a:t>
            </a:r>
            <a:r>
              <a:rPr lang="en-US" sz="800" dirty="0" smtClean="0"/>
              <a:t>");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are everywhere…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use over 8,500 widgets to evaluate Gatekeeper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0" y="3352800"/>
            <a:ext cx="5105400" cy="3154363"/>
            <a:chOff x="3581400" y="228600"/>
            <a:chExt cx="5105400" cy="3154363"/>
          </a:xfrm>
        </p:grpSpPr>
        <p:graphicFrame>
          <p:nvGraphicFramePr>
            <p:cNvPr id="5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07/7/12/main" val="548376281"/>
                </p:ext>
              </p:extLst>
            </p:nvPr>
          </p:nvGraphicFramePr>
          <p:xfrm>
            <a:off x="3581400" y="304800"/>
            <a:ext cx="5105400" cy="3078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445739" y="228600"/>
              <a:ext cx="1750800" cy="40011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Lines of code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76200"/>
            <a:ext cx="5181600" cy="2819400"/>
            <a:chOff x="3505200" y="3810000"/>
            <a:chExt cx="5181600" cy="281940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07/7/12/main" val="935437508"/>
                </p:ext>
              </p:extLst>
            </p:nvPr>
          </p:nvGraphicFramePr>
          <p:xfrm>
            <a:off x="3505200" y="3886200"/>
            <a:ext cx="5181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293339" y="3810000"/>
              <a:ext cx="1945661" cy="40011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Widget counts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2009-08-13T12:16:37Z</outs:dateTime>
      <outs:isPinned>true</outs:isPinned>
    </outs:relatedDate>
    <outs:relatedDate>
      <outs:type>2</outs:type>
      <outs:displayName>Created</outs:displayName>
      <outs:dateTime>2008-10-31T21:34:02Z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Ben Livshits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Ben Livshits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B90AE4A-768F-49CE-B5B3-F717B153356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7466</TotalTime>
  <Words>1726</Words>
  <Application>Microsoft Office PowerPoint</Application>
  <PresentationFormat>On-screen Show (4:3)</PresentationFormat>
  <Paragraphs>376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Gatekeeper    Mostly Static Enforcement of  Security &amp; Reliability Policies for JavaScript Code</vt:lpstr>
      <vt:lpstr>Catch me if you can</vt:lpstr>
      <vt:lpstr>PowerPoint Presentation</vt:lpstr>
      <vt:lpstr>PowerPoint Presentation</vt:lpstr>
      <vt:lpstr>PowerPoint Presentation</vt:lpstr>
      <vt:lpstr>Gatekeeper</vt:lpstr>
      <vt:lpstr>Goal of Gatekeeper:  Reason about JavaScript code statically</vt:lpstr>
      <vt:lpstr>JavaScript Widgets</vt:lpstr>
      <vt:lpstr>Widgets are everywhere…    We use over 8,500 widgets to evaluate Gatekeeper</vt:lpstr>
      <vt:lpstr>Gatekeeper: Deployment Step on Widget Host</vt:lpstr>
      <vt:lpstr>Outline</vt:lpstr>
      <vt:lpstr>     Techniques</vt:lpstr>
      <vt:lpstr>Start with Entire JavaScript…</vt:lpstr>
      <vt:lpstr>Remove eval &amp; Friends…</vt:lpstr>
      <vt:lpstr>Remove Unresolved Array Accesses…</vt:lpstr>
      <vt:lpstr>Now, this is Amenable to Analysis!</vt:lpstr>
      <vt:lpstr>How Many Widgets are in the Subsets?</vt:lpstr>
      <vt:lpstr>Sound analysis:  ensures that our policy checkers find all violations </vt:lpstr>
      <vt:lpstr>Points-to Analysis in Gatekeeper</vt:lpstr>
      <vt:lpstr>Datalog Policy for Preventing document.write</vt:lpstr>
      <vt:lpstr>     Experimental Evaluation</vt:lpstr>
      <vt:lpstr>Policies for Widget Security &amp; Reliability</vt:lpstr>
      <vt:lpstr>Policy Checking Results</vt:lpstr>
      <vt:lpstr>False Positives</vt:lpstr>
      <vt:lpstr>Conclusions</vt:lpstr>
      <vt:lpstr>Contact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Gatekeeper</dc:title>
  <dc:creator>Ben Livshits</dc:creator>
  <cp:lastModifiedBy>Ben Livshits</cp:lastModifiedBy>
  <cp:revision>388</cp:revision>
  <dcterms:created xsi:type="dcterms:W3CDTF">2008-10-31T21:34:02Z</dcterms:created>
  <dcterms:modified xsi:type="dcterms:W3CDTF">2009-08-19T04:36:30Z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TC300005531033</vt:lpwstr>
  </property>
</Properties>
</file>